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9"/>
    <p:restoredTop sz="96327"/>
  </p:normalViewPr>
  <p:slideViewPr>
    <p:cSldViewPr snapToGrid="0">
      <p:cViewPr>
        <p:scale>
          <a:sx n="144" d="100"/>
          <a:sy n="144" d="100"/>
        </p:scale>
        <p:origin x="2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B588-9784-13A5-998A-EB68A6060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67893-ECE5-6CF1-5123-0527DCC7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9352-F8C6-29C8-FC9E-CC90E11D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6233-804C-9B4A-A4CF-8E3EE88E372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4F20-132E-93AE-473C-A4D65068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0CAC-8CDC-958A-15EC-6A3D75E9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3FEE-CFFA-574F-9983-B2B786A2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6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AB13-44EF-546B-3B4E-34451317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A63CF-D2EF-D0C6-542B-05EDBE436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608A2-D986-B208-BA63-514BC0CD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6233-804C-9B4A-A4CF-8E3EE88E372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8FCC-6C8A-4FF9-0BB3-C44526FE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7E483-D53A-EE1F-D4AB-D0871E96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3FEE-CFFA-574F-9983-B2B786A2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81A4-3C5F-50A4-3375-BBDE80D54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5B591-C13F-D332-11B9-BD170D3C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1A307-8498-7EC8-CEF5-B23CDC86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6233-804C-9B4A-A4CF-8E3EE88E372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368D-34E2-57D7-F808-2A2FA3E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B7A5-432B-F71E-8D97-E415F12A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3FEE-CFFA-574F-9983-B2B786A2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3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6E3F-7656-D37D-9699-7430456A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B3FD-8926-78D1-2C32-0E48CB77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E8D3-C970-0DBF-F7C4-E82AC225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6233-804C-9B4A-A4CF-8E3EE88E372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90BA1-EF97-6A99-1282-CCB7B3D6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7309-5C5E-9D23-C214-89CE1EB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3FEE-CFFA-574F-9983-B2B786A2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CA6B-0385-0CCE-7B98-D195C8B4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5D3E7-32D9-D366-7E7C-0D0F066A2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0916B-2283-E465-C1F1-3D0041E4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6233-804C-9B4A-A4CF-8E3EE88E372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9598-54BC-BB78-0555-C0F608F8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8747C-6B26-EA15-A597-8D5F8792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3FEE-CFFA-574F-9983-B2B786A2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47A2-8267-A7EC-E250-B29F6A39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806B-9383-3BE6-C9DA-8506EA40B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B5F89-3A23-4AF8-F99A-E0F43B543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43E0C-F371-63C8-1472-B8999769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6233-804C-9B4A-A4CF-8E3EE88E372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EC96E-8484-8E10-CDF0-911432EE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9DFE9-09A1-6BA1-AE92-2774369E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3FEE-CFFA-574F-9983-B2B786A2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1F6D-4D11-6F10-DAC5-C36AD9BE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B31D1-2EA5-8DD0-2028-D44775F8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7463-4624-1061-FA70-B498F36B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9DCD9-1E31-B98D-6359-6668028D1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650BD-E99C-5171-5862-C78494F6E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1A675-22CF-1657-6159-232C319C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6233-804C-9B4A-A4CF-8E3EE88E372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3224A-6333-46B5-8120-8C0AD3F0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E6F78-2A0E-E46E-AEBA-1AF2030F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3FEE-CFFA-574F-9983-B2B786A2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4336-027D-072E-3086-B5DDF7C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4213F-E3F4-6D17-E907-91DD1E31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6233-804C-9B4A-A4CF-8E3EE88E372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F82A6-DB67-FC87-6C9B-547D915C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3DCFF-411D-A422-F1B4-EA7B5061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3FEE-CFFA-574F-9983-B2B786A2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7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B4894-D4D4-5D78-307A-13D9738F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6233-804C-9B4A-A4CF-8E3EE88E372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B9B89-CD0B-BC27-B307-423A9A7C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54F6B-CC3C-0C60-ED7A-9C499625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3FEE-CFFA-574F-9983-B2B786A2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3A75-2829-1070-41B4-B8ECFB1B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70F1-6533-55B2-7BC6-46DDB5F5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002A6-8C96-4C88-088A-D9824865A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23E7E-0C2C-D192-1284-8DD57CA2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6233-804C-9B4A-A4CF-8E3EE88E372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F2163-1ECA-1ABF-C11E-D207897C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269E2-9F5C-0BBE-CBD5-3F36A155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3FEE-CFFA-574F-9983-B2B786A2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09D0-20EC-0621-958C-AE23A527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75F61-AF4B-9D9E-B570-98802CAF2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44613-C93F-D6FF-C1D1-88D0A8B9C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B8D42-0E40-A60A-D4B9-47727DFB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6233-804C-9B4A-A4CF-8E3EE88E372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6F27A-2DE5-ECA3-AF80-BB0D64D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016C1-C070-77D9-A7AC-41D6471E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3FEE-CFFA-574F-9983-B2B786A2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972C6-D5B3-1B05-BA5C-02F67921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2A8DF-3E40-D5F3-A089-0DE596FC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8388-7886-E83D-9D50-19F364966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6233-804C-9B4A-A4CF-8E3EE88E372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087AD-0733-DE92-2F4D-E6F6CFF30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746A-585F-35B8-AEE5-A595F6546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3FEE-CFFA-574F-9983-B2B786A2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D0C9-FAF6-AAFE-CFFD-35277BFD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Riemannian Continuous Normalizing 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A21AE-F561-1384-FA99-10F3455FD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Dinghuai</a:t>
            </a:r>
            <a:r>
              <a:rPr lang="en-US" dirty="0"/>
              <a:t> Zhang, 2022.10</a:t>
            </a:r>
          </a:p>
        </p:txBody>
      </p:sp>
    </p:spTree>
    <p:extLst>
      <p:ext uri="{BB962C8B-B14F-4D97-AF65-F5344CB8AC3E}">
        <p14:creationId xmlns:p14="http://schemas.microsoft.com/office/powerpoint/2010/main" val="207802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CAD0-534F-5E5C-1669-187E4BCF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(Continuous) Normalizing Flows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FA523-B13C-AB6F-9DE1-B0174547F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Normalizing flows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ODE parameterized with neural networks</a:t>
                </a:r>
              </a:p>
              <a:p>
                <a:r>
                  <a:rPr lang="en-US" dirty="0"/>
                  <a:t>Instantaneous Change of Variables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Likelihood: integral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from 0 to 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FA523-B13C-AB6F-9DE1-B0174547F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25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B83409-79F8-CA5A-CF19-0B6C02A0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34" y="3136316"/>
            <a:ext cx="2435911" cy="830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9053A-412E-90C3-0238-7FE17CC06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621" y="2259609"/>
            <a:ext cx="7278757" cy="8087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675072-D6CA-9F97-6C81-6BA10465A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200" y="4337729"/>
            <a:ext cx="3733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8999-0548-8F05-0E96-2783A678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Riemannian manifold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D6C2-022E-209E-0CC9-F1EF4FCB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space has standard identity metric matrix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Three typical Riemannian space with different curvatures &amp;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0B2A0-2949-FF65-0DF2-5D6F3147F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46" y="3802721"/>
            <a:ext cx="7772400" cy="1654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4B859-EA01-6FF2-7FCF-221142E1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896" y="2369660"/>
            <a:ext cx="72009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6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8685-9A62-C710-893F-2B2877A68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096"/>
            <a:ext cx="10515600" cy="5398499"/>
          </a:xfrm>
        </p:spPr>
        <p:txBody>
          <a:bodyPr>
            <a:normAutofit/>
          </a:bodyPr>
          <a:lstStyle/>
          <a:p>
            <a:r>
              <a:rPr lang="en-US" dirty="0"/>
              <a:t>Instantaneous change of variables on Riemannian manifold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Hutchison estimator of the matrix trace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 for likelihood calculation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41D64-1848-335D-500D-5F0E5292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246" y="974404"/>
            <a:ext cx="7772400" cy="152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938304-7629-1B7C-F5B8-054ED305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2988261"/>
            <a:ext cx="77343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1C6EC-63B0-FAE7-EFE4-23B50E2DB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830" y="4714673"/>
            <a:ext cx="8999613" cy="7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4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21A9-591E-6B1B-DE55-8593DDCD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ED6DA-EE52-F305-1393-B7A35A9C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geometry into input layer</a:t>
            </a:r>
          </a:p>
          <a:p>
            <a:pPr lvl="1"/>
            <a:r>
              <a:rPr lang="en-US" dirty="0"/>
              <a:t>geodesic distance layer (generalized linear layer)</a:t>
            </a:r>
          </a:p>
          <a:p>
            <a:r>
              <a:rPr lang="en-US" dirty="0"/>
              <a:t>Projection output layer</a:t>
            </a:r>
          </a:p>
          <a:p>
            <a:pPr lvl="1"/>
            <a:r>
              <a:rPr lang="en-US" dirty="0"/>
              <a:t>To constrain the output onto the manifold</a:t>
            </a:r>
          </a:p>
          <a:p>
            <a:pPr lvl="1"/>
            <a:r>
              <a:rPr lang="en-US" dirty="0"/>
              <a:t>Rescale by metric matrix norm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Given data: maximum likelihood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Given target probability: reverse KL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B10C9-0254-E669-D69B-30AE07D8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060" y="4805450"/>
            <a:ext cx="39624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2DF12-97F3-D641-76E9-9C28A1C8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83" y="5653968"/>
            <a:ext cx="6932720" cy="52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FA22-5D4C-2FAA-C3FE-9519E19C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on Poincare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3FF4-8C4B-C153-9207-875521CD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6784B-1FE0-3B42-8AE4-C137B3BA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9" y="1825625"/>
            <a:ext cx="4868066" cy="2978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222CE-5E9E-9D88-8A04-7F8CDBFA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202" y="3415512"/>
            <a:ext cx="7772400" cy="27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84A7-9B74-8B9C-BD9E-6E658787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on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0B30-4943-712F-6991-105DB389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5BA65-099C-5A74-4CB1-8E6699B7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35" y="1786781"/>
            <a:ext cx="9016530" cy="39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23CA-CD2E-3D1B-9706-E0629BCD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on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584D-EA3C-56DC-211E-FA473159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B5041-4B4D-BD87-007A-B213763B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85" y="1997417"/>
            <a:ext cx="9018829" cy="36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8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43B4-75EE-78CC-8164-C6AC5259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5A95-9FF9-1B30-5660-ED4219F9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8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131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Riemannian Continuous Normalizing Flows</vt:lpstr>
      <vt:lpstr>(Continuous) Normalizing Flows </vt:lpstr>
      <vt:lpstr>Riemannian manifold</vt:lpstr>
      <vt:lpstr>PowerPoint Presentation</vt:lpstr>
      <vt:lpstr>Vector field</vt:lpstr>
      <vt:lpstr>Experiments on Poincare disks</vt:lpstr>
      <vt:lpstr>Experiments on sphere</vt:lpstr>
      <vt:lpstr>Experiments on sphere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Riemannian Continuous Normalizing Flows</dc:title>
  <dc:creator>Dinghuai Zhang</dc:creator>
  <cp:lastModifiedBy>Dinghuai Zhang</cp:lastModifiedBy>
  <cp:revision>51</cp:revision>
  <dcterms:created xsi:type="dcterms:W3CDTF">2022-10-28T04:56:41Z</dcterms:created>
  <dcterms:modified xsi:type="dcterms:W3CDTF">2022-10-28T14:05:09Z</dcterms:modified>
</cp:coreProperties>
</file>