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8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8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90E4F-5CF8-964A-9055-647050835E0C}" v="922" dt="2022-10-07T18:20:59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80"/>
    <p:restoredTop sz="94741"/>
  </p:normalViewPr>
  <p:slideViewPr>
    <p:cSldViewPr snapToGrid="0" snapToObjects="1">
      <p:cViewPr varScale="1">
        <p:scale>
          <a:sx n="86" d="100"/>
          <a:sy n="86" d="100"/>
        </p:scale>
        <p:origin x="24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v Ghotra" userId="f571b29354dc5798" providerId="LiveId" clId="{1CE90E4F-5CF8-964A-9055-647050835E0C}"/>
    <pc:docChg chg="undo custSel addSld delSld modSld">
      <pc:chgData name="Sarv Ghotra" userId="f571b29354dc5798" providerId="LiveId" clId="{1CE90E4F-5CF8-964A-9055-647050835E0C}" dt="2022-10-07T18:21:02.084" v="4984" actId="1076"/>
      <pc:docMkLst>
        <pc:docMk/>
      </pc:docMkLst>
      <pc:sldChg chg="modSp mod">
        <pc:chgData name="Sarv Ghotra" userId="f571b29354dc5798" providerId="LiveId" clId="{1CE90E4F-5CF8-964A-9055-647050835E0C}" dt="2022-10-07T18:02:11.714" v="4925" actId="27636"/>
        <pc:sldMkLst>
          <pc:docMk/>
          <pc:sldMk cId="4022744310" sldId="256"/>
        </pc:sldMkLst>
        <pc:spChg chg="mod">
          <ac:chgData name="Sarv Ghotra" userId="f571b29354dc5798" providerId="LiveId" clId="{1CE90E4F-5CF8-964A-9055-647050835E0C}" dt="2022-10-06T22:52:26.669" v="81" actId="20577"/>
          <ac:spMkLst>
            <pc:docMk/>
            <pc:sldMk cId="4022744310" sldId="256"/>
            <ac:spMk id="2" creationId="{9C27BAD4-EB0D-6988-E51E-264F07570C87}"/>
          </ac:spMkLst>
        </pc:spChg>
        <pc:spChg chg="mod">
          <ac:chgData name="Sarv Ghotra" userId="f571b29354dc5798" providerId="LiveId" clId="{1CE90E4F-5CF8-964A-9055-647050835E0C}" dt="2022-10-07T18:02:11.714" v="4925" actId="27636"/>
          <ac:spMkLst>
            <pc:docMk/>
            <pc:sldMk cId="4022744310" sldId="256"/>
            <ac:spMk id="3" creationId="{FBA6F830-29FE-155B-DE5A-521105200ABD}"/>
          </ac:spMkLst>
        </pc:spChg>
      </pc:sldChg>
      <pc:sldChg chg="addSp delSp modSp mod modAnim">
        <pc:chgData name="Sarv Ghotra" userId="f571b29354dc5798" providerId="LiveId" clId="{1CE90E4F-5CF8-964A-9055-647050835E0C}" dt="2022-10-07T16:02:33.597" v="4037"/>
        <pc:sldMkLst>
          <pc:docMk/>
          <pc:sldMk cId="3858562219" sldId="257"/>
        </pc:sldMkLst>
        <pc:spChg chg="mod">
          <ac:chgData name="Sarv Ghotra" userId="f571b29354dc5798" providerId="LiveId" clId="{1CE90E4F-5CF8-964A-9055-647050835E0C}" dt="2022-10-06T22:52:55.222" v="96" actId="20577"/>
          <ac:spMkLst>
            <pc:docMk/>
            <pc:sldMk cId="3858562219" sldId="257"/>
            <ac:spMk id="2" creationId="{FCED9ACE-6895-10F3-AB5F-97900EA2CE1B}"/>
          </ac:spMkLst>
        </pc:spChg>
        <pc:spChg chg="mod">
          <ac:chgData name="Sarv Ghotra" userId="f571b29354dc5798" providerId="LiveId" clId="{1CE90E4F-5CF8-964A-9055-647050835E0C}" dt="2022-10-07T16:00:01.901" v="4023" actId="20577"/>
          <ac:spMkLst>
            <pc:docMk/>
            <pc:sldMk cId="3858562219" sldId="257"/>
            <ac:spMk id="3" creationId="{5FAD5F56-CCDC-7312-F856-EBB8CD544053}"/>
          </ac:spMkLst>
        </pc:spChg>
        <pc:picChg chg="add del mod replST">
          <ac:chgData name="Sarv Ghotra" userId="f571b29354dc5798" providerId="LiveId" clId="{1CE90E4F-5CF8-964A-9055-647050835E0C}" dt="2022-10-06T22:53:03.523" v="98" actId="478"/>
          <ac:picMkLst>
            <pc:docMk/>
            <pc:sldMk cId="3858562219" sldId="257"/>
            <ac:picMk id="5" creationId="{22FB364A-8A14-2153-32EA-A53A3A1A7E67}"/>
          </ac:picMkLst>
        </pc:picChg>
      </pc:sldChg>
      <pc:sldChg chg="modSp new mod">
        <pc:chgData name="Sarv Ghotra" userId="f571b29354dc5798" providerId="LiveId" clId="{1CE90E4F-5CF8-964A-9055-647050835E0C}" dt="2022-10-07T17:59:36.634" v="4897" actId="20577"/>
        <pc:sldMkLst>
          <pc:docMk/>
          <pc:sldMk cId="132789654" sldId="258"/>
        </pc:sldMkLst>
        <pc:spChg chg="mod">
          <ac:chgData name="Sarv Ghotra" userId="f571b29354dc5798" providerId="LiveId" clId="{1CE90E4F-5CF8-964A-9055-647050835E0C}" dt="2022-10-06T22:57:27.513" v="561" actId="20577"/>
          <ac:spMkLst>
            <pc:docMk/>
            <pc:sldMk cId="132789654" sldId="258"/>
            <ac:spMk id="2" creationId="{DFC3AA0F-8644-35F9-FCDC-CD03FA88EEEA}"/>
          </ac:spMkLst>
        </pc:spChg>
        <pc:spChg chg="mod">
          <ac:chgData name="Sarv Ghotra" userId="f571b29354dc5798" providerId="LiveId" clId="{1CE90E4F-5CF8-964A-9055-647050835E0C}" dt="2022-10-07T17:59:36.634" v="4897" actId="20577"/>
          <ac:spMkLst>
            <pc:docMk/>
            <pc:sldMk cId="132789654" sldId="258"/>
            <ac:spMk id="3" creationId="{73C3A077-BD88-0B31-BE6B-DD4628AA9974}"/>
          </ac:spMkLst>
        </pc:spChg>
      </pc:sldChg>
      <pc:sldChg chg="modSp new del mod">
        <pc:chgData name="Sarv Ghotra" userId="f571b29354dc5798" providerId="LiveId" clId="{1CE90E4F-5CF8-964A-9055-647050835E0C}" dt="2022-10-06T23:06:53.759" v="777" actId="2696"/>
        <pc:sldMkLst>
          <pc:docMk/>
          <pc:sldMk cId="543937320" sldId="259"/>
        </pc:sldMkLst>
        <pc:spChg chg="mod">
          <ac:chgData name="Sarv Ghotra" userId="f571b29354dc5798" providerId="LiveId" clId="{1CE90E4F-5CF8-964A-9055-647050835E0C}" dt="2022-10-06T22:58:52.893" v="632"/>
          <ac:spMkLst>
            <pc:docMk/>
            <pc:sldMk cId="543937320" sldId="259"/>
            <ac:spMk id="2" creationId="{668F36E9-FACC-C2E8-556B-6E48DE25B166}"/>
          </ac:spMkLst>
        </pc:spChg>
        <pc:spChg chg="mod">
          <ac:chgData name="Sarv Ghotra" userId="f571b29354dc5798" providerId="LiveId" clId="{1CE90E4F-5CF8-964A-9055-647050835E0C}" dt="2022-10-06T23:03:41.612" v="720"/>
          <ac:spMkLst>
            <pc:docMk/>
            <pc:sldMk cId="543937320" sldId="259"/>
            <ac:spMk id="3" creationId="{BE052F1D-82C8-67A6-5EB2-BB40DA120CBB}"/>
          </ac:spMkLst>
        </pc:spChg>
      </pc:sldChg>
      <pc:sldChg chg="modSp new mod modAnim">
        <pc:chgData name="Sarv Ghotra" userId="f571b29354dc5798" providerId="LiveId" clId="{1CE90E4F-5CF8-964A-9055-647050835E0C}" dt="2022-10-07T18:03:33.758" v="4928" actId="20577"/>
        <pc:sldMkLst>
          <pc:docMk/>
          <pc:sldMk cId="81277695" sldId="260"/>
        </pc:sldMkLst>
        <pc:spChg chg="mod">
          <ac:chgData name="Sarv Ghotra" userId="f571b29354dc5798" providerId="LiveId" clId="{1CE90E4F-5CF8-964A-9055-647050835E0C}" dt="2022-10-06T23:03:57.131" v="727"/>
          <ac:spMkLst>
            <pc:docMk/>
            <pc:sldMk cId="81277695" sldId="260"/>
            <ac:spMk id="2" creationId="{31C35F43-0300-1157-A4C7-CBB318BCC8D2}"/>
          </ac:spMkLst>
        </pc:spChg>
        <pc:spChg chg="mod">
          <ac:chgData name="Sarv Ghotra" userId="f571b29354dc5798" providerId="LiveId" clId="{1CE90E4F-5CF8-964A-9055-647050835E0C}" dt="2022-10-07T18:03:33.758" v="4928" actId="20577"/>
          <ac:spMkLst>
            <pc:docMk/>
            <pc:sldMk cId="81277695" sldId="260"/>
            <ac:spMk id="3" creationId="{61049EA3-B038-D392-5E93-A42090CE5B03}"/>
          </ac:spMkLst>
        </pc:spChg>
      </pc:sldChg>
      <pc:sldChg chg="addSp delSp modSp new mod setBg modAnim">
        <pc:chgData name="Sarv Ghotra" userId="f571b29354dc5798" providerId="LiveId" clId="{1CE90E4F-5CF8-964A-9055-647050835E0C}" dt="2022-10-07T16:22:59.837" v="4294"/>
        <pc:sldMkLst>
          <pc:docMk/>
          <pc:sldMk cId="2501845547" sldId="261"/>
        </pc:sldMkLst>
        <pc:spChg chg="mod">
          <ac:chgData name="Sarv Ghotra" userId="f571b29354dc5798" providerId="LiveId" clId="{1CE90E4F-5CF8-964A-9055-647050835E0C}" dt="2022-10-06T23:23:07.392" v="911" actId="14100"/>
          <ac:spMkLst>
            <pc:docMk/>
            <pc:sldMk cId="2501845547" sldId="261"/>
            <ac:spMk id="2" creationId="{4B112730-AC6C-9829-887C-E520B3503DF6}"/>
          </ac:spMkLst>
        </pc:spChg>
        <pc:spChg chg="mod">
          <ac:chgData name="Sarv Ghotra" userId="f571b29354dc5798" providerId="LiveId" clId="{1CE90E4F-5CF8-964A-9055-647050835E0C}" dt="2022-10-07T16:21:14.901" v="4283" actId="11"/>
          <ac:spMkLst>
            <pc:docMk/>
            <pc:sldMk cId="2501845547" sldId="261"/>
            <ac:spMk id="3" creationId="{D0F64CB6-F7E0-82C2-22DF-13393CD0929C}"/>
          </ac:spMkLst>
        </pc:spChg>
        <pc:spChg chg="add del mod">
          <ac:chgData name="Sarv Ghotra" userId="f571b29354dc5798" providerId="LiveId" clId="{1CE90E4F-5CF8-964A-9055-647050835E0C}" dt="2022-10-06T23:23:08.959" v="913"/>
          <ac:spMkLst>
            <pc:docMk/>
            <pc:sldMk cId="2501845547" sldId="261"/>
            <ac:spMk id="4" creationId="{FAFD1E02-7C1C-5831-F1B5-72FC438F2EE7}"/>
          </ac:spMkLst>
        </pc:spChg>
        <pc:spChg chg="add del mod">
          <ac:chgData name="Sarv Ghotra" userId="f571b29354dc5798" providerId="LiveId" clId="{1CE90E4F-5CF8-964A-9055-647050835E0C}" dt="2022-10-06T23:26:14.215" v="921"/>
          <ac:spMkLst>
            <pc:docMk/>
            <pc:sldMk cId="2501845547" sldId="261"/>
            <ac:spMk id="5" creationId="{0A8F6998-8BF9-B7DF-FE61-A6A634E6ABE7}"/>
          </ac:spMkLst>
        </pc:spChg>
        <pc:spChg chg="add del">
          <ac:chgData name="Sarv Ghotra" userId="f571b29354dc5798" providerId="LiveId" clId="{1CE90E4F-5CF8-964A-9055-647050835E0C}" dt="2022-10-06T23:14:33.793" v="844" actId="26606"/>
          <ac:spMkLst>
            <pc:docMk/>
            <pc:sldMk cId="2501845547" sldId="261"/>
            <ac:spMk id="1031" creationId="{5E39A796-BE83-48B1-B33F-35C4A32AAB57}"/>
          </ac:spMkLst>
        </pc:spChg>
        <pc:spChg chg="add del">
          <ac:chgData name="Sarv Ghotra" userId="f571b29354dc5798" providerId="LiveId" clId="{1CE90E4F-5CF8-964A-9055-647050835E0C}" dt="2022-10-06T23:14:33.793" v="844" actId="26606"/>
          <ac:spMkLst>
            <pc:docMk/>
            <pc:sldMk cId="2501845547" sldId="261"/>
            <ac:spMk id="1033" creationId="{72F84B47-E267-4194-8194-831DB7B5547F}"/>
          </ac:spMkLst>
        </pc:spChg>
        <pc:spChg chg="add">
          <ac:chgData name="Sarv Ghotra" userId="f571b29354dc5798" providerId="LiveId" clId="{1CE90E4F-5CF8-964A-9055-647050835E0C}" dt="2022-10-06T23:14:33.793" v="844" actId="26606"/>
          <ac:spMkLst>
            <pc:docMk/>
            <pc:sldMk cId="2501845547" sldId="261"/>
            <ac:spMk id="1038" creationId="{743AA782-23D1-4521-8CAD-47662984AA08}"/>
          </ac:spMkLst>
        </pc:spChg>
        <pc:spChg chg="add">
          <ac:chgData name="Sarv Ghotra" userId="f571b29354dc5798" providerId="LiveId" clId="{1CE90E4F-5CF8-964A-9055-647050835E0C}" dt="2022-10-06T23:14:33.793" v="844" actId="26606"/>
          <ac:spMkLst>
            <pc:docMk/>
            <pc:sldMk cId="2501845547" sldId="261"/>
            <ac:spMk id="1040" creationId="{650D18FE-0824-4A46-B22C-A86B52E5780A}"/>
          </ac:spMkLst>
        </pc:spChg>
        <pc:picChg chg="add del mod replST">
          <ac:chgData name="Sarv Ghotra" userId="f571b29354dc5798" providerId="LiveId" clId="{1CE90E4F-5CF8-964A-9055-647050835E0C}" dt="2022-10-06T23:26:13.471" v="919" actId="478"/>
          <ac:picMkLst>
            <pc:docMk/>
            <pc:sldMk cId="2501845547" sldId="261"/>
            <ac:picMk id="7" creationId="{AF8C3B09-4C83-2F4D-1DB6-D5F8D5578B2F}"/>
          </ac:picMkLst>
        </pc:picChg>
        <pc:picChg chg="add del mod replST">
          <ac:chgData name="Sarv Ghotra" userId="f571b29354dc5798" providerId="LiveId" clId="{1CE90E4F-5CF8-964A-9055-647050835E0C}" dt="2022-10-06T23:30:09.016" v="955" actId="478"/>
          <ac:picMkLst>
            <pc:docMk/>
            <pc:sldMk cId="2501845547" sldId="261"/>
            <ac:picMk id="9" creationId="{6D4DB544-12EB-3F8D-4EB7-1A56025027DC}"/>
          </ac:picMkLst>
        </pc:picChg>
        <pc:picChg chg="add mod replST">
          <ac:chgData name="Sarv Ghotra" userId="f571b29354dc5798" providerId="LiveId" clId="{1CE90E4F-5CF8-964A-9055-647050835E0C}" dt="2022-10-07T16:20:30.327" v="4277" actId="13822"/>
          <ac:picMkLst>
            <pc:docMk/>
            <pc:sldMk cId="2501845547" sldId="261"/>
            <ac:picMk id="11" creationId="{F314041F-FF9C-0682-423A-C9A6586D982C}"/>
          </ac:picMkLst>
        </pc:picChg>
        <pc:picChg chg="add del mod replST">
          <ac:chgData name="Sarv Ghotra" userId="f571b29354dc5798" providerId="LiveId" clId="{1CE90E4F-5CF8-964A-9055-647050835E0C}" dt="2022-10-06T23:35:27.593" v="1047" actId="478"/>
          <ac:picMkLst>
            <pc:docMk/>
            <pc:sldMk cId="2501845547" sldId="261"/>
            <ac:picMk id="13" creationId="{E025161C-DAC6-9D32-ADD5-6833F0B081BA}"/>
          </ac:picMkLst>
        </pc:picChg>
        <pc:picChg chg="add del mod replST">
          <ac:chgData name="Sarv Ghotra" userId="f571b29354dc5798" providerId="LiveId" clId="{1CE90E4F-5CF8-964A-9055-647050835E0C}" dt="2022-10-06T23:39:19.709" v="1082" actId="478"/>
          <ac:picMkLst>
            <pc:docMk/>
            <pc:sldMk cId="2501845547" sldId="261"/>
            <ac:picMk id="15" creationId="{81979FCF-21C4-15D4-19E5-40D0D7717554}"/>
          </ac:picMkLst>
        </pc:picChg>
        <pc:picChg chg="add del mod replST">
          <ac:chgData name="Sarv Ghotra" userId="f571b29354dc5798" providerId="LiveId" clId="{1CE90E4F-5CF8-964A-9055-647050835E0C}" dt="2022-10-06T23:50:13.663" v="1117" actId="478"/>
          <ac:picMkLst>
            <pc:docMk/>
            <pc:sldMk cId="2501845547" sldId="261"/>
            <ac:picMk id="17" creationId="{3A226DCC-EFA3-A714-21F0-230C1BA644D8}"/>
          </ac:picMkLst>
        </pc:picChg>
        <pc:picChg chg="add del mod replST">
          <ac:chgData name="Sarv Ghotra" userId="f571b29354dc5798" providerId="LiveId" clId="{1CE90E4F-5CF8-964A-9055-647050835E0C}" dt="2022-10-06T23:55:31.311" v="1170" actId="478"/>
          <ac:picMkLst>
            <pc:docMk/>
            <pc:sldMk cId="2501845547" sldId="261"/>
            <ac:picMk id="19" creationId="{66969A1D-DE7F-8469-31BD-C30F2386D55A}"/>
          </ac:picMkLst>
        </pc:picChg>
        <pc:picChg chg="add mod replST">
          <ac:chgData name="Sarv Ghotra" userId="f571b29354dc5798" providerId="LiveId" clId="{1CE90E4F-5CF8-964A-9055-647050835E0C}" dt="2022-10-06T23:55:48.298" v="1204" actId="1076"/>
          <ac:picMkLst>
            <pc:docMk/>
            <pc:sldMk cId="2501845547" sldId="261"/>
            <ac:picMk id="21" creationId="{C053116D-00AC-9791-6709-C8FE81B032EA}"/>
          </ac:picMkLst>
        </pc:picChg>
        <pc:picChg chg="add mod replST">
          <ac:chgData name="Sarv Ghotra" userId="f571b29354dc5798" providerId="LiveId" clId="{1CE90E4F-5CF8-964A-9055-647050835E0C}" dt="2022-10-06T23:57:55.897" v="1238" actId="1076"/>
          <ac:picMkLst>
            <pc:docMk/>
            <pc:sldMk cId="2501845547" sldId="261"/>
            <ac:picMk id="23" creationId="{5E742C7D-A1BF-BE7D-F3DF-B0A720642A8F}"/>
          </ac:picMkLst>
        </pc:picChg>
        <pc:picChg chg="add mod">
          <ac:chgData name="Sarv Ghotra" userId="f571b29354dc5798" providerId="LiveId" clId="{1CE90E4F-5CF8-964A-9055-647050835E0C}" dt="2022-10-06T23:23:20.647" v="916" actId="1076"/>
          <ac:picMkLst>
            <pc:docMk/>
            <pc:sldMk cId="2501845547" sldId="261"/>
            <ac:picMk id="1026" creationId="{68ECE7E0-81BA-B462-1736-65C91C9CFF78}"/>
          </ac:picMkLst>
        </pc:picChg>
      </pc:sldChg>
      <pc:sldChg chg="addSp delSp modSp new mod delAnim modAnim">
        <pc:chgData name="Sarv Ghotra" userId="f571b29354dc5798" providerId="LiveId" clId="{1CE90E4F-5CF8-964A-9055-647050835E0C}" dt="2022-10-07T18:11:47.855" v="4981"/>
        <pc:sldMkLst>
          <pc:docMk/>
          <pc:sldMk cId="3713470524" sldId="262"/>
        </pc:sldMkLst>
        <pc:spChg chg="mod">
          <ac:chgData name="Sarv Ghotra" userId="f571b29354dc5798" providerId="LiveId" clId="{1CE90E4F-5CF8-964A-9055-647050835E0C}" dt="2022-10-06T23:58:45.987" v="1254" actId="20577"/>
          <ac:spMkLst>
            <pc:docMk/>
            <pc:sldMk cId="3713470524" sldId="262"/>
            <ac:spMk id="2" creationId="{A1637A17-E439-6DDE-E4BD-1CCD0CFB5999}"/>
          </ac:spMkLst>
        </pc:spChg>
        <pc:spChg chg="mod">
          <ac:chgData name="Sarv Ghotra" userId="f571b29354dc5798" providerId="LiveId" clId="{1CE90E4F-5CF8-964A-9055-647050835E0C}" dt="2022-10-07T07:48:18.177" v="3969" actId="20577"/>
          <ac:spMkLst>
            <pc:docMk/>
            <pc:sldMk cId="3713470524" sldId="262"/>
            <ac:spMk id="3" creationId="{7A0030BE-D595-F5A0-51FC-0D02278210C1}"/>
          </ac:spMkLst>
        </pc:spChg>
        <pc:spChg chg="add del mod">
          <ac:chgData name="Sarv Ghotra" userId="f571b29354dc5798" providerId="LiveId" clId="{1CE90E4F-5CF8-964A-9055-647050835E0C}" dt="2022-10-07T00:19:20.632" v="1419"/>
          <ac:spMkLst>
            <pc:docMk/>
            <pc:sldMk cId="3713470524" sldId="262"/>
            <ac:spMk id="4" creationId="{88F981AE-86C7-EEBC-A5EC-4874D7F1F9DB}"/>
          </ac:spMkLst>
        </pc:spChg>
        <pc:spChg chg="add mod">
          <ac:chgData name="Sarv Ghotra" userId="f571b29354dc5798" providerId="LiveId" clId="{1CE90E4F-5CF8-964A-9055-647050835E0C}" dt="2022-10-07T16:26:13.050" v="4322" actId="20577"/>
          <ac:spMkLst>
            <pc:docMk/>
            <pc:sldMk cId="3713470524" sldId="262"/>
            <ac:spMk id="13" creationId="{46B71D0B-B38A-8646-6C98-E72FED9041F8}"/>
          </ac:spMkLst>
        </pc:spChg>
        <pc:spChg chg="add mod">
          <ac:chgData name="Sarv Ghotra" userId="f571b29354dc5798" providerId="LiveId" clId="{1CE90E4F-5CF8-964A-9055-647050835E0C}" dt="2022-10-07T16:26:07.004" v="4319" actId="21"/>
          <ac:spMkLst>
            <pc:docMk/>
            <pc:sldMk cId="3713470524" sldId="262"/>
            <ac:spMk id="16" creationId="{6398775B-1E8D-73F5-5BA4-E802D4C9F601}"/>
          </ac:spMkLst>
        </pc:spChg>
        <pc:picChg chg="add del mod replST">
          <ac:chgData name="Sarv Ghotra" userId="f571b29354dc5798" providerId="LiveId" clId="{1CE90E4F-5CF8-964A-9055-647050835E0C}" dt="2022-10-07T18:11:08.263" v="4973" actId="478"/>
          <ac:picMkLst>
            <pc:docMk/>
            <pc:sldMk cId="3713470524" sldId="262"/>
            <ac:picMk id="6" creationId="{1D93168E-454B-6244-7F31-67FCAB28A8ED}"/>
          </ac:picMkLst>
        </pc:picChg>
        <pc:picChg chg="add mod replST">
          <ac:chgData name="Sarv Ghotra" userId="f571b29354dc5798" providerId="LiveId" clId="{1CE90E4F-5CF8-964A-9055-647050835E0C}" dt="2022-10-07T00:20:44.609" v="1476" actId="1076"/>
          <ac:picMkLst>
            <pc:docMk/>
            <pc:sldMk cId="3713470524" sldId="262"/>
            <ac:picMk id="8" creationId="{8196A3E7-722E-9701-2198-8E95F56E9698}"/>
          </ac:picMkLst>
        </pc:picChg>
        <pc:picChg chg="add del mod replST">
          <ac:chgData name="Sarv Ghotra" userId="f571b29354dc5798" providerId="LiveId" clId="{1CE90E4F-5CF8-964A-9055-647050835E0C}" dt="2022-10-07T00:19:20.526" v="1417" actId="478"/>
          <ac:picMkLst>
            <pc:docMk/>
            <pc:sldMk cId="3713470524" sldId="262"/>
            <ac:picMk id="10" creationId="{73F12B27-B22E-E5A4-054A-F78B1F85EF41}"/>
          </ac:picMkLst>
        </pc:picChg>
        <pc:picChg chg="add mod replST">
          <ac:chgData name="Sarv Ghotra" userId="f571b29354dc5798" providerId="LiveId" clId="{1CE90E4F-5CF8-964A-9055-647050835E0C}" dt="2022-10-07T00:20:53.805" v="1479" actId="1076"/>
          <ac:picMkLst>
            <pc:docMk/>
            <pc:sldMk cId="3713470524" sldId="262"/>
            <ac:picMk id="12" creationId="{D7B3C5AD-3573-9FEC-5BD0-69E523C12819}"/>
          </ac:picMkLst>
        </pc:picChg>
        <pc:picChg chg="add del mod">
          <ac:chgData name="Sarv Ghotra" userId="f571b29354dc5798" providerId="LiveId" clId="{1CE90E4F-5CF8-964A-9055-647050835E0C}" dt="2022-10-07T18:11:36.315" v="4978" actId="478"/>
          <ac:picMkLst>
            <pc:docMk/>
            <pc:sldMk cId="3713470524" sldId="262"/>
            <ac:picMk id="14" creationId="{B70624AA-27D0-EC6F-20BC-5B8F35FA781B}"/>
          </ac:picMkLst>
        </pc:picChg>
        <pc:picChg chg="add mod">
          <ac:chgData name="Sarv Ghotra" userId="f571b29354dc5798" providerId="LiveId" clId="{1CE90E4F-5CF8-964A-9055-647050835E0C}" dt="2022-10-07T07:48:46.335" v="3977" actId="1076"/>
          <ac:picMkLst>
            <pc:docMk/>
            <pc:sldMk cId="3713470524" sldId="262"/>
            <ac:picMk id="15" creationId="{F9360336-1907-C3CF-4F05-2996CC19E673}"/>
          </ac:picMkLst>
        </pc:picChg>
        <pc:picChg chg="add mod replST">
          <ac:chgData name="Sarv Ghotra" userId="f571b29354dc5798" providerId="LiveId" clId="{1CE90E4F-5CF8-964A-9055-647050835E0C}" dt="2022-10-07T18:11:10.978" v="4974" actId="1076"/>
          <ac:picMkLst>
            <pc:docMk/>
            <pc:sldMk cId="3713470524" sldId="262"/>
            <ac:picMk id="18" creationId="{FF987B07-DA99-DC4A-958B-B8C3E16E61C8}"/>
          </ac:picMkLst>
        </pc:picChg>
        <pc:picChg chg="add mod">
          <ac:chgData name="Sarv Ghotra" userId="f571b29354dc5798" providerId="LiveId" clId="{1CE90E4F-5CF8-964A-9055-647050835E0C}" dt="2022-10-07T18:11:41.215" v="4980" actId="1076"/>
          <ac:picMkLst>
            <pc:docMk/>
            <pc:sldMk cId="3713470524" sldId="262"/>
            <ac:picMk id="19" creationId="{CE240AED-E3F0-6884-9891-39E2760F2997}"/>
          </ac:picMkLst>
        </pc:picChg>
        <pc:picChg chg="add mod">
          <ac:chgData name="Sarv Ghotra" userId="f571b29354dc5798" providerId="LiveId" clId="{1CE90E4F-5CF8-964A-9055-647050835E0C}" dt="2022-10-07T00:20:59.117" v="1481" actId="14100"/>
          <ac:picMkLst>
            <pc:docMk/>
            <pc:sldMk cId="3713470524" sldId="262"/>
            <ac:picMk id="2050" creationId="{0F38CD22-7861-4F92-C9F6-4B989015069E}"/>
          </ac:picMkLst>
        </pc:picChg>
      </pc:sldChg>
      <pc:sldChg chg="addSp delSp modSp new mod">
        <pc:chgData name="Sarv Ghotra" userId="f571b29354dc5798" providerId="LiveId" clId="{1CE90E4F-5CF8-964A-9055-647050835E0C}" dt="2022-10-07T00:31:35.997" v="1546" actId="1076"/>
        <pc:sldMkLst>
          <pc:docMk/>
          <pc:sldMk cId="1853154908" sldId="263"/>
        </pc:sldMkLst>
        <pc:spChg chg="del mod">
          <ac:chgData name="Sarv Ghotra" userId="f571b29354dc5798" providerId="LiveId" clId="{1CE90E4F-5CF8-964A-9055-647050835E0C}" dt="2022-10-07T00:31:30.184" v="1543"/>
          <ac:spMkLst>
            <pc:docMk/>
            <pc:sldMk cId="1853154908" sldId="263"/>
            <ac:spMk id="3" creationId="{F313F90A-A367-EC06-E67A-EE53D340B544}"/>
          </ac:spMkLst>
        </pc:spChg>
        <pc:picChg chg="add mod">
          <ac:chgData name="Sarv Ghotra" userId="f571b29354dc5798" providerId="LiveId" clId="{1CE90E4F-5CF8-964A-9055-647050835E0C}" dt="2022-10-07T00:31:35.997" v="1546" actId="1076"/>
          <ac:picMkLst>
            <pc:docMk/>
            <pc:sldMk cId="1853154908" sldId="263"/>
            <ac:picMk id="4" creationId="{1994400C-7C12-9537-7AA4-B7323CD18859}"/>
          </ac:picMkLst>
        </pc:picChg>
      </pc:sldChg>
      <pc:sldChg chg="addSp modSp new mod">
        <pc:chgData name="Sarv Ghotra" userId="f571b29354dc5798" providerId="LiveId" clId="{1CE90E4F-5CF8-964A-9055-647050835E0C}" dt="2022-10-07T00:33:17.062" v="1552" actId="1076"/>
        <pc:sldMkLst>
          <pc:docMk/>
          <pc:sldMk cId="872708172" sldId="264"/>
        </pc:sldMkLst>
        <pc:picChg chg="add mod">
          <ac:chgData name="Sarv Ghotra" userId="f571b29354dc5798" providerId="LiveId" clId="{1CE90E4F-5CF8-964A-9055-647050835E0C}" dt="2022-10-07T00:33:17.062" v="1552" actId="1076"/>
          <ac:picMkLst>
            <pc:docMk/>
            <pc:sldMk cId="872708172" sldId="264"/>
            <ac:picMk id="4" creationId="{38B8A5B7-E5BA-7B34-50F0-F8854F867C73}"/>
          </ac:picMkLst>
        </pc:picChg>
      </pc:sldChg>
      <pc:sldChg chg="addSp delSp modSp new mod modAnim">
        <pc:chgData name="Sarv Ghotra" userId="f571b29354dc5798" providerId="LiveId" clId="{1CE90E4F-5CF8-964A-9055-647050835E0C}" dt="2022-10-07T16:37:20.665" v="4433"/>
        <pc:sldMkLst>
          <pc:docMk/>
          <pc:sldMk cId="3534138902" sldId="265"/>
        </pc:sldMkLst>
        <pc:spChg chg="mod">
          <ac:chgData name="Sarv Ghotra" userId="f571b29354dc5798" providerId="LiveId" clId="{1CE90E4F-5CF8-964A-9055-647050835E0C}" dt="2022-10-07T00:35:12.761" v="1623" actId="20577"/>
          <ac:spMkLst>
            <pc:docMk/>
            <pc:sldMk cId="3534138902" sldId="265"/>
            <ac:spMk id="2" creationId="{801D7FD8-B8A9-3370-4502-9900D8628BF3}"/>
          </ac:spMkLst>
        </pc:spChg>
        <pc:spChg chg="mod">
          <ac:chgData name="Sarv Ghotra" userId="f571b29354dc5798" providerId="LiveId" clId="{1CE90E4F-5CF8-964A-9055-647050835E0C}" dt="2022-10-07T00:59:24.945" v="1696" actId="20577"/>
          <ac:spMkLst>
            <pc:docMk/>
            <pc:sldMk cId="3534138902" sldId="265"/>
            <ac:spMk id="3" creationId="{37027E9F-ECD5-CAFC-4D3A-DFEE132CEC93}"/>
          </ac:spMkLst>
        </pc:spChg>
        <pc:spChg chg="add del mod">
          <ac:chgData name="Sarv Ghotra" userId="f571b29354dc5798" providerId="LiveId" clId="{1CE90E4F-5CF8-964A-9055-647050835E0C}" dt="2022-10-07T07:02:35.930" v="2656" actId="478"/>
          <ac:spMkLst>
            <pc:docMk/>
            <pc:sldMk cId="3534138902" sldId="265"/>
            <ac:spMk id="14" creationId="{5DB7C799-AF11-621A-3FBA-0C89D868CEBA}"/>
          </ac:spMkLst>
        </pc:spChg>
        <pc:spChg chg="add del mod">
          <ac:chgData name="Sarv Ghotra" userId="f571b29354dc5798" providerId="LiveId" clId="{1CE90E4F-5CF8-964A-9055-647050835E0C}" dt="2022-10-07T07:02:02.254" v="2652" actId="478"/>
          <ac:spMkLst>
            <pc:docMk/>
            <pc:sldMk cId="3534138902" sldId="265"/>
            <ac:spMk id="15" creationId="{75050ABD-82E7-F998-C190-167114C759F7}"/>
          </ac:spMkLst>
        </pc:spChg>
        <pc:spChg chg="add del mod">
          <ac:chgData name="Sarv Ghotra" userId="f571b29354dc5798" providerId="LiveId" clId="{1CE90E4F-5CF8-964A-9055-647050835E0C}" dt="2022-10-07T07:02:33.208" v="2655" actId="478"/>
          <ac:spMkLst>
            <pc:docMk/>
            <pc:sldMk cId="3534138902" sldId="265"/>
            <ac:spMk id="16" creationId="{5AEEB1FC-BE54-248B-C4D5-648C6BFBC3FB}"/>
          </ac:spMkLst>
        </pc:spChg>
        <pc:spChg chg="add del mod">
          <ac:chgData name="Sarv Ghotra" userId="f571b29354dc5798" providerId="LiveId" clId="{1CE90E4F-5CF8-964A-9055-647050835E0C}" dt="2022-10-07T07:02:37.400" v="2657" actId="478"/>
          <ac:spMkLst>
            <pc:docMk/>
            <pc:sldMk cId="3534138902" sldId="265"/>
            <ac:spMk id="17" creationId="{A4E4F543-E3DA-379C-670F-9FA2A7285E48}"/>
          </ac:spMkLst>
        </pc:spChg>
        <pc:spChg chg="add mod">
          <ac:chgData name="Sarv Ghotra" userId="f571b29354dc5798" providerId="LiveId" clId="{1CE90E4F-5CF8-964A-9055-647050835E0C}" dt="2022-10-07T07:05:16.734" v="2693" actId="20577"/>
          <ac:spMkLst>
            <pc:docMk/>
            <pc:sldMk cId="3534138902" sldId="265"/>
            <ac:spMk id="34" creationId="{BC032AF0-DC6D-891B-9B90-76E909486BF1}"/>
          </ac:spMkLst>
        </pc:spChg>
        <pc:spChg chg="add mod">
          <ac:chgData name="Sarv Ghotra" userId="f571b29354dc5798" providerId="LiveId" clId="{1CE90E4F-5CF8-964A-9055-647050835E0C}" dt="2022-10-07T07:05:36.335" v="2709" actId="1076"/>
          <ac:spMkLst>
            <pc:docMk/>
            <pc:sldMk cId="3534138902" sldId="265"/>
            <ac:spMk id="35" creationId="{E267DB2C-FED2-8066-1C91-D7701C5E527B}"/>
          </ac:spMkLst>
        </pc:spChg>
        <pc:spChg chg="add mod">
          <ac:chgData name="Sarv Ghotra" userId="f571b29354dc5798" providerId="LiveId" clId="{1CE90E4F-5CF8-964A-9055-647050835E0C}" dt="2022-10-07T16:36:29.982" v="4427" actId="20577"/>
          <ac:spMkLst>
            <pc:docMk/>
            <pc:sldMk cId="3534138902" sldId="265"/>
            <ac:spMk id="36" creationId="{7545FFFA-EEA0-3A95-E6A7-21B32C83AC3E}"/>
          </ac:spMkLst>
        </pc:spChg>
        <pc:picChg chg="add del mod replST">
          <ac:chgData name="Sarv Ghotra" userId="f571b29354dc5798" providerId="LiveId" clId="{1CE90E4F-5CF8-964A-9055-647050835E0C}" dt="2022-10-07T01:01:34.375" v="1731" actId="478"/>
          <ac:picMkLst>
            <pc:docMk/>
            <pc:sldMk cId="3534138902" sldId="265"/>
            <ac:picMk id="5" creationId="{99C34BEF-1DD4-53D2-5CC2-2BC2591D9708}"/>
          </ac:picMkLst>
        </pc:picChg>
        <pc:picChg chg="add del mod replST">
          <ac:chgData name="Sarv Ghotra" userId="f571b29354dc5798" providerId="LiveId" clId="{1CE90E4F-5CF8-964A-9055-647050835E0C}" dt="2022-10-07T06:55:33.725" v="2531" actId="478"/>
          <ac:picMkLst>
            <pc:docMk/>
            <pc:sldMk cId="3534138902" sldId="265"/>
            <ac:picMk id="7" creationId="{F6C55BAA-640B-FBB0-30D3-6251F2CF2BEB}"/>
          </ac:picMkLst>
        </pc:picChg>
        <pc:picChg chg="add mod replST">
          <ac:chgData name="Sarv Ghotra" userId="f571b29354dc5798" providerId="LiveId" clId="{1CE90E4F-5CF8-964A-9055-647050835E0C}" dt="2022-10-07T06:56:26.472" v="2565" actId="1076"/>
          <ac:picMkLst>
            <pc:docMk/>
            <pc:sldMk cId="3534138902" sldId="265"/>
            <ac:picMk id="9" creationId="{926A8616-8CDE-EB12-C656-AA6122F1225C}"/>
          </ac:picMkLst>
        </pc:picChg>
        <pc:picChg chg="add mod replST">
          <ac:chgData name="Sarv Ghotra" userId="f571b29354dc5798" providerId="LiveId" clId="{1CE90E4F-5CF8-964A-9055-647050835E0C}" dt="2022-10-07T06:57:41.360" v="2599" actId="1076"/>
          <ac:picMkLst>
            <pc:docMk/>
            <pc:sldMk cId="3534138902" sldId="265"/>
            <ac:picMk id="11" creationId="{96B78A82-D0AB-2DD2-04BA-029A0F073CC4}"/>
          </ac:picMkLst>
        </pc:picChg>
        <pc:picChg chg="add mod replST">
          <ac:chgData name="Sarv Ghotra" userId="f571b29354dc5798" providerId="LiveId" clId="{1CE90E4F-5CF8-964A-9055-647050835E0C}" dt="2022-10-07T06:58:39.856" v="2633" actId="1076"/>
          <ac:picMkLst>
            <pc:docMk/>
            <pc:sldMk cId="3534138902" sldId="265"/>
            <ac:picMk id="13" creationId="{FFB52140-333D-3A7A-3410-90EAE3BD223D}"/>
          </ac:picMkLst>
        </pc:picChg>
        <pc:picChg chg="add mod">
          <ac:chgData name="Sarv Ghotra" userId="f571b29354dc5798" providerId="LiveId" clId="{1CE90E4F-5CF8-964A-9055-647050835E0C}" dt="2022-10-07T07:07:14.711" v="2751" actId="1076"/>
          <ac:picMkLst>
            <pc:docMk/>
            <pc:sldMk cId="3534138902" sldId="265"/>
            <ac:picMk id="37" creationId="{272F9856-33E8-D112-2EE9-8C787F1B6927}"/>
          </ac:picMkLst>
        </pc:picChg>
        <pc:cxnChg chg="add del mod">
          <ac:chgData name="Sarv Ghotra" userId="f571b29354dc5798" providerId="LiveId" clId="{1CE90E4F-5CF8-964A-9055-647050835E0C}" dt="2022-10-07T07:02:30.382" v="2654" actId="11529"/>
          <ac:cxnSpMkLst>
            <pc:docMk/>
            <pc:sldMk cId="3534138902" sldId="265"/>
            <ac:cxnSpMk id="19" creationId="{77CC0ACB-13CD-16A5-C49F-4464EF1B620F}"/>
          </ac:cxnSpMkLst>
        </pc:cxnChg>
        <pc:cxnChg chg="add mod">
          <ac:chgData name="Sarv Ghotra" userId="f571b29354dc5798" providerId="LiveId" clId="{1CE90E4F-5CF8-964A-9055-647050835E0C}" dt="2022-10-07T07:03:58.460" v="2666" actId="692"/>
          <ac:cxnSpMkLst>
            <pc:docMk/>
            <pc:sldMk cId="3534138902" sldId="265"/>
            <ac:cxnSpMk id="21" creationId="{F5073C67-B65A-DB50-0ECD-5091E5B0B9CB}"/>
          </ac:cxnSpMkLst>
        </pc:cxnChg>
        <pc:cxnChg chg="add mod">
          <ac:chgData name="Sarv Ghotra" userId="f571b29354dc5798" providerId="LiveId" clId="{1CE90E4F-5CF8-964A-9055-647050835E0C}" dt="2022-10-07T07:04:10.311" v="2668" actId="1076"/>
          <ac:cxnSpMkLst>
            <pc:docMk/>
            <pc:sldMk cId="3534138902" sldId="265"/>
            <ac:cxnSpMk id="22" creationId="{9D1470B8-DD4A-44F3-ECFD-6A92AE169B63}"/>
          </ac:cxnSpMkLst>
        </pc:cxnChg>
        <pc:cxnChg chg="add mod">
          <ac:chgData name="Sarv Ghotra" userId="f571b29354dc5798" providerId="LiveId" clId="{1CE90E4F-5CF8-964A-9055-647050835E0C}" dt="2022-10-07T07:04:18.507" v="2671" actId="14100"/>
          <ac:cxnSpMkLst>
            <pc:docMk/>
            <pc:sldMk cId="3534138902" sldId="265"/>
            <ac:cxnSpMk id="23" creationId="{3A3A1ACD-936C-8033-1F5D-3E0CC0B2C6FD}"/>
          </ac:cxnSpMkLst>
        </pc:cxnChg>
        <pc:cxnChg chg="add mod">
          <ac:chgData name="Sarv Ghotra" userId="f571b29354dc5798" providerId="LiveId" clId="{1CE90E4F-5CF8-964A-9055-647050835E0C}" dt="2022-10-07T07:05:58.822" v="2712" actId="692"/>
          <ac:cxnSpMkLst>
            <pc:docMk/>
            <pc:sldMk cId="3534138902" sldId="265"/>
            <ac:cxnSpMk id="26" creationId="{277DA7A5-0734-120E-DFC6-5C242EDF1E70}"/>
          </ac:cxnSpMkLst>
        </pc:cxnChg>
        <pc:cxnChg chg="add mod">
          <ac:chgData name="Sarv Ghotra" userId="f571b29354dc5798" providerId="LiveId" clId="{1CE90E4F-5CF8-964A-9055-647050835E0C}" dt="2022-10-07T07:05:54.507" v="2711" actId="692"/>
          <ac:cxnSpMkLst>
            <pc:docMk/>
            <pc:sldMk cId="3534138902" sldId="265"/>
            <ac:cxnSpMk id="27" creationId="{FD7BC208-B637-5C87-4363-3C44CC9214BD}"/>
          </ac:cxnSpMkLst>
        </pc:cxnChg>
        <pc:cxnChg chg="add mod">
          <ac:chgData name="Sarv Ghotra" userId="f571b29354dc5798" providerId="LiveId" clId="{1CE90E4F-5CF8-964A-9055-647050835E0C}" dt="2022-10-07T07:05:50.061" v="2710" actId="692"/>
          <ac:cxnSpMkLst>
            <pc:docMk/>
            <pc:sldMk cId="3534138902" sldId="265"/>
            <ac:cxnSpMk id="28" creationId="{57EE849A-806B-ADF6-9F54-BF6ED136688D}"/>
          </ac:cxnSpMkLst>
        </pc:cxnChg>
      </pc:sldChg>
      <pc:sldChg chg="addSp delSp modSp new mod delAnim modAnim">
        <pc:chgData name="Sarv Ghotra" userId="f571b29354dc5798" providerId="LiveId" clId="{1CE90E4F-5CF8-964A-9055-647050835E0C}" dt="2022-10-07T16:32:59.948" v="4404"/>
        <pc:sldMkLst>
          <pc:docMk/>
          <pc:sldMk cId="1140544033" sldId="266"/>
        </pc:sldMkLst>
        <pc:spChg chg="mod">
          <ac:chgData name="Sarv Ghotra" userId="f571b29354dc5798" providerId="LiveId" clId="{1CE90E4F-5CF8-964A-9055-647050835E0C}" dt="2022-10-07T16:28:31.861" v="4340" actId="1076"/>
          <ac:spMkLst>
            <pc:docMk/>
            <pc:sldMk cId="1140544033" sldId="266"/>
            <ac:spMk id="2" creationId="{A763417B-9082-D56D-BA67-185A5E24BFB8}"/>
          </ac:spMkLst>
        </pc:spChg>
        <pc:spChg chg="mod">
          <ac:chgData name="Sarv Ghotra" userId="f571b29354dc5798" providerId="LiveId" clId="{1CE90E4F-5CF8-964A-9055-647050835E0C}" dt="2022-10-07T16:32:37.886" v="4402" actId="20577"/>
          <ac:spMkLst>
            <pc:docMk/>
            <pc:sldMk cId="1140544033" sldId="266"/>
            <ac:spMk id="3" creationId="{D8657AFD-6DD2-85CE-329D-ACFCCF4C88FB}"/>
          </ac:spMkLst>
        </pc:spChg>
        <pc:picChg chg="add mod replST">
          <ac:chgData name="Sarv Ghotra" userId="f571b29354dc5798" providerId="LiveId" clId="{1CE90E4F-5CF8-964A-9055-647050835E0C}" dt="2022-10-07T16:28:10.031" v="4338" actId="1076"/>
          <ac:picMkLst>
            <pc:docMk/>
            <pc:sldMk cId="1140544033" sldId="266"/>
            <ac:picMk id="5" creationId="{96F3F066-62BE-E632-4837-0E1C60B9395D}"/>
          </ac:picMkLst>
        </pc:picChg>
        <pc:picChg chg="add mod replST">
          <ac:chgData name="Sarv Ghotra" userId="f571b29354dc5798" providerId="LiveId" clId="{1CE90E4F-5CF8-964A-9055-647050835E0C}" dt="2022-10-07T06:44:26.121" v="1962" actId="1076"/>
          <ac:picMkLst>
            <pc:docMk/>
            <pc:sldMk cId="1140544033" sldId="266"/>
            <ac:picMk id="7" creationId="{6F2B1BA6-7783-1573-958C-9E74A0F6A6CB}"/>
          </ac:picMkLst>
        </pc:picChg>
        <pc:picChg chg="add del mod replST">
          <ac:chgData name="Sarv Ghotra" userId="f571b29354dc5798" providerId="LiveId" clId="{1CE90E4F-5CF8-964A-9055-647050835E0C}" dt="2022-10-07T16:32:19.481" v="4392" actId="21"/>
          <ac:picMkLst>
            <pc:docMk/>
            <pc:sldMk cId="1140544033" sldId="266"/>
            <ac:picMk id="9" creationId="{2A6D09E3-99B6-65CA-064F-85D613D624F1}"/>
          </ac:picMkLst>
        </pc:picChg>
        <pc:picChg chg="add mod replST">
          <ac:chgData name="Sarv Ghotra" userId="f571b29354dc5798" providerId="LiveId" clId="{1CE90E4F-5CF8-964A-9055-647050835E0C}" dt="2022-10-07T16:32:17.748" v="4391" actId="1076"/>
          <ac:picMkLst>
            <pc:docMk/>
            <pc:sldMk cId="1140544033" sldId="266"/>
            <ac:picMk id="11" creationId="{2B9B20A0-9F70-2E94-D6C6-C4DE8575E802}"/>
          </ac:picMkLst>
        </pc:picChg>
        <pc:picChg chg="add del mod replST">
          <ac:chgData name="Sarv Ghotra" userId="f571b29354dc5798" providerId="LiveId" clId="{1CE90E4F-5CF8-964A-9055-647050835E0C}" dt="2022-10-07T06:47:27.100" v="2147" actId="478"/>
          <ac:picMkLst>
            <pc:docMk/>
            <pc:sldMk cId="1140544033" sldId="266"/>
            <ac:picMk id="13" creationId="{54C23271-E69A-07AE-BF52-7157046BB4A4}"/>
          </ac:picMkLst>
        </pc:picChg>
        <pc:picChg chg="add del mod replST delST">
          <ac:chgData name="Sarv Ghotra" userId="f571b29354dc5798" providerId="LiveId" clId="{1CE90E4F-5CF8-964A-9055-647050835E0C}" dt="2022-10-07T06:47:52.800" v="2207"/>
          <ac:picMkLst>
            <pc:docMk/>
            <pc:sldMk cId="1140544033" sldId="266"/>
            <ac:picMk id="15" creationId="{D3DA7A17-EB82-29AD-8D6A-1C5737AC9B6A}"/>
          </ac:picMkLst>
        </pc:picChg>
        <pc:picChg chg="add mod replST">
          <ac:chgData name="Sarv Ghotra" userId="f571b29354dc5798" providerId="LiveId" clId="{1CE90E4F-5CF8-964A-9055-647050835E0C}" dt="2022-10-07T06:48:40.880" v="2242" actId="1076"/>
          <ac:picMkLst>
            <pc:docMk/>
            <pc:sldMk cId="1140544033" sldId="266"/>
            <ac:picMk id="17" creationId="{C534828F-FDC6-2478-28D6-B03C2AD24F92}"/>
          </ac:picMkLst>
        </pc:picChg>
        <pc:picChg chg="add mod">
          <ac:chgData name="Sarv Ghotra" userId="f571b29354dc5798" providerId="LiveId" clId="{1CE90E4F-5CF8-964A-9055-647050835E0C}" dt="2022-10-07T16:32:42.066" v="4403" actId="1076"/>
          <ac:picMkLst>
            <pc:docMk/>
            <pc:sldMk cId="1140544033" sldId="266"/>
            <ac:picMk id="18" creationId="{0282FB38-792E-C586-EB35-1FD95D93C3E5}"/>
          </ac:picMkLst>
        </pc:picChg>
      </pc:sldChg>
      <pc:sldChg chg="addSp modSp new mod modAnim">
        <pc:chgData name="Sarv Ghotra" userId="f571b29354dc5798" providerId="LiveId" clId="{1CE90E4F-5CF8-964A-9055-647050835E0C}" dt="2022-10-07T16:34:56.671" v="4417" actId="20577"/>
        <pc:sldMkLst>
          <pc:docMk/>
          <pc:sldMk cId="3876112473" sldId="267"/>
        </pc:sldMkLst>
        <pc:spChg chg="mod">
          <ac:chgData name="Sarv Ghotra" userId="f571b29354dc5798" providerId="LiveId" clId="{1CE90E4F-5CF8-964A-9055-647050835E0C}" dt="2022-10-07T06:50:01.105" v="2248"/>
          <ac:spMkLst>
            <pc:docMk/>
            <pc:sldMk cId="3876112473" sldId="267"/>
            <ac:spMk id="2" creationId="{2F8C05B0-266E-2A39-7A60-94181CB25E7E}"/>
          </ac:spMkLst>
        </pc:spChg>
        <pc:spChg chg="mod">
          <ac:chgData name="Sarv Ghotra" userId="f571b29354dc5798" providerId="LiveId" clId="{1CE90E4F-5CF8-964A-9055-647050835E0C}" dt="2022-10-07T16:34:56.671" v="4417" actId="20577"/>
          <ac:spMkLst>
            <pc:docMk/>
            <pc:sldMk cId="3876112473" sldId="267"/>
            <ac:spMk id="3" creationId="{D4A0AF2F-A7BB-6499-5D5E-CD8E28003A9C}"/>
          </ac:spMkLst>
        </pc:spChg>
        <pc:picChg chg="add mod">
          <ac:chgData name="Sarv Ghotra" userId="f571b29354dc5798" providerId="LiveId" clId="{1CE90E4F-5CF8-964A-9055-647050835E0C}" dt="2022-10-07T06:52:28.528" v="2355" actId="1076"/>
          <ac:picMkLst>
            <pc:docMk/>
            <pc:sldMk cId="3876112473" sldId="267"/>
            <ac:picMk id="4" creationId="{D9638EC1-84AA-FB93-F43A-6F0AC329D836}"/>
          </ac:picMkLst>
        </pc:picChg>
        <pc:picChg chg="add mod replST">
          <ac:chgData name="Sarv Ghotra" userId="f571b29354dc5798" providerId="LiveId" clId="{1CE90E4F-5CF8-964A-9055-647050835E0C}" dt="2022-10-07T06:53:49.334" v="2428" actId="1076"/>
          <ac:picMkLst>
            <pc:docMk/>
            <pc:sldMk cId="3876112473" sldId="267"/>
            <ac:picMk id="6" creationId="{65D3171A-5E69-8827-9527-AA2E105F265C}"/>
          </ac:picMkLst>
        </pc:picChg>
        <pc:picChg chg="add mod replST">
          <ac:chgData name="Sarv Ghotra" userId="f571b29354dc5798" providerId="LiveId" clId="{1CE90E4F-5CF8-964A-9055-647050835E0C}" dt="2022-10-07T06:54:21.963" v="2480" actId="1076"/>
          <ac:picMkLst>
            <pc:docMk/>
            <pc:sldMk cId="3876112473" sldId="267"/>
            <ac:picMk id="8" creationId="{F7375AAC-48C0-8DD7-5342-509149D38D1C}"/>
          </ac:picMkLst>
        </pc:picChg>
      </pc:sldChg>
      <pc:sldChg chg="addSp delSp modSp new mod modAnim">
        <pc:chgData name="Sarv Ghotra" userId="f571b29354dc5798" providerId="LiveId" clId="{1CE90E4F-5CF8-964A-9055-647050835E0C}" dt="2022-10-07T16:39:39.074" v="4448"/>
        <pc:sldMkLst>
          <pc:docMk/>
          <pc:sldMk cId="1198277843" sldId="268"/>
        </pc:sldMkLst>
        <pc:spChg chg="mod">
          <ac:chgData name="Sarv Ghotra" userId="f571b29354dc5798" providerId="LiveId" clId="{1CE90E4F-5CF8-964A-9055-647050835E0C}" dt="2022-10-07T07:11:15.729" v="2894" actId="313"/>
          <ac:spMkLst>
            <pc:docMk/>
            <pc:sldMk cId="1198277843" sldId="268"/>
            <ac:spMk id="2" creationId="{048CCDD1-1BED-C74C-788C-EE4EBDB3E776}"/>
          </ac:spMkLst>
        </pc:spChg>
        <pc:spChg chg="mod">
          <ac:chgData name="Sarv Ghotra" userId="f571b29354dc5798" providerId="LiveId" clId="{1CE90E4F-5CF8-964A-9055-647050835E0C}" dt="2022-10-07T16:38:11.920" v="4436" actId="20577"/>
          <ac:spMkLst>
            <pc:docMk/>
            <pc:sldMk cId="1198277843" sldId="268"/>
            <ac:spMk id="3" creationId="{B7707EEA-B87D-3AA9-965B-0DDA67FF021F}"/>
          </ac:spMkLst>
        </pc:spChg>
        <pc:spChg chg="add mod">
          <ac:chgData name="Sarv Ghotra" userId="f571b29354dc5798" providerId="LiveId" clId="{1CE90E4F-5CF8-964A-9055-647050835E0C}" dt="2022-10-07T07:16:24.815" v="3020" actId="1076"/>
          <ac:spMkLst>
            <pc:docMk/>
            <pc:sldMk cId="1198277843" sldId="268"/>
            <ac:spMk id="10" creationId="{05141AE2-31D5-A496-A007-80AF62110549}"/>
          </ac:spMkLst>
        </pc:spChg>
        <pc:spChg chg="add mod">
          <ac:chgData name="Sarv Ghotra" userId="f571b29354dc5798" providerId="LiveId" clId="{1CE90E4F-5CF8-964A-9055-647050835E0C}" dt="2022-10-07T07:16:16.147" v="3018" actId="1076"/>
          <ac:spMkLst>
            <pc:docMk/>
            <pc:sldMk cId="1198277843" sldId="268"/>
            <ac:spMk id="16" creationId="{0C3545C5-3CB3-9075-3AA0-A94BF43D914C}"/>
          </ac:spMkLst>
        </pc:spChg>
        <pc:spChg chg="add mod">
          <ac:chgData name="Sarv Ghotra" userId="f571b29354dc5798" providerId="LiveId" clId="{1CE90E4F-5CF8-964A-9055-647050835E0C}" dt="2022-10-07T07:16:45.711" v="3022" actId="1076"/>
          <ac:spMkLst>
            <pc:docMk/>
            <pc:sldMk cId="1198277843" sldId="268"/>
            <ac:spMk id="20" creationId="{4F4DF43F-DF1C-97C5-C8DA-64C815F775B4}"/>
          </ac:spMkLst>
        </pc:spChg>
        <pc:picChg chg="add mod replST">
          <ac:chgData name="Sarv Ghotra" userId="f571b29354dc5798" providerId="LiveId" clId="{1CE90E4F-5CF8-964A-9055-647050835E0C}" dt="2022-10-07T07:17:15.718" v="3026" actId="1076"/>
          <ac:picMkLst>
            <pc:docMk/>
            <pc:sldMk cId="1198277843" sldId="268"/>
            <ac:picMk id="5" creationId="{3721322A-9E4B-0D46-8085-DB0E949D7910}"/>
          </ac:picMkLst>
        </pc:picChg>
        <pc:picChg chg="add del mod replST">
          <ac:chgData name="Sarv Ghotra" userId="f571b29354dc5798" providerId="LiveId" clId="{1CE90E4F-5CF8-964A-9055-647050835E0C}" dt="2022-10-07T07:13:25.532" v="2944" actId="478"/>
          <ac:picMkLst>
            <pc:docMk/>
            <pc:sldMk cId="1198277843" sldId="268"/>
            <ac:picMk id="7" creationId="{6953ED99-A739-5C47-1887-03FD0A9192CD}"/>
          </ac:picMkLst>
        </pc:picChg>
        <pc:picChg chg="add mod replST">
          <ac:chgData name="Sarv Ghotra" userId="f571b29354dc5798" providerId="LiveId" clId="{1CE90E4F-5CF8-964A-9055-647050835E0C}" dt="2022-10-07T07:14:47.274" v="2978" actId="1076"/>
          <ac:picMkLst>
            <pc:docMk/>
            <pc:sldMk cId="1198277843" sldId="268"/>
            <ac:picMk id="9" creationId="{4363FA4A-E22E-F39B-CE94-226D89A171D3}"/>
          </ac:picMkLst>
        </pc:picChg>
        <pc:picChg chg="add mod replST">
          <ac:chgData name="Sarv Ghotra" userId="f571b29354dc5798" providerId="LiveId" clId="{1CE90E4F-5CF8-964A-9055-647050835E0C}" dt="2022-10-07T07:16:19.577" v="3019" actId="1076"/>
          <ac:picMkLst>
            <pc:docMk/>
            <pc:sldMk cId="1198277843" sldId="268"/>
            <ac:picMk id="12" creationId="{4924BB36-4284-3238-5CF5-E7092B8CDBFE}"/>
          </ac:picMkLst>
        </pc:picChg>
        <pc:cxnChg chg="add mod">
          <ac:chgData name="Sarv Ghotra" userId="f571b29354dc5798" providerId="LiveId" clId="{1CE90E4F-5CF8-964A-9055-647050835E0C}" dt="2022-10-07T07:16:16.147" v="3018" actId="1076"/>
          <ac:cxnSpMkLst>
            <pc:docMk/>
            <pc:sldMk cId="1198277843" sldId="268"/>
            <ac:cxnSpMk id="13" creationId="{73925164-B546-E5E8-D21D-B777C6176EFE}"/>
          </ac:cxnSpMkLst>
        </pc:cxnChg>
        <pc:cxnChg chg="add mod">
          <ac:chgData name="Sarv Ghotra" userId="f571b29354dc5798" providerId="LiveId" clId="{1CE90E4F-5CF8-964A-9055-647050835E0C}" dt="2022-10-07T07:16:16.147" v="3018" actId="1076"/>
          <ac:cxnSpMkLst>
            <pc:docMk/>
            <pc:sldMk cId="1198277843" sldId="268"/>
            <ac:cxnSpMk id="14" creationId="{3466B8C6-69C8-055F-50BA-B589E8C51773}"/>
          </ac:cxnSpMkLst>
        </pc:cxnChg>
        <pc:cxnChg chg="add mod">
          <ac:chgData name="Sarv Ghotra" userId="f571b29354dc5798" providerId="LiveId" clId="{1CE90E4F-5CF8-964A-9055-647050835E0C}" dt="2022-10-07T07:16:16.147" v="3018" actId="1076"/>
          <ac:cxnSpMkLst>
            <pc:docMk/>
            <pc:sldMk cId="1198277843" sldId="268"/>
            <ac:cxnSpMk id="15" creationId="{721B228D-CC05-0905-12F1-967CC2583BA4}"/>
          </ac:cxnSpMkLst>
        </pc:cxnChg>
        <pc:cxnChg chg="add mod">
          <ac:chgData name="Sarv Ghotra" userId="f571b29354dc5798" providerId="LiveId" clId="{1CE90E4F-5CF8-964A-9055-647050835E0C}" dt="2022-10-07T07:16:45.711" v="3022" actId="1076"/>
          <ac:cxnSpMkLst>
            <pc:docMk/>
            <pc:sldMk cId="1198277843" sldId="268"/>
            <ac:cxnSpMk id="17" creationId="{5C81E9E1-1975-70A6-A5D0-8147358EDF9E}"/>
          </ac:cxnSpMkLst>
        </pc:cxnChg>
        <pc:cxnChg chg="add mod">
          <ac:chgData name="Sarv Ghotra" userId="f571b29354dc5798" providerId="LiveId" clId="{1CE90E4F-5CF8-964A-9055-647050835E0C}" dt="2022-10-07T07:16:45.711" v="3022" actId="1076"/>
          <ac:cxnSpMkLst>
            <pc:docMk/>
            <pc:sldMk cId="1198277843" sldId="268"/>
            <ac:cxnSpMk id="18" creationId="{7D95B511-3C14-8BDE-FF1B-CF391BC938DC}"/>
          </ac:cxnSpMkLst>
        </pc:cxnChg>
        <pc:cxnChg chg="add mod">
          <ac:chgData name="Sarv Ghotra" userId="f571b29354dc5798" providerId="LiveId" clId="{1CE90E4F-5CF8-964A-9055-647050835E0C}" dt="2022-10-07T07:16:45.711" v="3022" actId="1076"/>
          <ac:cxnSpMkLst>
            <pc:docMk/>
            <pc:sldMk cId="1198277843" sldId="268"/>
            <ac:cxnSpMk id="19" creationId="{532C0E10-364E-DFC4-8A12-E7224E8B3A64}"/>
          </ac:cxnSpMkLst>
        </pc:cxnChg>
      </pc:sldChg>
      <pc:sldChg chg="addSp delSp modSp new mod modAnim">
        <pc:chgData name="Sarv Ghotra" userId="f571b29354dc5798" providerId="LiveId" clId="{1CE90E4F-5CF8-964A-9055-647050835E0C}" dt="2022-10-07T16:39:59.556" v="4451"/>
        <pc:sldMkLst>
          <pc:docMk/>
          <pc:sldMk cId="1579924477" sldId="269"/>
        </pc:sldMkLst>
        <pc:spChg chg="mod">
          <ac:chgData name="Sarv Ghotra" userId="f571b29354dc5798" providerId="LiveId" clId="{1CE90E4F-5CF8-964A-9055-647050835E0C}" dt="2022-10-07T07:17:25.591" v="3028"/>
          <ac:spMkLst>
            <pc:docMk/>
            <pc:sldMk cId="1579924477" sldId="269"/>
            <ac:spMk id="2" creationId="{E1E5D3A5-890B-5DAF-F288-17B698118389}"/>
          </ac:spMkLst>
        </pc:spChg>
        <pc:spChg chg="del mod">
          <ac:chgData name="Sarv Ghotra" userId="f571b29354dc5798" providerId="LiveId" clId="{1CE90E4F-5CF8-964A-9055-647050835E0C}" dt="2022-10-07T07:23:31.901" v="3253" actId="478"/>
          <ac:spMkLst>
            <pc:docMk/>
            <pc:sldMk cId="1579924477" sldId="269"/>
            <ac:spMk id="3" creationId="{44E4205D-5A48-8652-731E-4F3DF13001D5}"/>
          </ac:spMkLst>
        </pc:spChg>
        <pc:picChg chg="add mod replST">
          <ac:chgData name="Sarv Ghotra" userId="f571b29354dc5798" providerId="LiveId" clId="{1CE90E4F-5CF8-964A-9055-647050835E0C}" dt="2022-10-07T07:18:13.637" v="3066" actId="1076"/>
          <ac:picMkLst>
            <pc:docMk/>
            <pc:sldMk cId="1579924477" sldId="269"/>
            <ac:picMk id="5" creationId="{82526C4B-225F-29DA-6B08-10AD295E54ED}"/>
          </ac:picMkLst>
        </pc:picChg>
        <pc:picChg chg="add mod replST">
          <ac:chgData name="Sarv Ghotra" userId="f571b29354dc5798" providerId="LiveId" clId="{1CE90E4F-5CF8-964A-9055-647050835E0C}" dt="2022-10-07T07:23:41.944" v="3257" actId="1076"/>
          <ac:picMkLst>
            <pc:docMk/>
            <pc:sldMk cId="1579924477" sldId="269"/>
            <ac:picMk id="7" creationId="{E792B761-6498-F419-7E90-CFD9091093DA}"/>
          </ac:picMkLst>
        </pc:picChg>
        <pc:picChg chg="add del mod replST">
          <ac:chgData name="Sarv Ghotra" userId="f571b29354dc5798" providerId="LiveId" clId="{1CE90E4F-5CF8-964A-9055-647050835E0C}" dt="2022-10-07T07:19:36.195" v="3141" actId="478"/>
          <ac:picMkLst>
            <pc:docMk/>
            <pc:sldMk cId="1579924477" sldId="269"/>
            <ac:picMk id="9" creationId="{50D7C8B9-36F5-67BB-A310-B6C8A49285FB}"/>
          </ac:picMkLst>
        </pc:picChg>
        <pc:picChg chg="add mod replST">
          <ac:chgData name="Sarv Ghotra" userId="f571b29354dc5798" providerId="LiveId" clId="{1CE90E4F-5CF8-964A-9055-647050835E0C}" dt="2022-10-07T07:23:40.488" v="3256" actId="1076"/>
          <ac:picMkLst>
            <pc:docMk/>
            <pc:sldMk cId="1579924477" sldId="269"/>
            <ac:picMk id="11" creationId="{F1AD44FC-535F-62CF-9D99-81499C4EFCA5}"/>
          </ac:picMkLst>
        </pc:picChg>
        <pc:picChg chg="add mod replST">
          <ac:chgData name="Sarv Ghotra" userId="f571b29354dc5798" providerId="LiveId" clId="{1CE90E4F-5CF8-964A-9055-647050835E0C}" dt="2022-10-07T07:23:39.013" v="3255" actId="1076"/>
          <ac:picMkLst>
            <pc:docMk/>
            <pc:sldMk cId="1579924477" sldId="269"/>
            <ac:picMk id="13" creationId="{0D41C2CF-2AFD-1259-834C-E1CD32E12B58}"/>
          </ac:picMkLst>
        </pc:picChg>
        <pc:picChg chg="add mod replST">
          <ac:chgData name="Sarv Ghotra" userId="f571b29354dc5798" providerId="LiveId" clId="{1CE90E4F-5CF8-964A-9055-647050835E0C}" dt="2022-10-07T07:23:37.029" v="3254" actId="1076"/>
          <ac:picMkLst>
            <pc:docMk/>
            <pc:sldMk cId="1579924477" sldId="269"/>
            <ac:picMk id="15" creationId="{1E842FAB-1CF1-0A60-7EB8-39E9B8D4B205}"/>
          </ac:picMkLst>
        </pc:picChg>
      </pc:sldChg>
      <pc:sldChg chg="modSp new mod modAnim">
        <pc:chgData name="Sarv Ghotra" userId="f571b29354dc5798" providerId="LiveId" clId="{1CE90E4F-5CF8-964A-9055-647050835E0C}" dt="2022-10-07T16:40:56.347" v="4465"/>
        <pc:sldMkLst>
          <pc:docMk/>
          <pc:sldMk cId="3987676189" sldId="270"/>
        </pc:sldMkLst>
        <pc:spChg chg="mod">
          <ac:chgData name="Sarv Ghotra" userId="f571b29354dc5798" providerId="LiveId" clId="{1CE90E4F-5CF8-964A-9055-647050835E0C}" dt="2022-10-07T07:26:50.504" v="3300" actId="20577"/>
          <ac:spMkLst>
            <pc:docMk/>
            <pc:sldMk cId="3987676189" sldId="270"/>
            <ac:spMk id="2" creationId="{8E27CB9C-F51A-3B6D-1860-134219FBE0D3}"/>
          </ac:spMkLst>
        </pc:spChg>
        <pc:spChg chg="mod">
          <ac:chgData name="Sarv Ghotra" userId="f571b29354dc5798" providerId="LiveId" clId="{1CE90E4F-5CF8-964A-9055-647050835E0C}" dt="2022-10-07T16:40:16.894" v="4458" actId="20577"/>
          <ac:spMkLst>
            <pc:docMk/>
            <pc:sldMk cId="3987676189" sldId="270"/>
            <ac:spMk id="3" creationId="{43A35477-3A4C-F478-5DC4-8B9B427E57BB}"/>
          </ac:spMkLst>
        </pc:spChg>
      </pc:sldChg>
      <pc:sldChg chg="addSp modSp new mod modAnim">
        <pc:chgData name="Sarv Ghotra" userId="f571b29354dc5798" providerId="LiveId" clId="{1CE90E4F-5CF8-964A-9055-647050835E0C}" dt="2022-10-07T16:43:22.895" v="4515"/>
        <pc:sldMkLst>
          <pc:docMk/>
          <pc:sldMk cId="81410675" sldId="271"/>
        </pc:sldMkLst>
        <pc:spChg chg="mod">
          <ac:chgData name="Sarv Ghotra" userId="f571b29354dc5798" providerId="LiveId" clId="{1CE90E4F-5CF8-964A-9055-647050835E0C}" dt="2022-10-07T16:41:23.642" v="4468" actId="255"/>
          <ac:spMkLst>
            <pc:docMk/>
            <pc:sldMk cId="81410675" sldId="271"/>
            <ac:spMk id="2" creationId="{36B915E1-DF18-811E-8D05-056A8AA3C36D}"/>
          </ac:spMkLst>
        </pc:spChg>
        <pc:spChg chg="mod">
          <ac:chgData name="Sarv Ghotra" userId="f571b29354dc5798" providerId="LiveId" clId="{1CE90E4F-5CF8-964A-9055-647050835E0C}" dt="2022-10-07T16:43:11.909" v="4511" actId="20577"/>
          <ac:spMkLst>
            <pc:docMk/>
            <pc:sldMk cId="81410675" sldId="271"/>
            <ac:spMk id="3" creationId="{A1CFE0A9-9305-C814-5742-49D71925523B}"/>
          </ac:spMkLst>
        </pc:spChg>
        <pc:picChg chg="add mod">
          <ac:chgData name="Sarv Ghotra" userId="f571b29354dc5798" providerId="LiveId" clId="{1CE90E4F-5CF8-964A-9055-647050835E0C}" dt="2022-10-07T16:43:21.276" v="4514" actId="14100"/>
          <ac:picMkLst>
            <pc:docMk/>
            <pc:sldMk cId="81410675" sldId="271"/>
            <ac:picMk id="3074" creationId="{C12BF895-A188-5B88-E307-B5D6BB864DE3}"/>
          </ac:picMkLst>
        </pc:picChg>
      </pc:sldChg>
      <pc:sldChg chg="modSp new mod modAnim">
        <pc:chgData name="Sarv Ghotra" userId="f571b29354dc5798" providerId="LiveId" clId="{1CE90E4F-5CF8-964A-9055-647050835E0C}" dt="2022-10-07T17:02:18.758" v="4831"/>
        <pc:sldMkLst>
          <pc:docMk/>
          <pc:sldMk cId="4197269778" sldId="272"/>
        </pc:sldMkLst>
        <pc:spChg chg="mod">
          <ac:chgData name="Sarv Ghotra" userId="f571b29354dc5798" providerId="LiveId" clId="{1CE90E4F-5CF8-964A-9055-647050835E0C}" dt="2022-10-07T07:28:06.353" v="3324" actId="20577"/>
          <ac:spMkLst>
            <pc:docMk/>
            <pc:sldMk cId="4197269778" sldId="272"/>
            <ac:spMk id="2" creationId="{02F6FC59-4892-39C5-807E-D7D3EE8C7240}"/>
          </ac:spMkLst>
        </pc:spChg>
        <pc:spChg chg="mod">
          <ac:chgData name="Sarv Ghotra" userId="f571b29354dc5798" providerId="LiveId" clId="{1CE90E4F-5CF8-964A-9055-647050835E0C}" dt="2022-10-07T16:44:45.239" v="4530" actId="15"/>
          <ac:spMkLst>
            <pc:docMk/>
            <pc:sldMk cId="4197269778" sldId="272"/>
            <ac:spMk id="3" creationId="{D3EC3761-CC78-E921-AC77-63419C479BA9}"/>
          </ac:spMkLst>
        </pc:spChg>
      </pc:sldChg>
      <pc:sldChg chg="addSp modSp new mod modAnim">
        <pc:chgData name="Sarv Ghotra" userId="f571b29354dc5798" providerId="LiveId" clId="{1CE90E4F-5CF8-964A-9055-647050835E0C}" dt="2022-10-07T17:01:48.298" v="4825"/>
        <pc:sldMkLst>
          <pc:docMk/>
          <pc:sldMk cId="1841799122" sldId="273"/>
        </pc:sldMkLst>
        <pc:spChg chg="mod">
          <ac:chgData name="Sarv Ghotra" userId="f571b29354dc5798" providerId="LiveId" clId="{1CE90E4F-5CF8-964A-9055-647050835E0C}" dt="2022-10-07T17:01:48.298" v="4825"/>
          <ac:spMkLst>
            <pc:docMk/>
            <pc:sldMk cId="1841799122" sldId="273"/>
            <ac:spMk id="2" creationId="{B5BE5502-C18E-F53B-C0D6-1CAEF97C1908}"/>
          </ac:spMkLst>
        </pc:spChg>
        <pc:spChg chg="mod">
          <ac:chgData name="Sarv Ghotra" userId="f571b29354dc5798" providerId="LiveId" clId="{1CE90E4F-5CF8-964A-9055-647050835E0C}" dt="2022-10-07T07:29:36.650" v="3352" actId="14100"/>
          <ac:spMkLst>
            <pc:docMk/>
            <pc:sldMk cId="1841799122" sldId="273"/>
            <ac:spMk id="3" creationId="{16E64CD3-4331-5CFF-EB68-77C5DD2FE6A7}"/>
          </ac:spMkLst>
        </pc:spChg>
        <pc:spChg chg="add mod">
          <ac:chgData name="Sarv Ghotra" userId="f571b29354dc5798" providerId="LiveId" clId="{1CE90E4F-5CF8-964A-9055-647050835E0C}" dt="2022-10-07T07:30:07.973" v="3358" actId="5793"/>
          <ac:spMkLst>
            <pc:docMk/>
            <pc:sldMk cId="1841799122" sldId="273"/>
            <ac:spMk id="4" creationId="{1356CFD4-84B4-69D1-C207-8A32321BA333}"/>
          </ac:spMkLst>
        </pc:spChg>
        <pc:picChg chg="add mod">
          <ac:chgData name="Sarv Ghotra" userId="f571b29354dc5798" providerId="LiveId" clId="{1CE90E4F-5CF8-964A-9055-647050835E0C}" dt="2022-10-07T07:29:43.872" v="3355" actId="1076"/>
          <ac:picMkLst>
            <pc:docMk/>
            <pc:sldMk cId="1841799122" sldId="273"/>
            <ac:picMk id="4098" creationId="{972A4302-804E-701B-0EC8-6C9A764CDEEB}"/>
          </ac:picMkLst>
        </pc:picChg>
      </pc:sldChg>
      <pc:sldChg chg="modSp new mod modAnim">
        <pc:chgData name="Sarv Ghotra" userId="f571b29354dc5798" providerId="LiveId" clId="{1CE90E4F-5CF8-964A-9055-647050835E0C}" dt="2022-10-07T16:47:47.575" v="4594" actId="20577"/>
        <pc:sldMkLst>
          <pc:docMk/>
          <pc:sldMk cId="1022784818" sldId="274"/>
        </pc:sldMkLst>
        <pc:spChg chg="mod">
          <ac:chgData name="Sarv Ghotra" userId="f571b29354dc5798" providerId="LiveId" clId="{1CE90E4F-5CF8-964A-9055-647050835E0C}" dt="2022-10-07T16:46:57.921" v="4543" actId="255"/>
          <ac:spMkLst>
            <pc:docMk/>
            <pc:sldMk cId="1022784818" sldId="274"/>
            <ac:spMk id="2" creationId="{AF57E601-F378-2064-F7BB-9799BCE9ADCC}"/>
          </ac:spMkLst>
        </pc:spChg>
        <pc:spChg chg="mod">
          <ac:chgData name="Sarv Ghotra" userId="f571b29354dc5798" providerId="LiveId" clId="{1CE90E4F-5CF8-964A-9055-647050835E0C}" dt="2022-10-07T16:47:47.575" v="4594" actId="20577"/>
          <ac:spMkLst>
            <pc:docMk/>
            <pc:sldMk cId="1022784818" sldId="274"/>
            <ac:spMk id="3" creationId="{8CE2CA96-68B0-FC67-ACD4-0E7DC1A6131E}"/>
          </ac:spMkLst>
        </pc:spChg>
      </pc:sldChg>
      <pc:sldChg chg="addSp modSp new mod modAnim">
        <pc:chgData name="Sarv Ghotra" userId="f571b29354dc5798" providerId="LiveId" clId="{1CE90E4F-5CF8-964A-9055-647050835E0C}" dt="2022-10-07T16:49:08.799" v="4604"/>
        <pc:sldMkLst>
          <pc:docMk/>
          <pc:sldMk cId="2598956312" sldId="275"/>
        </pc:sldMkLst>
        <pc:spChg chg="mod">
          <ac:chgData name="Sarv Ghotra" userId="f571b29354dc5798" providerId="LiveId" clId="{1CE90E4F-5CF8-964A-9055-647050835E0C}" dt="2022-10-07T16:48:06.065" v="4596" actId="255"/>
          <ac:spMkLst>
            <pc:docMk/>
            <pc:sldMk cId="2598956312" sldId="275"/>
            <ac:spMk id="2" creationId="{D0B386EE-9B7E-8253-39BF-BBF7315E09A9}"/>
          </ac:spMkLst>
        </pc:spChg>
        <pc:spChg chg="mod">
          <ac:chgData name="Sarv Ghotra" userId="f571b29354dc5798" providerId="LiveId" clId="{1CE90E4F-5CF8-964A-9055-647050835E0C}" dt="2022-10-07T16:48:36.828" v="4598" actId="113"/>
          <ac:spMkLst>
            <pc:docMk/>
            <pc:sldMk cId="2598956312" sldId="275"/>
            <ac:spMk id="3" creationId="{1AF0BE3A-958F-0A23-8933-54FABCFD1850}"/>
          </ac:spMkLst>
        </pc:spChg>
        <pc:spChg chg="add mod">
          <ac:chgData name="Sarv Ghotra" userId="f571b29354dc5798" providerId="LiveId" clId="{1CE90E4F-5CF8-964A-9055-647050835E0C}" dt="2022-10-07T16:49:01.430" v="4603" actId="20577"/>
          <ac:spMkLst>
            <pc:docMk/>
            <pc:sldMk cId="2598956312" sldId="275"/>
            <ac:spMk id="4" creationId="{D95DCEBC-E366-A28D-1205-A6454F41F4D4}"/>
          </ac:spMkLst>
        </pc:spChg>
        <pc:picChg chg="add mod">
          <ac:chgData name="Sarv Ghotra" userId="f571b29354dc5798" providerId="LiveId" clId="{1CE90E4F-5CF8-964A-9055-647050835E0C}" dt="2022-10-07T07:32:31.515" v="3401" actId="1076"/>
          <ac:picMkLst>
            <pc:docMk/>
            <pc:sldMk cId="2598956312" sldId="275"/>
            <ac:picMk id="5122" creationId="{DD903A54-DCD5-64E8-BF47-D0435D6689FA}"/>
          </ac:picMkLst>
        </pc:picChg>
      </pc:sldChg>
      <pc:sldChg chg="addSp modSp new mod modAnim">
        <pc:chgData name="Sarv Ghotra" userId="f571b29354dc5798" providerId="LiveId" clId="{1CE90E4F-5CF8-964A-9055-647050835E0C}" dt="2022-10-07T16:50:04.670" v="4607"/>
        <pc:sldMkLst>
          <pc:docMk/>
          <pc:sldMk cId="2165169356" sldId="276"/>
        </pc:sldMkLst>
        <pc:spChg chg="mod">
          <ac:chgData name="Sarv Ghotra" userId="f571b29354dc5798" providerId="LiveId" clId="{1CE90E4F-5CF8-964A-9055-647050835E0C}" dt="2022-10-07T07:34:24.046" v="3441" actId="27636"/>
          <ac:spMkLst>
            <pc:docMk/>
            <pc:sldMk cId="2165169356" sldId="276"/>
            <ac:spMk id="2" creationId="{8C581240-8A07-9BC6-3A94-490D70BFBEEF}"/>
          </ac:spMkLst>
        </pc:spChg>
        <pc:spChg chg="mod">
          <ac:chgData name="Sarv Ghotra" userId="f571b29354dc5798" providerId="LiveId" clId="{1CE90E4F-5CF8-964A-9055-647050835E0C}" dt="2022-10-07T16:49:56.154" v="4605"/>
          <ac:spMkLst>
            <pc:docMk/>
            <pc:sldMk cId="2165169356" sldId="276"/>
            <ac:spMk id="3" creationId="{4DF8233B-062B-A58C-E621-5B83B24F88F3}"/>
          </ac:spMkLst>
        </pc:spChg>
        <pc:spChg chg="add mod">
          <ac:chgData name="Sarv Ghotra" userId="f571b29354dc5798" providerId="LiveId" clId="{1CE90E4F-5CF8-964A-9055-647050835E0C}" dt="2022-10-07T07:38:43.883" v="3474" actId="1076"/>
          <ac:spMkLst>
            <pc:docMk/>
            <pc:sldMk cId="2165169356" sldId="276"/>
            <ac:spMk id="4" creationId="{5E244C43-FAFC-CFD3-BA2F-5E0CC5D053E4}"/>
          </ac:spMkLst>
        </pc:spChg>
        <pc:picChg chg="add mod">
          <ac:chgData name="Sarv Ghotra" userId="f571b29354dc5798" providerId="LiveId" clId="{1CE90E4F-5CF8-964A-9055-647050835E0C}" dt="2022-10-07T07:38:40.024" v="3473" actId="1076"/>
          <ac:picMkLst>
            <pc:docMk/>
            <pc:sldMk cId="2165169356" sldId="276"/>
            <ac:picMk id="6146" creationId="{917D38B4-5207-D82B-94D3-33EBF469096A}"/>
          </ac:picMkLst>
        </pc:picChg>
      </pc:sldChg>
      <pc:sldChg chg="addSp modSp new mod modAnim">
        <pc:chgData name="Sarv Ghotra" userId="f571b29354dc5798" providerId="LiveId" clId="{1CE90E4F-5CF8-964A-9055-647050835E0C}" dt="2022-10-07T16:51:52.923" v="4623"/>
        <pc:sldMkLst>
          <pc:docMk/>
          <pc:sldMk cId="3046834577" sldId="277"/>
        </pc:sldMkLst>
        <pc:spChg chg="mod">
          <ac:chgData name="Sarv Ghotra" userId="f571b29354dc5798" providerId="LiveId" clId="{1CE90E4F-5CF8-964A-9055-647050835E0C}" dt="2022-10-07T07:39:12.268" v="3478" actId="20577"/>
          <ac:spMkLst>
            <pc:docMk/>
            <pc:sldMk cId="3046834577" sldId="277"/>
            <ac:spMk id="2" creationId="{259F18E6-9656-37D6-E0EF-9A1CFB03F593}"/>
          </ac:spMkLst>
        </pc:spChg>
        <pc:spChg chg="mod">
          <ac:chgData name="Sarv Ghotra" userId="f571b29354dc5798" providerId="LiveId" clId="{1CE90E4F-5CF8-964A-9055-647050835E0C}" dt="2022-10-07T16:50:47.887" v="4616" actId="113"/>
          <ac:spMkLst>
            <pc:docMk/>
            <pc:sldMk cId="3046834577" sldId="277"/>
            <ac:spMk id="3" creationId="{C24EFB19-28D6-5789-77DA-8BD053CC4B70}"/>
          </ac:spMkLst>
        </pc:spChg>
        <pc:picChg chg="add mod">
          <ac:chgData name="Sarv Ghotra" userId="f571b29354dc5798" providerId="LiveId" clId="{1CE90E4F-5CF8-964A-9055-647050835E0C}" dt="2022-10-07T07:40:04.223" v="3490" actId="1076"/>
          <ac:picMkLst>
            <pc:docMk/>
            <pc:sldMk cId="3046834577" sldId="277"/>
            <ac:picMk id="7170" creationId="{ABC732D4-7797-4148-1184-905E11A4AEFB}"/>
          </ac:picMkLst>
        </pc:picChg>
      </pc:sldChg>
      <pc:sldChg chg="modSp new mod modAnim">
        <pc:chgData name="Sarv Ghotra" userId="f571b29354dc5798" providerId="LiveId" clId="{1CE90E4F-5CF8-964A-9055-647050835E0C}" dt="2022-10-07T16:56:03.843" v="4694"/>
        <pc:sldMkLst>
          <pc:docMk/>
          <pc:sldMk cId="827391557" sldId="278"/>
        </pc:sldMkLst>
        <pc:spChg chg="mod">
          <ac:chgData name="Sarv Ghotra" userId="f571b29354dc5798" providerId="LiveId" clId="{1CE90E4F-5CF8-964A-9055-647050835E0C}" dt="2022-10-07T07:40:21.594" v="3498" actId="20577"/>
          <ac:spMkLst>
            <pc:docMk/>
            <pc:sldMk cId="827391557" sldId="278"/>
            <ac:spMk id="2" creationId="{3425CDC5-9C53-4845-F58B-C21AF89D3D72}"/>
          </ac:spMkLst>
        </pc:spChg>
        <pc:spChg chg="mod">
          <ac:chgData name="Sarv Ghotra" userId="f571b29354dc5798" providerId="LiveId" clId="{1CE90E4F-5CF8-964A-9055-647050835E0C}" dt="2022-10-07T16:55:03.593" v="4686" actId="113"/>
          <ac:spMkLst>
            <pc:docMk/>
            <pc:sldMk cId="827391557" sldId="278"/>
            <ac:spMk id="3" creationId="{89696652-DCAB-F087-27FA-414691E9CC53}"/>
          </ac:spMkLst>
        </pc:spChg>
      </pc:sldChg>
      <pc:sldChg chg="modSp new mod modAnim">
        <pc:chgData name="Sarv Ghotra" userId="f571b29354dc5798" providerId="LiveId" clId="{1CE90E4F-5CF8-964A-9055-647050835E0C}" dt="2022-10-07T16:59:10.433" v="4808"/>
        <pc:sldMkLst>
          <pc:docMk/>
          <pc:sldMk cId="1726384492" sldId="279"/>
        </pc:sldMkLst>
        <pc:spChg chg="mod">
          <ac:chgData name="Sarv Ghotra" userId="f571b29354dc5798" providerId="LiveId" clId="{1CE90E4F-5CF8-964A-9055-647050835E0C}" dt="2022-10-07T07:41:39.829" v="3540" actId="20577"/>
          <ac:spMkLst>
            <pc:docMk/>
            <pc:sldMk cId="1726384492" sldId="279"/>
            <ac:spMk id="2" creationId="{54495CF4-65F9-7196-85F6-63D9C35A7958}"/>
          </ac:spMkLst>
        </pc:spChg>
        <pc:spChg chg="mod">
          <ac:chgData name="Sarv Ghotra" userId="f571b29354dc5798" providerId="LiveId" clId="{1CE90E4F-5CF8-964A-9055-647050835E0C}" dt="2022-10-07T16:58:49.647" v="4801" actId="113"/>
          <ac:spMkLst>
            <pc:docMk/>
            <pc:sldMk cId="1726384492" sldId="279"/>
            <ac:spMk id="3" creationId="{5D67B7CD-F53E-91C8-B353-74926E460AE9}"/>
          </ac:spMkLst>
        </pc:spChg>
      </pc:sldChg>
      <pc:sldChg chg="addSp modSp new mod modAnim">
        <pc:chgData name="Sarv Ghotra" userId="f571b29354dc5798" providerId="LiveId" clId="{1CE90E4F-5CF8-964A-9055-647050835E0C}" dt="2022-10-07T18:04:22.076" v="4938" actId="20577"/>
        <pc:sldMkLst>
          <pc:docMk/>
          <pc:sldMk cId="4208516354" sldId="280"/>
        </pc:sldMkLst>
        <pc:spChg chg="mod">
          <ac:chgData name="Sarv Ghotra" userId="f571b29354dc5798" providerId="LiveId" clId="{1CE90E4F-5CF8-964A-9055-647050835E0C}" dt="2022-10-07T16:04:52.494" v="4056"/>
          <ac:spMkLst>
            <pc:docMk/>
            <pc:sldMk cId="4208516354" sldId="280"/>
            <ac:spMk id="2" creationId="{20640C17-F3C0-0B24-4DAD-36A297BDC3C6}"/>
          </ac:spMkLst>
        </pc:spChg>
        <pc:spChg chg="mod">
          <ac:chgData name="Sarv Ghotra" userId="f571b29354dc5798" providerId="LiveId" clId="{1CE90E4F-5CF8-964A-9055-647050835E0C}" dt="2022-10-07T18:04:22.076" v="4938" actId="20577"/>
          <ac:spMkLst>
            <pc:docMk/>
            <pc:sldMk cId="4208516354" sldId="280"/>
            <ac:spMk id="3" creationId="{75103911-7B62-F157-328F-8AFD7C9085B8}"/>
          </ac:spMkLst>
        </pc:spChg>
        <pc:picChg chg="add mod replST">
          <ac:chgData name="Sarv Ghotra" userId="f571b29354dc5798" providerId="LiveId" clId="{1CE90E4F-5CF8-964A-9055-647050835E0C}" dt="2022-10-07T16:16:29.103" v="4259" actId="1076"/>
          <ac:picMkLst>
            <pc:docMk/>
            <pc:sldMk cId="4208516354" sldId="280"/>
            <ac:picMk id="5" creationId="{29B8B36C-68F0-0072-0BC3-33385FA2B21F}"/>
          </ac:picMkLst>
        </pc:picChg>
      </pc:sldChg>
      <pc:sldChg chg="delSp modSp new mod">
        <pc:chgData name="Sarv Ghotra" userId="f571b29354dc5798" providerId="LiveId" clId="{1CE90E4F-5CF8-964A-9055-647050835E0C}" dt="2022-10-07T16:59:28.511" v="4824" actId="1076"/>
        <pc:sldMkLst>
          <pc:docMk/>
          <pc:sldMk cId="473143248" sldId="281"/>
        </pc:sldMkLst>
        <pc:spChg chg="mod">
          <ac:chgData name="Sarv Ghotra" userId="f571b29354dc5798" providerId="LiveId" clId="{1CE90E4F-5CF8-964A-9055-647050835E0C}" dt="2022-10-07T16:59:28.511" v="4824" actId="1076"/>
          <ac:spMkLst>
            <pc:docMk/>
            <pc:sldMk cId="473143248" sldId="281"/>
            <ac:spMk id="2" creationId="{D6CFE66B-E81A-A5F5-5928-A8A5B58EF79D}"/>
          </ac:spMkLst>
        </pc:spChg>
        <pc:spChg chg="del mod">
          <ac:chgData name="Sarv Ghotra" userId="f571b29354dc5798" providerId="LiveId" clId="{1CE90E4F-5CF8-964A-9055-647050835E0C}" dt="2022-10-07T16:59:17.386" v="4811" actId="478"/>
          <ac:spMkLst>
            <pc:docMk/>
            <pc:sldMk cId="473143248" sldId="281"/>
            <ac:spMk id="3" creationId="{E2ACDA54-5FD8-1724-7224-C38C30E884B2}"/>
          </ac:spMkLst>
        </pc:spChg>
      </pc:sldChg>
      <pc:sldChg chg="addSp delSp modSp new mod setBg">
        <pc:chgData name="Sarv Ghotra" userId="f571b29354dc5798" providerId="LiveId" clId="{1CE90E4F-5CF8-964A-9055-647050835E0C}" dt="2022-10-07T17:03:37.413" v="4849" actId="1076"/>
        <pc:sldMkLst>
          <pc:docMk/>
          <pc:sldMk cId="2056942092" sldId="282"/>
        </pc:sldMkLst>
        <pc:spChg chg="mod">
          <ac:chgData name="Sarv Ghotra" userId="f571b29354dc5798" providerId="LiveId" clId="{1CE90E4F-5CF8-964A-9055-647050835E0C}" dt="2022-10-07T17:03:37.413" v="4849" actId="1076"/>
          <ac:spMkLst>
            <pc:docMk/>
            <pc:sldMk cId="2056942092" sldId="282"/>
            <ac:spMk id="2" creationId="{B959811E-3580-D3EB-3B49-BF911788B3C5}"/>
          </ac:spMkLst>
        </pc:spChg>
        <pc:spChg chg="del mod">
          <ac:chgData name="Sarv Ghotra" userId="f571b29354dc5798" providerId="LiveId" clId="{1CE90E4F-5CF8-964A-9055-647050835E0C}" dt="2022-10-07T17:03:07.035" v="4837"/>
          <ac:spMkLst>
            <pc:docMk/>
            <pc:sldMk cId="2056942092" sldId="282"/>
            <ac:spMk id="3" creationId="{7CB5034F-78E0-1327-7EBD-9528C171D6EA}"/>
          </ac:spMkLst>
        </pc:spChg>
        <pc:spChg chg="add del">
          <ac:chgData name="Sarv Ghotra" userId="f571b29354dc5798" providerId="LiveId" clId="{1CE90E4F-5CF8-964A-9055-647050835E0C}" dt="2022-10-07T17:03:15.981" v="4840" actId="26606"/>
          <ac:spMkLst>
            <pc:docMk/>
            <pc:sldMk cId="2056942092" sldId="282"/>
            <ac:spMk id="9" creationId="{D4771268-CB57-404A-9271-370EB28F6090}"/>
          </ac:spMkLst>
        </pc:spChg>
        <pc:picChg chg="add mod">
          <ac:chgData name="Sarv Ghotra" userId="f571b29354dc5798" providerId="LiveId" clId="{1CE90E4F-5CF8-964A-9055-647050835E0C}" dt="2022-10-07T17:03:21.647" v="4842" actId="1076"/>
          <ac:picMkLst>
            <pc:docMk/>
            <pc:sldMk cId="2056942092" sldId="282"/>
            <ac:picMk id="4" creationId="{382F5DA1-F8D7-3DF0-2A50-4A16F5A0B72E}"/>
          </ac:picMkLst>
        </pc:picChg>
      </pc:sldChg>
      <pc:sldChg chg="addSp delSp modSp new mod">
        <pc:chgData name="Sarv Ghotra" userId="f571b29354dc5798" providerId="LiveId" clId="{1CE90E4F-5CF8-964A-9055-647050835E0C}" dt="2022-10-07T18:21:02.084" v="4984" actId="1076"/>
        <pc:sldMkLst>
          <pc:docMk/>
          <pc:sldMk cId="496150714" sldId="283"/>
        </pc:sldMkLst>
        <pc:spChg chg="del">
          <ac:chgData name="Sarv Ghotra" userId="f571b29354dc5798" providerId="LiveId" clId="{1CE90E4F-5CF8-964A-9055-647050835E0C}" dt="2022-10-07T18:20:59.792" v="4983"/>
          <ac:spMkLst>
            <pc:docMk/>
            <pc:sldMk cId="496150714" sldId="283"/>
            <ac:spMk id="3" creationId="{71D731F9-F5F2-1BAD-3C86-B06BAD31367B}"/>
          </ac:spMkLst>
        </pc:spChg>
        <pc:picChg chg="add mod">
          <ac:chgData name="Sarv Ghotra" userId="f571b29354dc5798" providerId="LiveId" clId="{1CE90E4F-5CF8-964A-9055-647050835E0C}" dt="2022-10-07T18:21:02.084" v="4984" actId="1076"/>
          <ac:picMkLst>
            <pc:docMk/>
            <pc:sldMk cId="496150714" sldId="283"/>
            <ac:picMk id="4" creationId="{0F46FA8C-71B2-2FB5-343F-D3AC8739B9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342C-C916-30C1-A206-7E42E9F8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D3F91-3B4B-5AD0-5DA8-261C68827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174F0-64D6-4284-1D70-2084DD67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2074-E1BB-5D4B-A920-962C9CC181F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C3C0-4E33-4C5F-2219-116F0356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C2D6F-510C-CCC4-FB74-C75745DA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3FCE-06BD-BC43-8372-3D4BA0E8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9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4277-23FD-B2A0-B0F3-710D17A6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8D330-3605-4932-E31D-4A20ECAF4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76518-9601-3B74-8998-EAEB8B72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2074-E1BB-5D4B-A920-962C9CC181F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A9E6B-A318-248D-D97F-2FB226BD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3BE37-BBF8-081D-BE6C-B0258AD5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3FCE-06BD-BC43-8372-3D4BA0E8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E94F5-818F-16BB-581C-E27FFA3B3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A749F-B725-B52D-28AC-E4D1E71C2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313B8-EE09-87F2-7528-8480DD02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2074-E1BB-5D4B-A920-962C9CC181F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986A1-24B2-EDCD-56A2-B436DB68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FF1C2-8CA2-C155-0C95-B0CC49DE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3FCE-06BD-BC43-8372-3D4BA0E8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3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8B4B-2976-C07D-E0F5-FEF24A1D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92D6-E8CD-319E-39D1-B279ABC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F335B-D52E-CB8D-534F-8CDDB0C3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2074-E1BB-5D4B-A920-962C9CC181F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71F3E-E19E-C406-3B26-64E18B22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9D29C-57C0-8E35-45CA-4C53D61A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3FCE-06BD-BC43-8372-3D4BA0E8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3905-7C54-ECDE-237A-DF1FAE58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E96D-DF29-2908-A272-543B73E36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1B92-8B77-A17B-750F-45FE5D65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2074-E1BB-5D4B-A920-962C9CC181F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114A-2EA3-33A0-E409-2A85E5C8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59534-E3AE-B3B3-A1F7-5A2899DE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3FCE-06BD-BC43-8372-3D4BA0E8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3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A061-FC9E-AD06-B5A2-77BD866F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7ECD-1D13-B735-DF38-ADE353901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988B1-1C6D-BAF9-BC12-E7C05D031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64875-EC7B-BE70-7D73-634E8845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2074-E1BB-5D4B-A920-962C9CC181F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585C7-DD3E-2929-C76F-C91C33681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6A651-4AEF-1E86-DD38-E10022BC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3FCE-06BD-BC43-8372-3D4BA0E8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3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7101-E342-57F9-77C7-CEC5C54C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D9F83-BD3B-07F5-F33E-2E018B94C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FE385-26AA-A8F3-AD57-43E35C715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10B1-C0E3-F13B-E206-5D7C030C2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241DD-F184-7AC9-B7E1-284040A13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E4EF2-7997-6250-88D6-A5A12917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2074-E1BB-5D4B-A920-962C9CC181F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54E42-F99E-FCA7-C39A-8A5218E9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44A35-DA1F-5DBA-BCF0-D9EB35EF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3FCE-06BD-BC43-8372-3D4BA0E8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3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7E99-F639-BF4F-A6EC-5DF290DE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ECD42-B790-190D-2DFF-0739B9DB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2074-E1BB-5D4B-A920-962C9CC181F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F1183-14FA-1DC7-6259-8F24D060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AE0F8-D55F-95E9-8363-7DAF338A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3FCE-06BD-BC43-8372-3D4BA0E8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5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BD329-BF30-B16D-9DC6-A2296410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2074-E1BB-5D4B-A920-962C9CC181F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F102A2-C217-06CD-2096-8EC1C18F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CC7ED-C944-E11E-DFBB-D78B71B0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3FCE-06BD-BC43-8372-3D4BA0E8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7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9625-DA04-A11A-7F76-A6AD104C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96F9-1916-44F8-B5B9-71DD41067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40902-E2F0-5762-7421-CCAF21540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B4A7F-7CD3-DDAE-FECA-E3151B0F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2074-E1BB-5D4B-A920-962C9CC181F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E5F89-27C3-0B8D-9378-A23B8773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4CF5D-CC3D-3392-1EB0-9FB97E87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3FCE-06BD-BC43-8372-3D4BA0E8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8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8FB5-6803-17DD-D589-3230BEEF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21E7D-F151-311F-C96D-025A84B6F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F8783-E812-36F1-A823-0EB82DEC3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6BB90-26F8-E417-8A70-16CB227F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2074-E1BB-5D4B-A920-962C9CC181F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C6943-BDAC-3FE5-D925-7860C5FA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C0A65-F47C-3130-53BC-6F361864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3FCE-06BD-BC43-8372-3D4BA0E8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C0A69E-E1F0-E8C9-CBFA-05B4F103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D089E-9F9C-1C6E-7680-DEBA5E9E8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C6A8E-6C39-EBCB-1EAF-41CFCB9D8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42074-E1BB-5D4B-A920-962C9CC181F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C00BB-507E-3619-E947-9301B820D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22DB1-CE77-F883-68EE-9FA3BB268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3FCE-06BD-BC43-8372-3D4BA0E8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4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tags" Target="../tags/tag12.xml"/><Relationship Id="rId7" Type="http://schemas.openxmlformats.org/officeDocument/2006/relationships/image" Target="../media/image12.emf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.emf"/><Relationship Id="rId5" Type="http://schemas.openxmlformats.org/officeDocument/2006/relationships/tags" Target="../tags/tag14.xml"/><Relationship Id="rId10" Type="http://schemas.openxmlformats.org/officeDocument/2006/relationships/image" Target="../media/image15.emf"/><Relationship Id="rId4" Type="http://schemas.openxmlformats.org/officeDocument/2006/relationships/tags" Target="../tags/tag13.xml"/><Relationship Id="rId9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8.emf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7.emf"/><Relationship Id="rId5" Type="http://schemas.openxmlformats.org/officeDocument/2006/relationships/image" Target="../media/image13.emf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tags" Target="../tags/tag20.xml"/><Relationship Id="rId7" Type="http://schemas.openxmlformats.org/officeDocument/2006/relationships/image" Target="../media/image20.emf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9.emf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9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tags" Target="../tags/tag24.xml"/><Relationship Id="rId7" Type="http://schemas.openxmlformats.org/officeDocument/2006/relationships/image" Target="../media/image2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tags" Target="../tags/tag27.xml"/><Relationship Id="rId7" Type="http://schemas.openxmlformats.org/officeDocument/2006/relationships/image" Target="../media/image26.emf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0.emf"/><Relationship Id="rId5" Type="http://schemas.openxmlformats.org/officeDocument/2006/relationships/tags" Target="../tags/tag29.xml"/><Relationship Id="rId10" Type="http://schemas.openxmlformats.org/officeDocument/2006/relationships/image" Target="../media/image29.emf"/><Relationship Id="rId4" Type="http://schemas.openxmlformats.org/officeDocument/2006/relationships/tags" Target="../tags/tag28.xml"/><Relationship Id="rId9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4.xml"/><Relationship Id="rId7" Type="http://schemas.openxmlformats.org/officeDocument/2006/relationships/image" Target="../media/image4.em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7.xml"/><Relationship Id="rId7" Type="http://schemas.openxmlformats.org/officeDocument/2006/relationships/image" Target="../media/image6.e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10" Type="http://schemas.openxmlformats.org/officeDocument/2006/relationships/image" Target="../media/image9.emf"/><Relationship Id="rId4" Type="http://schemas.openxmlformats.org/officeDocument/2006/relationships/tags" Target="../tags/tag8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BAD4-EB0D-6988-E51E-264F07570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Hyperspherical</a:t>
            </a:r>
            <a:r>
              <a:rPr lang="en-US" dirty="0"/>
              <a:t> Variational Auto-Encoders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6F830-29FE-155B-DE5A-521105200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7189"/>
            <a:ext cx="9144000" cy="165576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Tim R. Davidson, Luca </a:t>
            </a:r>
            <a:r>
              <a:rPr lang="en-US" dirty="0" err="1">
                <a:effectLst/>
                <a:latin typeface="Arial" panose="020B0604020202020204" pitchFamily="34" charset="0"/>
              </a:rPr>
              <a:t>Falorsi</a:t>
            </a:r>
            <a:r>
              <a:rPr lang="en-US" dirty="0">
                <a:effectLst/>
                <a:latin typeface="Arial" panose="020B0604020202020204" pitchFamily="34" charset="0"/>
              </a:rPr>
              <a:t>, Nicola De Cao, Thomas </a:t>
            </a:r>
            <a:r>
              <a:rPr lang="en-US" dirty="0" err="1">
                <a:effectLst/>
                <a:latin typeface="Arial" panose="020B0604020202020204" pitchFamily="34" charset="0"/>
              </a:rPr>
              <a:t>Kipf</a:t>
            </a:r>
            <a:r>
              <a:rPr lang="en-US" dirty="0">
                <a:effectLst/>
                <a:latin typeface="Arial" panose="020B0604020202020204" pitchFamily="34" charset="0"/>
              </a:rPr>
              <a:t>, Jakub M. Tomczak</a:t>
            </a:r>
            <a:br>
              <a:rPr lang="en-US" dirty="0"/>
            </a:br>
            <a:endParaRPr lang="en-US" dirty="0"/>
          </a:p>
          <a:p>
            <a:r>
              <a:rPr lang="en-US" dirty="0">
                <a:effectLst/>
                <a:latin typeface="Arial" panose="020B0604020202020204" pitchFamily="34" charset="0"/>
              </a:rPr>
              <a:t>University of Amsterdam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Presenter: </a:t>
            </a:r>
            <a:r>
              <a:rPr lang="en-US" dirty="0" err="1"/>
              <a:t>Sarvjeet</a:t>
            </a:r>
            <a:r>
              <a:rPr lang="en-US" dirty="0"/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402274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417B-9082-D56D-BA67-185A5E24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608" y="331469"/>
            <a:ext cx="10515600" cy="1325563"/>
          </a:xfrm>
        </p:spPr>
        <p:txBody>
          <a:bodyPr/>
          <a:lstStyle/>
          <a:p>
            <a:r>
              <a:rPr lang="en-US" dirty="0" err="1"/>
              <a:t>Bkg</a:t>
            </a:r>
            <a:r>
              <a:rPr lang="en-US" dirty="0"/>
              <a:t>: Rejection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57AFD-6DD2-85CE-329D-ACFCCF4C8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is target dist. and too complicated to sample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another simple density</a:t>
            </a:r>
          </a:p>
          <a:p>
            <a:pPr marL="0" indent="0">
              <a:buNone/>
            </a:pPr>
            <a:r>
              <a:rPr lang="en-US" dirty="0"/>
              <a:t> and  a scaling </a:t>
            </a:r>
            <a:r>
              <a:rPr lang="en-US" dirty="0" err="1"/>
              <a:t>fxn</a:t>
            </a: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\documentclass[12pt]{article}&#10;\usepackage{amsmath}&#10;\usepackage{amsfonts}&#10;\pagestyle{empty}&#10;\begin{document}&#10;&#10;$q(z|\phi)$&#10;&#10;\end{document}" title="IguanaTex Bitmap Display">
            <a:extLst>
              <a:ext uri="{FF2B5EF4-FFF2-40B4-BE49-F238E27FC236}">
                <a16:creationId xmlns:a16="http://schemas.microsoft.com/office/drawing/2014/main" id="{96F3F066-62BE-E632-4837-0E1C60B9395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38200" y="1825625"/>
            <a:ext cx="1066800" cy="426720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&#10;$r(z|\phi)$&#10;&#10;\end{document}" title="IguanaTex Bitmap Display">
            <a:extLst>
              <a:ext uri="{FF2B5EF4-FFF2-40B4-BE49-F238E27FC236}">
                <a16:creationId xmlns:a16="http://schemas.microsoft.com/office/drawing/2014/main" id="{6F2B1BA6-7783-1573-958C-9E74A0F6A6C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31408" y="2884557"/>
            <a:ext cx="889000" cy="35560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$M_{\phi}r(z|\phi) &gt;= q(z|\phi) \quad \forall z$&#10;&#10;&#10;\end{document}" title="IguanaTex Bitmap Display">
            <a:extLst>
              <a:ext uri="{FF2B5EF4-FFF2-40B4-BE49-F238E27FC236}">
                <a16:creationId xmlns:a16="http://schemas.microsoft.com/office/drawing/2014/main" id="{2B9B20A0-9F70-2E94-D6C6-C4DE8575E80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373536" y="3436335"/>
            <a:ext cx="3654286" cy="368781"/>
          </a:xfrm>
          <a:prstGeom prst="rect">
            <a:avLst/>
          </a:prstGeom>
        </p:spPr>
      </p:pic>
      <p:pic>
        <p:nvPicPr>
          <p:cNvPr id="17" name="Picture 16" descr="%%%%%%%%%%%%%%%%%%%%%%%%%%%%%%%%%%%%%%%%%%%%%%%%%%%%%%%%%%%%%%%&#10;%&#10;% Welcome to Overleaf --- just edit your LaTeX on the left,&#10;% and we'll compile it for you on the right. If you open the&#10;% 'Share' menu, you can invite other users to edit at the same&#10;% time. See www.overleaf.com/learn for more info. Enjoy!&#10;%&#10;%%%%%%%%%%%%%%%%%%%%%%%%%%%%%%%%%%%%%%%%%%%%%%%%%%%%%%%%%%%%%%%&#10;\documentclass{article}&#10;\usepackage{algorithm}&#10;\usepackage{amsmath}&#10;\usepackage{amsfonts}&#10;\usepackage{algpseudocode}&#10;\begin{document}&#10;\begin{algorithm}&#10;\caption{Rejection Sampling}\label{alg:cap}&#10;\begin{algorithmic}&#10;\\&#10;\While{True}&#10;\State $z' \sim r(z|\phi)$&#10;\State $\mu \sim U(0,1)$&#10;\If{$\mu &lt; \frac{q(z'\mid \phi)}{M_{\phi}r(z' \mid \phi)}$}&#10;    \State \Return $z'$&#10;\EndIf&#10;\EndWhile&#10;&#10;\end{algorithmic}&#10;\end{algorithm}&#10;&#10;\end{document}" title="IguanaTex Bitmap Display">
            <a:extLst>
              <a:ext uri="{FF2B5EF4-FFF2-40B4-BE49-F238E27FC236}">
                <a16:creationId xmlns:a16="http://schemas.microsoft.com/office/drawing/2014/main" id="{C534828F-FDC6-2478-28D6-B03C2AD24F9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857733" y="4001294"/>
            <a:ext cx="8737600" cy="14681200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&#10;$M_{\phi}$&#10;&#10;\end{document}" title="IguanaTex Bitmap Display">
            <a:extLst>
              <a:ext uri="{FF2B5EF4-FFF2-40B4-BE49-F238E27FC236}">
                <a16:creationId xmlns:a16="http://schemas.microsoft.com/office/drawing/2014/main" id="{0282FB38-792E-C586-EB35-1FD95D93C3E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77145" y="3477101"/>
            <a:ext cx="49784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4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05B0-266E-2A39-7A60-94181CB2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Bkg</a:t>
            </a:r>
            <a:r>
              <a:rPr lang="en-US" dirty="0"/>
              <a:t>: Rejection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0AF2F-A7BB-6499-5D5E-CD8E28003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Notice that sampling is from</a:t>
            </a:r>
          </a:p>
          <a:p>
            <a:pPr marL="0" indent="0">
              <a:buNone/>
            </a:pPr>
            <a:r>
              <a:rPr lang="en-US" dirty="0"/>
              <a:t>- So, find r such that it can be reparametrized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we can show that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makes sampling easy (lesser computational)</a:t>
            </a:r>
          </a:p>
        </p:txBody>
      </p:sp>
      <p:pic>
        <p:nvPicPr>
          <p:cNvPr id="4" name="Picture 3" descr="\documentclass{article}&#10;\usepackage{amsmath}&#10;\pagestyle{empty}&#10;\begin{document}&#10;&#10;&#10;$r(z|\phi)$&#10;&#10;\end{document}" title="IguanaTex Bitmap Display">
            <a:extLst>
              <a:ext uri="{FF2B5EF4-FFF2-40B4-BE49-F238E27FC236}">
                <a16:creationId xmlns:a16="http://schemas.microsoft.com/office/drawing/2014/main" id="{D9638EC1-84AA-FB93-F43A-6F0AC329D83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336209" y="1899754"/>
            <a:ext cx="889000" cy="355600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&#10;$z = h(\epsilon, \phi), \quad where \ \epsilon \sim \mathcal{\pi}(\epsilon, \phi)$ and $h$ is differentiable transformation&#10;&#10;\end{document}" title="IguanaTex Bitmap Display">
            <a:extLst>
              <a:ext uri="{FF2B5EF4-FFF2-40B4-BE49-F238E27FC236}">
                <a16:creationId xmlns:a16="http://schemas.microsoft.com/office/drawing/2014/main" id="{65D3171A-5E69-8827-9527-AA2E105F265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929161" y="2897425"/>
            <a:ext cx="7971139" cy="263945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&#10;$\mathcal{\pi}(\epsilon, \phi) = s(\epsilon)\frac{q(h(\epsilon, \phi) \thinspace | \thinspace \phi)}{q(r(\epsilon, \phi) \thinspace | \thinspace \phi)}$&#10;&#10;\end{document}" title="IguanaTex Bitmap Display">
            <a:extLst>
              <a:ext uri="{FF2B5EF4-FFF2-40B4-BE49-F238E27FC236}">
                <a16:creationId xmlns:a16="http://schemas.microsoft.com/office/drawing/2014/main" id="{F7375AAC-48C0-8DD7-5342-509149D38D1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498009" y="3397041"/>
            <a:ext cx="2565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1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7FD8-B8A9-3370-4502-9900D862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Bkg</a:t>
            </a:r>
            <a:r>
              <a:rPr lang="en-US" dirty="0"/>
              <a:t>: </a:t>
            </a:r>
            <a:r>
              <a:rPr lang="en-US" sz="2400" dirty="0">
                <a:effectLst/>
                <a:latin typeface="Arial" panose="020B0604020202020204" pitchFamily="34" charset="0"/>
              </a:rPr>
              <a:t>Reparameterization Gradients through Rejection Sampling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27E9F-ECD5-CAFC-4D3A-DFEE132CE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we can write</a:t>
            </a:r>
          </a:p>
        </p:txBody>
      </p:sp>
      <p:pic>
        <p:nvPicPr>
          <p:cNvPr id="9" name="Picture 8" descr="\documentclass[12pt]{article}&#10;\usepackage{amsmath}&#10;\usepackage{amsfonts}&#10;\pagestyle{empty}&#10;\begin{document}&#10;&#10;&#10;$\mathbb{E}_{q({z \mid \phi})} {\left[\log p({x} \mid {z})\right]} = \mathbb{E}_{\pi({\epsilon \mid \phi})} {\left[\log p({x} \mid {h(\epsilon, \phi)})\right]}$&#10;&#10;\end{document}" title="IguanaTex Bitmap Display">
            <a:extLst>
              <a:ext uri="{FF2B5EF4-FFF2-40B4-BE49-F238E27FC236}">
                <a16:creationId xmlns:a16="http://schemas.microsoft.com/office/drawing/2014/main" id="{926A8616-8CDE-EB12-C656-AA6122F1225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354039" y="1915532"/>
            <a:ext cx="5715000" cy="330200"/>
          </a:xfrm>
          <a:prstGeom prst="rect">
            <a:avLst/>
          </a:prstGeom>
        </p:spPr>
      </p:pic>
      <p:pic>
        <p:nvPicPr>
          <p:cNvPr id="11" name="Picture 10" descr="\documentclass[12pt]{article}&#10;\usepackage{amsmath}&#10;\usepackage{amsfonts}&#10;\pagestyle{empty}&#10;\begin{document}&#10;&#10;$\nabla_{\phi} \mathbb{E}_{\pi({\epsilon \mid \phi})} {\left[\log p({x} \mid {h(\epsilon, \phi)})\right]} = \int \nabla_{\phi} \pi(\epsilon \mid \phi) \ \log p({x}, {z}) d {z}$&#10;&#10;&#10;\end{document}" title="IguanaTex Bitmap Display">
            <a:extLst>
              <a:ext uri="{FF2B5EF4-FFF2-40B4-BE49-F238E27FC236}">
                <a16:creationId xmlns:a16="http://schemas.microsoft.com/office/drawing/2014/main" id="{96B78A82-D0AB-2DD2-04BA-029A0F073CC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58331" y="2662663"/>
            <a:ext cx="7137400" cy="355600"/>
          </a:xfrm>
          <a:prstGeom prst="rect">
            <a:avLst/>
          </a:prstGeom>
        </p:spPr>
      </p:pic>
      <p:pic>
        <p:nvPicPr>
          <p:cNvPr id="13" name="Picture 12" descr="\documentclass[12pt]{article}&#10;\usepackage{amsmath}&#10;\usepackage{amsfonts}&#10;\pagestyle{empty}&#10;\begin{document}&#10;&#10;Applying chain rule, we get:&#10;\\&#10;\\&#10;$= \mathbb{E}_{\pi({\epsilon \mid \phi})} {\left[\nabla_{\phi} \log p({x} \mid {h(\epsilon, \phi)})\right]} \ + \ \mathbb{E}_{\pi({\epsilon \mid \phi})} {\left[\log p({x} \mid {h(\epsilon, \phi)}) \nabla_{\phi} \log \pi(\epsilon \mid \phi) \right]}$&#10;&#10;&#10;\end{document}" title="IguanaTex Bitmap Display">
            <a:extLst>
              <a:ext uri="{FF2B5EF4-FFF2-40B4-BE49-F238E27FC236}">
                <a16:creationId xmlns:a16="http://schemas.microsoft.com/office/drawing/2014/main" id="{FFB52140-333D-3A7A-3410-90EAE3BD223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458331" y="3258790"/>
            <a:ext cx="9169400" cy="10668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073C67-B65A-DB50-0ECD-5091E5B0B9CB}"/>
              </a:ext>
            </a:extLst>
          </p:cNvPr>
          <p:cNvCxnSpPr/>
          <p:nvPr/>
        </p:nvCxnSpPr>
        <p:spPr>
          <a:xfrm>
            <a:off x="1802296" y="4325589"/>
            <a:ext cx="0" cy="36576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1470B8-DD4A-44F3-ECFD-6A92AE169B63}"/>
              </a:ext>
            </a:extLst>
          </p:cNvPr>
          <p:cNvCxnSpPr/>
          <p:nvPr/>
        </p:nvCxnSpPr>
        <p:spPr>
          <a:xfrm>
            <a:off x="5174974" y="4325589"/>
            <a:ext cx="0" cy="36576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3A1ACD-936C-8033-1F5D-3E0CC0B2C6FD}"/>
              </a:ext>
            </a:extLst>
          </p:cNvPr>
          <p:cNvCxnSpPr>
            <a:cxnSpLocks/>
          </p:cNvCxnSpPr>
          <p:nvPr/>
        </p:nvCxnSpPr>
        <p:spPr>
          <a:xfrm>
            <a:off x="1802296" y="4691349"/>
            <a:ext cx="3372678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7DA7A5-0734-120E-DFC6-5C242EDF1E70}"/>
              </a:ext>
            </a:extLst>
          </p:cNvPr>
          <p:cNvCxnSpPr>
            <a:cxnSpLocks/>
          </p:cNvCxnSpPr>
          <p:nvPr/>
        </p:nvCxnSpPr>
        <p:spPr>
          <a:xfrm>
            <a:off x="5806149" y="4325589"/>
            <a:ext cx="0" cy="36576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7BC208-B637-5C87-4363-3C44CC9214BD}"/>
              </a:ext>
            </a:extLst>
          </p:cNvPr>
          <p:cNvCxnSpPr>
            <a:cxnSpLocks/>
          </p:cNvCxnSpPr>
          <p:nvPr/>
        </p:nvCxnSpPr>
        <p:spPr>
          <a:xfrm>
            <a:off x="10587974" y="4325589"/>
            <a:ext cx="1" cy="36576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EE849A-806B-ADF6-9F54-BF6ED136688D}"/>
              </a:ext>
            </a:extLst>
          </p:cNvPr>
          <p:cNvCxnSpPr>
            <a:cxnSpLocks/>
          </p:cNvCxnSpPr>
          <p:nvPr/>
        </p:nvCxnSpPr>
        <p:spPr>
          <a:xfrm>
            <a:off x="5806149" y="4691349"/>
            <a:ext cx="4781826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C032AF0-DC6D-891B-9B90-76E909486BF1}"/>
              </a:ext>
            </a:extLst>
          </p:cNvPr>
          <p:cNvSpPr txBox="1"/>
          <p:nvPr/>
        </p:nvSpPr>
        <p:spPr>
          <a:xfrm>
            <a:off x="2438400" y="4823791"/>
            <a:ext cx="176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Reparametrized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67DB2C-FED2-8066-1C91-D7701C5E527B}"/>
              </a:ext>
            </a:extLst>
          </p:cNvPr>
          <p:cNvSpPr txBox="1"/>
          <p:nvPr/>
        </p:nvSpPr>
        <p:spPr>
          <a:xfrm>
            <a:off x="6927574" y="4823791"/>
            <a:ext cx="176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Reinforce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45FFFA-EEA0-3A95-E6A7-21B32C83AC3E}"/>
              </a:ext>
            </a:extLst>
          </p:cNvPr>
          <p:cNvSpPr txBox="1"/>
          <p:nvPr/>
        </p:nvSpPr>
        <p:spPr>
          <a:xfrm>
            <a:off x="1166191" y="5486400"/>
            <a:ext cx="4639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didn’t we do this with                </a:t>
            </a:r>
          </a:p>
          <a:p>
            <a:r>
              <a:rPr lang="en-US" dirty="0"/>
              <a:t>	-&gt; Sampling from it is too complicated  </a:t>
            </a:r>
          </a:p>
        </p:txBody>
      </p:sp>
      <p:pic>
        <p:nvPicPr>
          <p:cNvPr id="37" name="Picture 36" descr="\documentclass[12pt]{article}&#10;\usepackage{amsmath}&#10;\usepackage{amsfonts}&#10;\pagestyle{empty}&#10;\begin{document}&#10;&#10;$q(z|\phi)$&#10;&#10;\end{document}" title="IguanaTex Bitmap Display">
            <a:extLst>
              <a:ext uri="{FF2B5EF4-FFF2-40B4-BE49-F238E27FC236}">
                <a16:creationId xmlns:a16="http://schemas.microsoft.com/office/drawing/2014/main" id="{272F9856-33E8-D112-2EE9-8C787F1B692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826244" y="5486400"/>
            <a:ext cx="749390" cy="29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3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CDD1-1BED-C74C-788C-EE4EBDB3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Reparameterization of </a:t>
            </a:r>
            <a:r>
              <a:rPr lang="en-US" dirty="0" err="1"/>
              <a:t>vMF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07EEA-B87D-3AA9-965B-0DDA67FF0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Gradient: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\documentclass[12pt]{article}&#10;\usepackage{amsmath}&#10;\usepackage{amsfonts}&#10;\pagestyle{empty}&#10;\begin{document}&#10;&#10;&#10;&#10;$\mathbb{E}_{q({z \mid \phi})} {\left[\log p({x} \mid {z})\right]} = \mathbb{E}_{(\epsilon, v) \ \sim \ \pi_{1}({\epsilon \mid \phi}) \pi_{2}(v)} {\left[\log p({x} \mid { \mathcal{T}( h(\epsilon, \phi), v \mid \phi  })\right]}$&#10;&#10;&#10;\end{document}" title="IguanaTex Bitmap Display">
            <a:extLst>
              <a:ext uri="{FF2B5EF4-FFF2-40B4-BE49-F238E27FC236}">
                <a16:creationId xmlns:a16="http://schemas.microsoft.com/office/drawing/2014/main" id="{3721322A-9E4B-0D46-8085-DB0E949D791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25550" y="1777850"/>
            <a:ext cx="8860535" cy="356616"/>
          </a:xfrm>
          <a:prstGeom prst="rect">
            <a:avLst/>
          </a:prstGeom>
        </p:spPr>
      </p:pic>
      <p:pic>
        <p:nvPicPr>
          <p:cNvPr id="9" name="Picture 8" descr="\documentclass[12pt]{article}&#10;\usepackage{amsmath}&#10;\usepackage{amsfonts}&#10;\pagestyle{empty}&#10;\begin{document}&#10;&#10;&#10;$\mathbb{E}_{(\epsilon, v) \sim \pi_{1}({\epsilon \mid \phi}) \pi_{2}(v)} {\left[\nabla_{\phi} \log p({x} \mid { \mathcal{T}( h(\epsilon, \phi), v \mid \phi  })\right]}$&#10;&#10;\end{document}" title="IguanaTex Bitmap Display">
            <a:extLst>
              <a:ext uri="{FF2B5EF4-FFF2-40B4-BE49-F238E27FC236}">
                <a16:creationId xmlns:a16="http://schemas.microsoft.com/office/drawing/2014/main" id="{4363FA4A-E22E-F39B-CE94-226D89A171D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25550" y="2997200"/>
            <a:ext cx="5715000" cy="330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141AE2-31D5-A496-A007-80AF62110549}"/>
                  </a:ext>
                </a:extLst>
              </p:cNvPr>
              <p:cNvSpPr txBox="1"/>
              <p:nvPr/>
            </p:nvSpPr>
            <p:spPr>
              <a:xfrm>
                <a:off x="6891364" y="3467553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141AE2-31D5-A496-A007-80AF62110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364" y="3467553"/>
                <a:ext cx="226024" cy="276999"/>
              </a:xfrm>
              <a:prstGeom prst="rect">
                <a:avLst/>
              </a:prstGeom>
              <a:blipFill>
                <a:blip r:embed="rId7"/>
                <a:stretch>
                  <a:fillRect l="-15789" r="-15789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\documentclass[12pt]{article}&#10;\usepackage{amsmath}&#10;\usepackage{amsfonts}&#10;\pagestyle{empty}&#10;\begin{document}&#10;&#10;&#10;$\mathbb{E}_{(\epsilon, v) \sim \pi_{1}({\epsilon \mid \phi}) \pi_{2}(v)} {\left[\log p({x} \mid { \mathcal{T}( h(\epsilon, \phi), v \mid \phi  }) \nabla_{\phi} \log \pi_{1}(\epsilon \mid \phi) \right]}$&#10;&#10;\end{document}" title="IguanaTex Bitmap Display">
            <a:extLst>
              <a:ext uri="{FF2B5EF4-FFF2-40B4-BE49-F238E27FC236}">
                <a16:creationId xmlns:a16="http://schemas.microsoft.com/office/drawing/2014/main" id="{4924BB36-4284-3238-5CF5-E7092B8CDBF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852234" y="4196868"/>
            <a:ext cx="7213600" cy="3302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925164-B546-E5E8-D21D-B777C6176EFE}"/>
              </a:ext>
            </a:extLst>
          </p:cNvPr>
          <p:cNvCxnSpPr/>
          <p:nvPr/>
        </p:nvCxnSpPr>
        <p:spPr>
          <a:xfrm>
            <a:off x="1701935" y="3240293"/>
            <a:ext cx="0" cy="36576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66B8C6-69C8-055F-50BA-B589E8C51773}"/>
              </a:ext>
            </a:extLst>
          </p:cNvPr>
          <p:cNvCxnSpPr/>
          <p:nvPr/>
        </p:nvCxnSpPr>
        <p:spPr>
          <a:xfrm>
            <a:off x="5074613" y="3240293"/>
            <a:ext cx="0" cy="36576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1B228D-CC05-0905-12F1-967CC2583BA4}"/>
              </a:ext>
            </a:extLst>
          </p:cNvPr>
          <p:cNvCxnSpPr>
            <a:cxnSpLocks/>
          </p:cNvCxnSpPr>
          <p:nvPr/>
        </p:nvCxnSpPr>
        <p:spPr>
          <a:xfrm>
            <a:off x="1701935" y="3606053"/>
            <a:ext cx="3372678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C3545C5-3CB3-9075-3AA0-A94BF43D914C}"/>
              </a:ext>
            </a:extLst>
          </p:cNvPr>
          <p:cNvSpPr txBox="1"/>
          <p:nvPr/>
        </p:nvSpPr>
        <p:spPr>
          <a:xfrm>
            <a:off x="2338039" y="3738495"/>
            <a:ext cx="176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Reparametrized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81E9E1-1975-70A6-A5D0-8147358EDF9E}"/>
              </a:ext>
            </a:extLst>
          </p:cNvPr>
          <p:cNvCxnSpPr>
            <a:cxnSpLocks/>
          </p:cNvCxnSpPr>
          <p:nvPr/>
        </p:nvCxnSpPr>
        <p:spPr>
          <a:xfrm>
            <a:off x="4500451" y="4552488"/>
            <a:ext cx="0" cy="36576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95B511-3C14-8BDE-FF1B-CF391BC938DC}"/>
              </a:ext>
            </a:extLst>
          </p:cNvPr>
          <p:cNvCxnSpPr>
            <a:cxnSpLocks/>
          </p:cNvCxnSpPr>
          <p:nvPr/>
        </p:nvCxnSpPr>
        <p:spPr>
          <a:xfrm>
            <a:off x="9282276" y="4552488"/>
            <a:ext cx="1" cy="36576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2C0E10-364E-DFC4-8A12-E7224E8B3A64}"/>
              </a:ext>
            </a:extLst>
          </p:cNvPr>
          <p:cNvCxnSpPr>
            <a:cxnSpLocks/>
          </p:cNvCxnSpPr>
          <p:nvPr/>
        </p:nvCxnSpPr>
        <p:spPr>
          <a:xfrm>
            <a:off x="4500451" y="4918248"/>
            <a:ext cx="4781826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F4DF43F-DF1C-97C5-C8DA-64C815F775B4}"/>
              </a:ext>
            </a:extLst>
          </p:cNvPr>
          <p:cNvSpPr txBox="1"/>
          <p:nvPr/>
        </p:nvSpPr>
        <p:spPr>
          <a:xfrm>
            <a:off x="5621876" y="5050690"/>
            <a:ext cx="176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Reinforce</a:t>
            </a:r>
          </a:p>
        </p:txBody>
      </p:sp>
    </p:spTree>
    <p:extLst>
      <p:ext uri="{BB962C8B-B14F-4D97-AF65-F5344CB8AC3E}">
        <p14:creationId xmlns:p14="http://schemas.microsoft.com/office/powerpoint/2010/main" val="119827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D3A5-890B-5DAF-F288-17B69811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Reparameterization of </a:t>
            </a:r>
            <a:r>
              <a:rPr lang="en-US" dirty="0" err="1"/>
              <a:t>vMF</a:t>
            </a:r>
            <a:r>
              <a:rPr lang="en-US" dirty="0"/>
              <a:t> </a:t>
            </a:r>
          </a:p>
        </p:txBody>
      </p:sp>
      <p:pic>
        <p:nvPicPr>
          <p:cNvPr id="5" name="Picture 4" descr="\documentclass[12pt]{article}&#10;\usepackage{amsmath}&#10;\usepackage{amsfonts}&#10;\pagestyle{empty}&#10;\begin{document}&#10;&#10;&#10;$\mathcal{\pi}(\epsilon \mid \phi) = s(\epsilon)\frac{q(h(\epsilon, \ \phi) \thinspace | \thinspace \phi)}{q(r(\epsilon, \ \phi) \thinspace | \thinspace \phi)}$&#10;&#10;\end{document}" title="IguanaTex Bitmap Display">
            <a:extLst>
              <a:ext uri="{FF2B5EF4-FFF2-40B4-BE49-F238E27FC236}">
                <a16:creationId xmlns:a16="http://schemas.microsoft.com/office/drawing/2014/main" id="{82526C4B-225F-29DA-6B08-10AD295E54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68761" y="2071648"/>
            <a:ext cx="4302760" cy="640080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&#10;$$&#10;s(\epsilon) = Beta \ fxn \ (\frac{1}{2}(m-1), \ \frac{1}{2}(m-1))&#10;$$&#10;&#10;\end{document}" title="IguanaTex Bitmap Display">
            <a:extLst>
              <a:ext uri="{FF2B5EF4-FFF2-40B4-BE49-F238E27FC236}">
                <a16:creationId xmlns:a16="http://schemas.microsoft.com/office/drawing/2014/main" id="{E792B761-6498-F419-7E90-CFD9091093D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082800" y="2962147"/>
            <a:ext cx="4368800" cy="508000"/>
          </a:xfrm>
          <a:prstGeom prst="rect">
            <a:avLst/>
          </a:prstGeom>
        </p:spPr>
      </p:pic>
      <p:pic>
        <p:nvPicPr>
          <p:cNvPr id="11" name="Picture 10" descr="\documentclass[12pt]{article}&#10;\usepackage{amsmath}&#10;\usepackage{amsfonts}&#10;\pagestyle{empty}&#10;\begin{document}&#10;&#10;$h = \frac{1 - (1 + b) \epsilon}{1 - (1 - b) \epsilon} \quad where \ b = \frac{-2k + \sqrt{4k^{2} + (m - 1)^{2}}}{m - 1}$&#10;&#10;&#10;\end{document}" title="IguanaTex Bitmap Display">
            <a:extLst>
              <a:ext uri="{FF2B5EF4-FFF2-40B4-BE49-F238E27FC236}">
                <a16:creationId xmlns:a16="http://schemas.microsoft.com/office/drawing/2014/main" id="{F1AD44FC-535F-62CF-9D99-81499C4EFCA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082800" y="3528181"/>
            <a:ext cx="5334000" cy="558800"/>
          </a:xfrm>
          <a:prstGeom prst="rect">
            <a:avLst/>
          </a:prstGeom>
        </p:spPr>
      </p:pic>
      <p:pic>
        <p:nvPicPr>
          <p:cNvPr id="13" name="Picture 12" descr="\documentclass[12pt]{article}&#10;\usepackage{amsmath}&#10;\usepackage{amsfonts}&#10;\pagestyle{empty}&#10;\begin{document}&#10;$$&#10;\mathcal{T} = \frac{2ab}{1 - (1 - b) \epsilon} \quad where \ a = \frac{(m -1) + 2k + \sqrt{4k^{2} + (m - 1)^{2}}}{4}&#10;$$&#10;&#10;&#10;\end{document}" title="IguanaTex Bitmap Display">
            <a:extLst>
              <a:ext uri="{FF2B5EF4-FFF2-40B4-BE49-F238E27FC236}">
                <a16:creationId xmlns:a16="http://schemas.microsoft.com/office/drawing/2014/main" id="{0D41C2CF-2AFD-1259-834C-E1CD32E12B5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082800" y="4171118"/>
            <a:ext cx="8305800" cy="787400"/>
          </a:xfrm>
          <a:prstGeom prst="rect">
            <a:avLst/>
          </a:prstGeom>
        </p:spPr>
      </p:pic>
      <p:pic>
        <p:nvPicPr>
          <p:cNvPr id="15" name="Picture 14" descr="\documentclass[12pt]{article}&#10;\usepackage{amsmath}&#10;\usepackage{amsfonts}&#10;\pagestyle{empty}&#10;\begin{document}&#10;&#10;$r \propto exp(kz)(1-z^{2})^{(m-3)/2} $&#10;&#10;&#10;\end{document}" title="IguanaTex Bitmap Display">
            <a:extLst>
              <a:ext uri="{FF2B5EF4-FFF2-40B4-BE49-F238E27FC236}">
                <a16:creationId xmlns:a16="http://schemas.microsoft.com/office/drawing/2014/main" id="{1E842FAB-1CF1-0A60-7EB8-39E9B8D4B20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082800" y="5157122"/>
            <a:ext cx="34036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2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CB9C-F51A-3B6D-1860-134219FB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35477-3A4C-F478-5DC4-8B9B427E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 Experiments: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Toy data with </a:t>
            </a:r>
            <a:r>
              <a:rPr lang="en-US" dirty="0" err="1"/>
              <a:t>hyperspherical</a:t>
            </a:r>
            <a:r>
              <a:rPr lang="en-US" dirty="0"/>
              <a:t> latent space (sanity check)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Evaluation of expressiveness: MNSIT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Semi-supervised learning for a classification task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Graph link prediction task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7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15E1-DF18-811E-8D05-056A8AA3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Exp1: </a:t>
            </a:r>
            <a:r>
              <a:rPr lang="en-US" sz="3000" dirty="0"/>
              <a:t>Toy data with </a:t>
            </a:r>
            <a:r>
              <a:rPr lang="en-US" sz="3000" dirty="0" err="1"/>
              <a:t>hyperspherical</a:t>
            </a:r>
            <a:r>
              <a:rPr lang="en-US" sz="3000" dirty="0"/>
              <a:t> latent space (sanity check)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FE0A9-9305-C814-5742-49D7192552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/>
                  <a:t>Artificial data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dirty="0"/>
                  <a:t>) with latent space of mix of 3 </a:t>
                </a:r>
                <a:r>
                  <a:rPr lang="en-US" dirty="0" err="1"/>
                  <a:t>vMFs</a:t>
                </a:r>
                <a:r>
                  <a:rPr lang="en-US" dirty="0"/>
                  <a:t> on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hyperspherical</a:t>
                </a:r>
                <a:endParaRPr lang="en-US" dirty="0"/>
              </a:p>
              <a:p>
                <a:pPr lvl="1"/>
                <a:r>
                  <a:rPr lang="en-US" dirty="0"/>
                  <a:t>Qualitatively: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FE0A9-9305-C814-5742-49D7192552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C12BF895-A188-5B88-E307-B5D6BB864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431" y="3292007"/>
            <a:ext cx="9616518" cy="288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1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FC59-4892-39C5-807E-D7D3EE8C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Exp2: Evaluation of expressiveness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C3761-CC78-E921-AC77-63419C47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MNSIT: </a:t>
            </a:r>
          </a:p>
          <a:p>
            <a:pPr lvl="1"/>
            <a:r>
              <a:rPr lang="en-US" dirty="0"/>
              <a:t>Unsure about its latent space structure (if it’s </a:t>
            </a:r>
            <a:r>
              <a:rPr lang="en-US" dirty="0" err="1"/>
              <a:t>hyperspherical</a:t>
            </a:r>
            <a:r>
              <a:rPr lang="en-US" dirty="0"/>
              <a:t> or not)</a:t>
            </a:r>
          </a:p>
          <a:p>
            <a:pPr lvl="1"/>
            <a:r>
              <a:rPr lang="en-US" dirty="0"/>
              <a:t>Compare N-VAE and S-VAE on the following:</a:t>
            </a:r>
          </a:p>
          <a:p>
            <a:pPr lvl="2"/>
            <a:r>
              <a:rPr lang="en-US" dirty="0"/>
              <a:t>Marginal log likelihood (LL)</a:t>
            </a:r>
          </a:p>
          <a:p>
            <a:pPr lvl="2"/>
            <a:r>
              <a:rPr lang="en-US" dirty="0"/>
              <a:t>ELBO</a:t>
            </a:r>
          </a:p>
          <a:p>
            <a:pPr lvl="3"/>
            <a:r>
              <a:rPr lang="en-US" dirty="0"/>
              <a:t>Reconstruction error (RE)</a:t>
            </a:r>
          </a:p>
          <a:p>
            <a:pPr lvl="3"/>
            <a:r>
              <a:rPr lang="en-US" dirty="0"/>
              <a:t>KL divergence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6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811E-3580-D3EB-3B49-BF911788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24" y="563792"/>
            <a:ext cx="3507700" cy="4371767"/>
          </a:xfrm>
        </p:spPr>
        <p:txBody>
          <a:bodyPr>
            <a:normAutofit/>
          </a:bodyPr>
          <a:lstStyle/>
          <a:p>
            <a:r>
              <a:rPr lang="en-US" dirty="0"/>
              <a:t>Exp2: Evaluation of expressiveness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2F5DA1-F8D7-3DF0-2A50-4A16F5A0B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7326" y="563792"/>
            <a:ext cx="7821350" cy="573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42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5502-C18E-F53B-C0D6-1CAEF97C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Exp2: Evaluation of expressiveness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4CD3-4331-5CFF-EB68-77C5DD2FE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Mean and standard-deviation over 10 run</a:t>
            </a:r>
            <a:endParaRPr lang="en-US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Highlighted only statistically significant (p &lt; 0.01)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72A4302-804E-701B-0EC8-6C9A764CD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16754"/>
            <a:ext cx="9064487" cy="199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56CFD4-84B4-69D1-C207-8A32321BA333}"/>
              </a:ext>
            </a:extLst>
          </p:cNvPr>
          <p:cNvSpPr txBox="1"/>
          <p:nvPr/>
        </p:nvSpPr>
        <p:spPr>
          <a:xfrm>
            <a:off x="1060174" y="4863548"/>
            <a:ext cx="88425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Conclusion: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 dimensionality increases, the Gaussian distribution starts to approximate a hypersphere.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Gaussian posterior becomes more expressive than the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vMF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due to the higher number of variance parameters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S-VAE works better only for small dim (d &lt; 20) of the latent space. So, unless latent space is supposed to be low dim, it is at disadvantage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9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9ACE-6895-10F3-AB5F-97900EA2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TL;DR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5F56-CCDC-7312-F856-EBB8CD544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Goal of the paper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Explore alternate prior on the latent space in VAEs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Gaussians dist. prior on latent space can’t work when the latent space has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hyperspherical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solution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Proposes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vMF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distribution on latent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Experiments show that under certain constraints/assumptions their solution, S-VAE, works better compared to N-VAE</a:t>
            </a:r>
          </a:p>
        </p:txBody>
      </p:sp>
    </p:spTree>
    <p:extLst>
      <p:ext uri="{BB962C8B-B14F-4D97-AF65-F5344CB8AC3E}">
        <p14:creationId xmlns:p14="http://schemas.microsoft.com/office/powerpoint/2010/main" val="385856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E601-F378-2064-F7BB-9799BCE9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Exp3: </a:t>
            </a:r>
            <a:r>
              <a:rPr lang="en-US" sz="3000" dirty="0"/>
              <a:t>Semi-supervised learning for a classification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2CA96-68B0-FC67-ACD4-0E7DC1A61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Trained KNN </a:t>
            </a:r>
            <a:r>
              <a:rPr lang="en-US" dirty="0" err="1"/>
              <a:t>clf</a:t>
            </a:r>
            <a:r>
              <a:rPr lang="en-US" dirty="0"/>
              <a:t>. on the latent space of a learned VAE on MNSIT</a:t>
            </a:r>
          </a:p>
          <a:p>
            <a:pPr lvl="1"/>
            <a:r>
              <a:rPr lang="en-US" dirty="0"/>
              <a:t>Compared N and S versions of 2 VAE models: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M1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M1 + M2 (two cascaded/stacked VAEs)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8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86EE-9B7E-8253-39BF-BBF7315E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Exp3: </a:t>
            </a:r>
            <a:r>
              <a:rPr lang="en-US" sz="3000" dirty="0"/>
              <a:t>Semi-supervised learning for a classification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0BE3A-958F-0A23-8933-54FABCFD1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Trained </a:t>
            </a:r>
            <a:r>
              <a:rPr lang="en-US" b="1" dirty="0"/>
              <a:t>KNN</a:t>
            </a:r>
            <a:r>
              <a:rPr lang="en-US" dirty="0"/>
              <a:t> </a:t>
            </a:r>
            <a:r>
              <a:rPr lang="en-US" dirty="0" err="1"/>
              <a:t>clf</a:t>
            </a:r>
            <a:r>
              <a:rPr lang="en-US" dirty="0"/>
              <a:t> on the latent space of a learned </a:t>
            </a:r>
            <a:r>
              <a:rPr lang="en-US" b="1" dirty="0"/>
              <a:t>M1 VAE </a:t>
            </a:r>
            <a:r>
              <a:rPr lang="en-US" dirty="0"/>
              <a:t>on MNSIT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D903A54-DCD5-64E8-BF47-D0435D668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75" y="2547200"/>
            <a:ext cx="6682408" cy="224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5DCEBC-E366-A28D-1205-A6454F41F4D4}"/>
              </a:ext>
            </a:extLst>
          </p:cNvPr>
          <p:cNvSpPr txBox="1"/>
          <p:nvPr/>
        </p:nvSpPr>
        <p:spPr>
          <a:xfrm>
            <a:off x="1113182" y="5049078"/>
            <a:ext cx="8030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performance than the N -VAE (for d = 20 was unexpected).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Although the log- likelihood might be comparable (exp1) for higher dimensions, the S-VAE latent space better captures the cluster structure</a:t>
            </a:r>
          </a:p>
        </p:txBody>
      </p:sp>
    </p:spTree>
    <p:extLst>
      <p:ext uri="{BB962C8B-B14F-4D97-AF65-F5344CB8AC3E}">
        <p14:creationId xmlns:p14="http://schemas.microsoft.com/office/powerpoint/2010/main" val="259895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1240-8A07-9BC6-3A94-490D70BF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Exp3: Semi-supervised learning for a classification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8233B-062B-A58C-E621-5B83B24F8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Trained </a:t>
            </a:r>
            <a:r>
              <a:rPr lang="en-US" b="1" dirty="0"/>
              <a:t>KNN</a:t>
            </a:r>
            <a:r>
              <a:rPr lang="en-US" dirty="0"/>
              <a:t> </a:t>
            </a:r>
            <a:r>
              <a:rPr lang="en-US" dirty="0" err="1"/>
              <a:t>clf</a:t>
            </a:r>
            <a:r>
              <a:rPr lang="en-US" dirty="0"/>
              <a:t> on the latent space of a learned </a:t>
            </a:r>
            <a:r>
              <a:rPr lang="en-US" b="1" dirty="0"/>
              <a:t>M1 VAE </a:t>
            </a:r>
            <a:r>
              <a:rPr lang="en-US" dirty="0"/>
              <a:t>on MNSIT 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17D38B4-5207-D82B-94D3-33EBF4690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978" y="2423567"/>
            <a:ext cx="4116698" cy="315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244C43-FAFC-CFD3-BA2F-5E0CC5D053E4}"/>
              </a:ext>
            </a:extLst>
          </p:cNvPr>
          <p:cNvSpPr txBox="1"/>
          <p:nvPr/>
        </p:nvSpPr>
        <p:spPr>
          <a:xfrm>
            <a:off x="1178312" y="557902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Conclusion:</a:t>
            </a:r>
            <a:endParaRPr lang="en-US" dirty="0">
              <a:effectLst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N+N &lt; S+S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S+S &lt; S+N</a:t>
            </a:r>
          </a:p>
        </p:txBody>
      </p:sp>
    </p:spTree>
    <p:extLst>
      <p:ext uri="{BB962C8B-B14F-4D97-AF65-F5344CB8AC3E}">
        <p14:creationId xmlns:p14="http://schemas.microsoft.com/office/powerpoint/2010/main" val="216516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18E6-9656-37D6-E0EF-9A1CFB03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Exp4: Graph link prediction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EFB19-28D6-5789-77DA-8BD053CC4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Link prediction task </a:t>
            </a:r>
            <a:r>
              <a:rPr lang="en-US" sz="2000" dirty="0"/>
              <a:t>on three popular citation network datasets: </a:t>
            </a:r>
            <a:r>
              <a:rPr lang="en-US" sz="2000" b="1" dirty="0"/>
              <a:t>Cora, </a:t>
            </a:r>
            <a:r>
              <a:rPr lang="en-US" sz="2000" b="1" dirty="0" err="1"/>
              <a:t>Citeseer</a:t>
            </a:r>
            <a:r>
              <a:rPr lang="en-US" sz="2000" b="1" dirty="0"/>
              <a:t> and </a:t>
            </a:r>
            <a:r>
              <a:rPr lang="en-US" sz="2000" b="1" dirty="0" err="1"/>
              <a:t>Pubmed</a:t>
            </a:r>
            <a:endParaRPr lang="en-US" sz="2000" b="1" dirty="0"/>
          </a:p>
          <a:p>
            <a:r>
              <a:rPr lang="en-US" sz="2000" dirty="0"/>
              <a:t>Trains </a:t>
            </a:r>
            <a:r>
              <a:rPr lang="en-US" sz="2000" b="1" dirty="0"/>
              <a:t>VGAE</a:t>
            </a:r>
            <a:r>
              <a:rPr lang="en-US" sz="2000" dirty="0"/>
              <a:t> in an unsupervised fashion on a masked version of these datasets where some of the links have been removed</a:t>
            </a:r>
          </a:p>
          <a:p>
            <a:r>
              <a:rPr lang="en-US" sz="2000" dirty="0"/>
              <a:t>The log-probability of a link is computed as the dot product of two embeddings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BC732D4-7797-4148-1184-905E11A4A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17" y="3429000"/>
            <a:ext cx="5404748" cy="319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83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CDC5-9C53-4845-F58B-C21AF89D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Exp4: Graph link prediction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96652-DCAB-F087-27FA-414691E9C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Conclusion</a:t>
            </a:r>
            <a:r>
              <a:rPr lang="en-US" sz="2000" dirty="0"/>
              <a:t>:</a:t>
            </a:r>
          </a:p>
          <a:p>
            <a:pPr lvl="1"/>
            <a:r>
              <a:rPr lang="en-US" sz="2600" dirty="0"/>
              <a:t>Shows advantage of learning </a:t>
            </a:r>
            <a:r>
              <a:rPr lang="en-US" sz="2600" dirty="0" err="1"/>
              <a:t>embs</a:t>
            </a:r>
            <a:r>
              <a:rPr lang="en-US" sz="2600" dirty="0"/>
              <a:t>. in non-Euclidean space</a:t>
            </a:r>
          </a:p>
          <a:p>
            <a:pPr lvl="1"/>
            <a:r>
              <a:rPr lang="en-US" sz="2600" dirty="0"/>
              <a:t>S-VAE is better for Cora and </a:t>
            </a:r>
            <a:r>
              <a:rPr lang="en-US" sz="2600" dirty="0" err="1"/>
              <a:t>Citeseer</a:t>
            </a:r>
            <a:r>
              <a:rPr lang="en-US" sz="2600" dirty="0"/>
              <a:t>, but not for </a:t>
            </a:r>
            <a:r>
              <a:rPr lang="en-US" sz="2600" dirty="0" err="1"/>
              <a:t>Pubmed</a:t>
            </a:r>
            <a:r>
              <a:rPr lang="en-US" sz="2600" dirty="0"/>
              <a:t>:</a:t>
            </a:r>
          </a:p>
          <a:p>
            <a:pPr lvl="2"/>
            <a:r>
              <a:rPr lang="en-US" sz="2200" dirty="0"/>
              <a:t>The </a:t>
            </a:r>
            <a:r>
              <a:rPr lang="en-US" sz="2200" b="1" dirty="0" err="1"/>
              <a:t>Pubmed</a:t>
            </a:r>
            <a:r>
              <a:rPr lang="en-US" sz="2200" dirty="0"/>
              <a:t> dataset is significantly </a:t>
            </a:r>
            <a:r>
              <a:rPr lang="en-US" sz="2200" b="1" dirty="0"/>
              <a:t>larger</a:t>
            </a:r>
            <a:r>
              <a:rPr lang="en-US" sz="2200" dirty="0"/>
              <a:t> and hence more </a:t>
            </a:r>
            <a:r>
              <a:rPr lang="en-US" sz="2200" b="1" dirty="0"/>
              <a:t>complex</a:t>
            </a:r>
          </a:p>
          <a:p>
            <a:pPr lvl="2"/>
            <a:r>
              <a:rPr lang="en-US" sz="2200" b="1" dirty="0"/>
              <a:t>N -VAE </a:t>
            </a:r>
            <a:r>
              <a:rPr lang="en-US" sz="2200" dirty="0"/>
              <a:t>has a </a:t>
            </a:r>
            <a:r>
              <a:rPr lang="en-US" sz="2200" b="1" dirty="0"/>
              <a:t>larger number of variance parameters for the posterior </a:t>
            </a:r>
            <a:r>
              <a:rPr lang="en-US" sz="2200" dirty="0"/>
              <a:t>distribution, which might have played an </a:t>
            </a:r>
            <a:r>
              <a:rPr lang="en-US" sz="2200" b="1" dirty="0"/>
              <a:t>important role in better modeling the relation- ships between nodes</a:t>
            </a:r>
            <a:r>
              <a:rPr lang="en-US" sz="2200" dirty="0"/>
              <a:t>.</a:t>
            </a:r>
          </a:p>
          <a:p>
            <a:pPr lvl="2"/>
            <a:r>
              <a:rPr lang="en-US" sz="2200" dirty="0"/>
              <a:t>Further hypothesize that </a:t>
            </a:r>
            <a:r>
              <a:rPr lang="en-US" sz="2200" b="1" dirty="0"/>
              <a:t>not all graphs are necessarily better embedded in a </a:t>
            </a:r>
            <a:r>
              <a:rPr lang="en-US" sz="2200" b="1" dirty="0" err="1"/>
              <a:t>hyperspherical</a:t>
            </a:r>
            <a:r>
              <a:rPr lang="en-US" sz="2200" dirty="0"/>
              <a:t> space and that this depends on some fundamental topological properties of the graph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739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5CF4-65F9-7196-85F6-63D9C35A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7B7CD-F53E-91C8-B353-74926E460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Important problem</a:t>
            </a:r>
            <a:r>
              <a:rPr lang="en-US" dirty="0"/>
              <a:t>: Questions Gaussians dist. prior on latent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Proposes </a:t>
            </a:r>
            <a:r>
              <a:rPr lang="en-US" dirty="0" err="1"/>
              <a:t>vMF</a:t>
            </a:r>
            <a:r>
              <a:rPr lang="en-US" dirty="0"/>
              <a:t> distribution on latent space and derive ELBO grad equation</a:t>
            </a:r>
          </a:p>
          <a:p>
            <a:pPr lvl="1"/>
            <a:r>
              <a:rPr lang="en-US" dirty="0"/>
              <a:t>Hit and trial for finding the right prior for latent space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Comments: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Sign of life</a:t>
            </a:r>
            <a:r>
              <a:rPr lang="en-US" dirty="0"/>
              <a:t>: the method works for toy and small datasets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Only </a:t>
            </a:r>
            <a:r>
              <a:rPr lang="en-US" b="1" dirty="0"/>
              <a:t>works for small dim prior </a:t>
            </a:r>
            <a:r>
              <a:rPr lang="en-US" dirty="0"/>
              <a:t>on latent space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Doesn’t work for </a:t>
            </a:r>
            <a:r>
              <a:rPr lang="en-US" b="1" dirty="0"/>
              <a:t>complex dataset</a:t>
            </a:r>
            <a:r>
              <a:rPr lang="en-US" dirty="0"/>
              <a:t> like </a:t>
            </a:r>
            <a:r>
              <a:rPr lang="en-US" sz="2400" dirty="0" err="1"/>
              <a:t>Pubmed</a:t>
            </a:r>
            <a:r>
              <a:rPr lang="en-US" sz="2400" dirty="0"/>
              <a:t> yet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Would have been interesting to see just </a:t>
            </a:r>
            <a:r>
              <a:rPr lang="en-US" b="1" dirty="0"/>
              <a:t>Reinforce based results</a:t>
            </a:r>
            <a:r>
              <a:rPr lang="en-US" dirty="0"/>
              <a:t> too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8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E66B-E81A-A5F5-5928-A8A5B58E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5" y="2766218"/>
            <a:ext cx="10515600" cy="1325563"/>
          </a:xfrm>
        </p:spPr>
        <p:txBody>
          <a:bodyPr/>
          <a:lstStyle/>
          <a:p>
            <a:r>
              <a:rPr lang="en-US" dirty="0"/>
              <a:t>					Thanks!</a:t>
            </a:r>
          </a:p>
        </p:txBody>
      </p:sp>
    </p:spTree>
    <p:extLst>
      <p:ext uri="{BB962C8B-B14F-4D97-AF65-F5344CB8AC3E}">
        <p14:creationId xmlns:p14="http://schemas.microsoft.com/office/powerpoint/2010/main" val="473143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13D2-2D40-FE1C-4B8F-FE9C0396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46FA8C-71B2-2FB5-343F-D3AC8739B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147" y="1690688"/>
            <a:ext cx="65405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5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AA0F-8644-35F9-FCDC-CD03FA88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3A077-BD88-0B31-BE6B-DD4628AA9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Motivation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Background: </a:t>
            </a:r>
            <a:r>
              <a:rPr lang="en-US" dirty="0" err="1"/>
              <a:t>vMF</a:t>
            </a:r>
            <a:r>
              <a:rPr lang="en-US" dirty="0"/>
              <a:t> dist., Rejection sampling </a:t>
            </a:r>
            <a:r>
              <a:rPr lang="en-US" dirty="0" err="1"/>
              <a:t>reparametrization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Method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Experiments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Conclusion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3278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5F43-0300-1157-A4C7-CBB318BC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49EA3-B038-D392-5E93-A42090CE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Limitations of Gaussian distribution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Low dimensions: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Heavy concentration around µ</a:t>
            </a:r>
          </a:p>
          <a:p>
            <a:pPr marL="1428750" lvl="2" indent="-514350">
              <a:buAutoNum type="alphaL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problematic when the space is divided into multiple clusters</a:t>
            </a:r>
          </a:p>
          <a:p>
            <a:pPr marL="971550" lvl="1" indent="-514350">
              <a:buAutoNum type="romanL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High dimensions: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Resemble a uniform distribution on the surface of a hypersphere</a:t>
            </a:r>
          </a:p>
          <a:p>
            <a:pPr marL="1428750" lvl="2" indent="-514350">
              <a:buAutoNum type="alphaL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Gauss dist. is defined based on L2 norm that suffers from the curse of dimensionality 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non-euclidean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distance is more preferable)</a:t>
            </a:r>
          </a:p>
          <a:p>
            <a:pPr marL="1428750" lvl="2" indent="-514350">
              <a:buAutoNum type="alphaLcPeriod"/>
            </a:pPr>
            <a:endParaRPr lang="en-US" dirty="0"/>
          </a:p>
          <a:p>
            <a:pPr marL="971550" lvl="1" indent="-514350"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0C17-F3C0-0B24-4DAD-36A297BD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03911-7B62-F157-328F-8AFD7C90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19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2. Manifold mapping constraint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romanL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Consider the data lying in a small M-dimensional manifold M, embedded in a much higher dimensional space </a:t>
            </a:r>
          </a:p>
          <a:p>
            <a:pPr marL="971550" lvl="1" indent="-514350">
              <a:buAutoNum type="romanL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Latent space Z</a:t>
            </a:r>
          </a:p>
          <a:p>
            <a:pPr marL="971550" lvl="1" indent="-514350">
              <a:buAutoNum type="romanL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two spaces, M and Z, have fundamentally diff structure (dim(M) &lt; dim(Z)):</a:t>
            </a:r>
          </a:p>
          <a:p>
            <a:pPr marL="1428750" lvl="2" indent="-514350">
              <a:buAutoNum type="alphaL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VAE could just leave most of the latent space empty, leading to bad samples.</a:t>
            </a:r>
          </a:p>
          <a:p>
            <a:pPr marL="1428750" lvl="2" indent="-514350">
              <a:buAutoNum type="alphaL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we increase the weight of KL loss term it’ll occupy all the latent space, but this will create instability and discontinuity</a:t>
            </a: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So, it is worth studying a posterior distribution on manifold different than the Euclidean space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\documentclass{article}&#10;\usepackage{amsmath}&#10;\pagestyle{empty}&#10;\begin{document}&#10;&#10;&#10;$X \in R^{N}$&#10;&#10;\end{document}" title="IguanaTex Bitmap Display">
            <a:extLst>
              <a:ext uri="{FF2B5EF4-FFF2-40B4-BE49-F238E27FC236}">
                <a16:creationId xmlns:a16="http://schemas.microsoft.com/office/drawing/2014/main" id="{29B8B36C-68F0-0072-0BC3-33385FA2B21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96000" y="3043582"/>
            <a:ext cx="1005840" cy="25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1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12730-AC6C-9829-887C-E520B350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6227064" cy="862149"/>
          </a:xfrm>
        </p:spPr>
        <p:txBody>
          <a:bodyPr anchor="b">
            <a:normAutofit/>
          </a:bodyPr>
          <a:lstStyle/>
          <a:p>
            <a:r>
              <a:rPr lang="en-US" sz="5000" dirty="0"/>
              <a:t>Background: </a:t>
            </a:r>
            <a:r>
              <a:rPr lang="en-US" sz="5000" dirty="0" err="1"/>
              <a:t>vMF</a:t>
            </a:r>
            <a:r>
              <a:rPr lang="en-US" sz="5000" dirty="0"/>
              <a:t> Dist.</a:t>
            </a:r>
          </a:p>
        </p:txBody>
      </p:sp>
      <p:sp>
        <p:nvSpPr>
          <p:cNvPr id="104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4CB6-F7E0-82C2-22DF-13393CD09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92086"/>
            <a:ext cx="7424529" cy="43988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VON MISES-FISHER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is it needed? Applications?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Directional data: Gene/protein structures, wind currents, compass,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does it look like?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Prob. Density:</a:t>
            </a:r>
          </a:p>
          <a:p>
            <a:pPr marL="0" indent="0">
              <a:buNone/>
            </a:pPr>
            <a:r>
              <a:rPr lang="en-US" sz="2200" dirty="0"/>
              <a:t> </a:t>
            </a:r>
          </a:p>
          <a:p>
            <a:pPr marL="971550" lvl="1" indent="-514350">
              <a:buFont typeface="+mj-lt"/>
              <a:buAutoNum type="alphaLcParenR"/>
            </a:pPr>
            <a:endParaRPr lang="en-US" sz="2200" dirty="0"/>
          </a:p>
          <a:p>
            <a:pPr marL="971550" lvl="1" indent="-514350">
              <a:buFont typeface="+mj-lt"/>
              <a:buAutoNum type="alphaLcParenR"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ECE7E0-81BA-B462-1736-65C91C9CF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3172" y="1934527"/>
            <a:ext cx="3367827" cy="298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\documentclass{article}&#10;\usepackage{amsmath}&#10;\pagestyle{empty}&#10;\begin{document}&#10;&#10;$$&#10;\begin{aligned}&#10;q(\mathbf{z} \mid \mu, \kappa) &amp;=\mathcal{C}_{m}(\kappa) \exp \left(\kappa \mu^{T} \mathbf{z}\right)&#10;\end{aligned}&#10;$$&#10;&#10;&#10;\end{document}" title="IguanaTex Bitmap Display">
            <a:extLst>
              <a:ext uri="{FF2B5EF4-FFF2-40B4-BE49-F238E27FC236}">
                <a16:creationId xmlns:a16="http://schemas.microsoft.com/office/drawing/2014/main" id="{F314041F-FF9C-0682-423A-C9A6586D98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06330" y="4466845"/>
            <a:ext cx="3327400" cy="330200"/>
          </a:xfrm>
          <a:prstGeom prst="rect">
            <a:avLst/>
          </a:prstGeom>
        </p:spPr>
      </p:pic>
      <p:pic>
        <p:nvPicPr>
          <p:cNvPr id="21" name="Picture 20" descr="\documentclass[12pt]{article}&#10;\usepackage{amsmath}&#10;\usepackage{amsfonts}&#10;\pagestyle{empty}&#10;\begin{document}&#10;&#10;% $&#10;% \begin{aligned}&#10;% q(\mathbf{z} \mid \mu, \kappa) &amp;=\mathcal{C}_{m}(\kappa) \exp \left(\kappa \mu^{T} \mathbf{z}\right) \\&#10;% \mathcal{C}_{m}(\kappa) &amp;=\frac{\kappa^{m / 2-1}}{(2 \pi)^{m / 2} \mathcal{I}_{m / 2-1}(\kappa)}&#10;% \end{aligned}&#10;% $&#10;&#10;{\raggedright&#10;Analogous to a Gaussian, it is parameterized by $\mu \in \mathbb{R}^{m}$ indicating the mean direction, and $\kappa \in \mathbb{R}_{\geq 0}$ the concentration around $\mu$.&#10;}&#10;&#10;\end{document}" title="IguanaTex Bitmap Display">
            <a:extLst>
              <a:ext uri="{FF2B5EF4-FFF2-40B4-BE49-F238E27FC236}">
                <a16:creationId xmlns:a16="http://schemas.microsoft.com/office/drawing/2014/main" id="{C053116D-00AC-9791-6709-C8FE81B032E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360556" y="5083130"/>
            <a:ext cx="9855200" cy="660400"/>
          </a:xfrm>
          <a:prstGeom prst="rect">
            <a:avLst/>
          </a:prstGeom>
        </p:spPr>
      </p:pic>
      <p:pic>
        <p:nvPicPr>
          <p:cNvPr id="23" name="Picture 22" descr="\documentclass[12pt]{article}&#10;\usepackage{amsmath}&#10;\usepackage{amsfonts}&#10;\pagestyle{empty}&#10;\begin{document}&#10;&#10;% $&#10;% \begin{aligned}&#10;% q(\mathbf{z} \mid \mu, \kappa) &amp;=\mathcal{C}_{m}(\kappa) \exp \left(\kappa \mu^{T} \mathbf{z}\right) \\&#10;% \mathcal{C}_{m}(\kappa) &amp;=\frac{\kappa^{m / 2-1}}{(2 \pi)^{m / 2} \mathcal{I}_{m / 2-1}(\kappa)}&#10;% \end{aligned}&#10;% $&#10;&#10;% {\raggedright&#10;% Analogous to a Gaussian, it is parameterized by $\mu \in \mathbb{R}^{m}$ indicating the mean direction, and $\kappa \in \mathbb{R}_{\geq 0}$ the concentration around $\mu$.&#10;% }&#10;$&#10;\mathcal{C}_{m}(\kappa) =\frac{\kappa^{m / 2-1}}{(2 \pi)^{m / 2} \mathcal{I}_{m / 2-1}(\kappa)}&#10;$&#10;\end{document}" title="IguanaTex Bitmap Display">
            <a:extLst>
              <a:ext uri="{FF2B5EF4-FFF2-40B4-BE49-F238E27FC236}">
                <a16:creationId xmlns:a16="http://schemas.microsoft.com/office/drawing/2014/main" id="{5E742C7D-A1BF-BE7D-F3DF-B0A720642A8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360556" y="6051153"/>
            <a:ext cx="29972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4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37A17-E439-6DDE-E4BD-1CCD0CFB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N-VAE vs S-VAE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030BE-D595-F5A0-51FC-0D0227821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5522843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N-VAE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ELBO: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Reparameterization trick: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8" name="Picture 7" descr="\documentclass[12pt]{article}&#10;\usepackage{amsmath}&#10;\usepackage{amsfonts}&#10;\pagestyle{empty}&#10;\begin{document}&#10;&#10;% $&#10;% \begin{aligned}&#10;% q(\mathbf{z} \mid \mu, \kappa) &amp;=\mathcal{C}_{m}(\kappa) \exp \left(\kappa \mu^{T} \mathbf{z}\right) \\&#10;% \mathcal{C}_{m}(\kappa) &amp;=\frac{\kappa^{m / 2-1}}{(2 \pi)^{m / 2} \mathcal{I}_{m / 2-1}(\kappa)}&#10;% \end{aligned}&#10;% $&#10;&#10;% {\raggedright&#10;% Analogous to a Gaussian, it is parameterized by $\mu \in \mathbb{R}^{m}$ indicating the mean direction, and $\kappa \in \mathbb{R}_{\geq 0}$ the concentration around $\mu$.&#10;% }&#10;% $&#10;% \mathcal{C}_{m}(\kappa) =\frac{\kappa^{m / 2-1}}{(2 \pi)^{m / 2} \mathcal{I}_{m / 2-1}(\kappa)}&#10;% $&#10;&#10;% p_\theta(\mathbf{x}^{(i)}) = \int p_\theta(\mathbf{x}^{(i)}\vert\mathbf{z}) p_\theta(\mathbf{z}) d\mathbf{z}&#10;&#10;% L_\text{VAE}(\theta, \phi) &#10;% &amp;= -\log p_\theta(\mathbf{x}) + D_\text{KL}( q_\phi(\mathbf{z}\vert\mathbf{x}) \| p_\theta(\mathbf{z}\vert\mathbf{x}) )\\&#10;&#10;% \\&#10;% \theta^{*}, \phi^{*} &amp;= \arg\min_{\theta, \phi} L_\text{VAE}&#10;&#10;$$&#10;L_\text{VAE}(\theta, \phi) = - \mathbb{E}_{\mathbf{z} \sim q_\phi(\mathbf{z}\vert\mathbf{x})} \log p_\theta(\mathbf{x}\vert\mathbf{z}) + D_\text{KL}( q_\phi(\mathbf{z}\vert\mathbf{x}) \| p_\theta(\mathbf{z}) ) &#10;$$&#10;&#10;&#10;\end{document}" title="IguanaTex Bitmap Display">
            <a:extLst>
              <a:ext uri="{FF2B5EF4-FFF2-40B4-BE49-F238E27FC236}">
                <a16:creationId xmlns:a16="http://schemas.microsoft.com/office/drawing/2014/main" id="{8196A3E7-722E-9701-2198-8E95F56E969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86678" y="3409391"/>
            <a:ext cx="5274365" cy="252880"/>
          </a:xfrm>
          <a:prstGeom prst="rect">
            <a:avLst/>
          </a:prstGeom>
        </p:spPr>
      </p:pic>
      <p:pic>
        <p:nvPicPr>
          <p:cNvPr id="12" name="Picture 11" descr="\documentclass[12pt]{article}&#10;\usepackage{amsmath}&#10;\usepackage{amsfonts}&#10;\pagestyle{empty}&#10;\begin{document}&#10;&#10;% $&#10;% \begin{aligned}&#10;% q(\mathbf{z} \mid \mu, \kappa) &amp;=\mathcal{C}_{m}(\kappa) \exp \left(\kappa \mu^{T} \mathbf{z}\right) \\&#10;% \mathcal{C}_{m}(\kappa) &amp;=\frac{\kappa^{m / 2-1}}{(2 \pi)^{m / 2} \mathcal{I}_{m / 2-1}(\kappa)}&#10;% \end{aligned}&#10;% $&#10;&#10;% {\raggedright&#10;% Analogous to a Gaussian, it is parameterized by $\mu \in \mathbb{R}^{m}$ indicating the mean direction, and $\kappa \in \mathbb{R}_{\geq 0}$ the concentration around $\mu$.&#10;% }&#10;% $&#10;% \mathcal{C}_{m}(\kappa) =\frac{\kappa^{m / 2-1}}{(2 \pi)^{m / 2} \mathcal{I}_{m / 2-1}(\kappa)}&#10;% $&#10;&#10;% p_\theta(\mathbf{x}^{(i)}) = \int p_\theta(\mathbf{x}^{(i)}\vert\mathbf{z}) p_\theta(\mathbf{z}) d\mathbf{z}&#10;&#10;% L_\text{VAE}(\theta, \phi) &#10;% &amp;= -\log p_\theta(\mathbf{x}) + D_\text{KL}( q_\phi(\mathbf{z}\vert\mathbf{x}) \| p_\theta(\mathbf{z}\vert\mathbf{x}) )\\&#10;&#10;% \\&#10;% \theta^{*}, \phi^{*} &amp;= \arg\min_{\theta, \phi} L_\text{VAE}&#10;&#10;% $$&#10;% L_\text{VAE}(\theta, \phi) = - \mathbb{E}_{\mathbf{z} \sim q_\phi(\mathbf{z}\vert\mathbf{x})} \log p_\theta(\mathbf{x}\vert\mathbf{z}) + D_\text{KL}( q_\phi(\mathbf{z}\vert\mathbf{x}) \| p_\theta(\mathbf{z}) ) &#10;% $$&#10;&#10;$$&#10;\mathbf{z} = \mu + \sigma \odot \boldsymbol{\epsilon} \text{, where } \boldsymbol{\epsilon} \sim \mathcal{N}(0, I)&#10;$$&#10;&#10;\end{document}" title="IguanaTex Bitmap Display">
            <a:extLst>
              <a:ext uri="{FF2B5EF4-FFF2-40B4-BE49-F238E27FC236}">
                <a16:creationId xmlns:a16="http://schemas.microsoft.com/office/drawing/2014/main" id="{D7B3C5AD-3573-9FEC-5BD0-69E523C1281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86678" y="4367659"/>
            <a:ext cx="4318000" cy="3302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F38CD22-7861-4F92-C9F6-4B9890150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87" y="4697858"/>
            <a:ext cx="2897148" cy="215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B71D0B-B38A-8646-6C98-E72FED9041F8}"/>
              </a:ext>
            </a:extLst>
          </p:cNvPr>
          <p:cNvSpPr txBox="1"/>
          <p:nvPr/>
        </p:nvSpPr>
        <p:spPr>
          <a:xfrm>
            <a:off x="6626087" y="1815548"/>
            <a:ext cx="528761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S-VAE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ELBO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Reparameterization trick:</a:t>
            </a:r>
            <a:endParaRPr lang="en-US" sz="2800" dirty="0">
              <a:solidFill>
                <a:srgbClr val="595959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rgbClr val="595959"/>
                </a:solidFill>
              </a:rPr>
              <a:t>Unfortunately, there is no (known) breakdown of z in terms of deterministic terms along with a stochastic term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Reinforce</a:t>
            </a:r>
          </a:p>
          <a:p>
            <a:endParaRPr lang="en-US" dirty="0"/>
          </a:p>
        </p:txBody>
      </p:sp>
      <p:pic>
        <p:nvPicPr>
          <p:cNvPr id="15" name="Picture 14" descr="\documentclass[12pt]{article}&#10;\usepackage{amsmath}&#10;\usepackage{amsfonts}&#10;\pagestyle{empty}&#10;\begin{document}&#10;&#10;% $&#10;% \begin{aligned}&#10;% q(\mathbf{z} \mid \mu, \kappa) &amp;=\mathcal{C}_{m}(\kappa) \exp \left(\kappa \mu^{T} \mathbf{z}\right) \\&#10;% \mathcal{C}_{m}(\kappa) &amp;=\frac{\kappa^{m / 2-1}}{(2 \pi)^{m / 2} \mathcal{I}_{m / 2-1}(\kappa)}&#10;% \end{aligned}&#10;% $&#10;&#10;% {\raggedright&#10;% Analogous to a Gaussian, it is parameterized by $\mu \in \mathbb{R}^{m}$ indicating the mean direction, and $\kappa \in \mathbb{R}_{\geq 0}$ the concentration around $\mu$.&#10;% }&#10;% $&#10;% \mathcal{C}_{m}(\kappa) =\frac{\kappa^{m / 2-1}}{(2 \pi)^{m / 2} \mathcal{I}_{m / 2-1}(\kappa)}&#10;% $&#10;&#10;% p_\theta(\mathbf{x}^{(i)}) = \int p_\theta(\mathbf{x}^{(i)}\vert\mathbf{z}) p_\theta(\mathbf{z}) d\mathbf{z}&#10;&#10;% L_\text{VAE}(\theta, \phi) &#10;% &amp;= -\log p_\theta(\mathbf{x}) + D_\text{KL}( q_\phi(\mathbf{z}\vert\mathbf{x}) \| p_\theta(\mathbf{z}\vert\mathbf{x}) )\\&#10;&#10;% \\&#10;% \theta^{*}, \phi^{*} &amp;= \arg\min_{\theta, \phi} L_\text{VAE}&#10;&#10;$$&#10;L_\text{VAE}(\theta, \phi) = - \mathbb{E}_{\mathbf{z} \sim q_\phi(\mathbf{z}\vert\mathbf{x})} \log p_\theta(\mathbf{x}\vert\mathbf{z}) + D_\text{KL}( q_\phi(\mathbf{z}\vert\mathbf{x}) \| p_\theta(\mathbf{z}) ) &#10;$$&#10;&#10;&#10;\end{document}" title="IguanaTex Bitmap Display">
            <a:extLst>
              <a:ext uri="{FF2B5EF4-FFF2-40B4-BE49-F238E27FC236}">
                <a16:creationId xmlns:a16="http://schemas.microsoft.com/office/drawing/2014/main" id="{F9360336-1907-C3CF-4F05-2996CC19E67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24870" y="3429000"/>
            <a:ext cx="5340107" cy="2560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98775B-1E8D-73F5-5BA4-E802D4C9F601}"/>
              </a:ext>
            </a:extLst>
          </p:cNvPr>
          <p:cNvSpPr txBox="1"/>
          <p:nvPr/>
        </p:nvSpPr>
        <p:spPr>
          <a:xfrm>
            <a:off x="6639339" y="4482059"/>
            <a:ext cx="52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8" name="Picture 17" descr="\documentclass{article}&#10;\usepackage{amsmath}&#10;\pagestyle{empty}&#10;\begin{document}&#10;&#10;&#10;$p_\theta({x}^{(i)}) = \int p_\theta({x}^{(i)}\vert{z}) p({z}) d{z}$&#10;&#10;\end{document}" title="IguanaTex Bitmap Display">
            <a:extLst>
              <a:ext uri="{FF2B5EF4-FFF2-40B4-BE49-F238E27FC236}">
                <a16:creationId xmlns:a16="http://schemas.microsoft.com/office/drawing/2014/main" id="{FF987B07-DA99-DC4A-958B-B8C3E16E61C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89459" y="2480969"/>
            <a:ext cx="3124200" cy="304800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&#10;$p_\theta({x}^{(i)}) = \int p_\theta({x}^{(i)}\vert{z}) p({z}) d{z}$&#10;&#10;\end{document}" title="IguanaTex Bitmap Display">
            <a:extLst>
              <a:ext uri="{FF2B5EF4-FFF2-40B4-BE49-F238E27FC236}">
                <a16:creationId xmlns:a16="http://schemas.microsoft.com/office/drawing/2014/main" id="{CE240AED-E3F0-6884-9891-39E2760F299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639339" y="2375941"/>
            <a:ext cx="31242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7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A1C1-0C95-142C-7420-C63FA93F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94400C-7C12-9537-7AA4-B7323CD18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369" y="2112859"/>
            <a:ext cx="7647429" cy="318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5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D5C7-8ABF-726E-EF14-4B2AE86B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37EC-311E-AB1F-4AA4-1AC8A01E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8A5B7-E5BA-7B34-50F0-F8854F867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192" y="1825625"/>
            <a:ext cx="8523616" cy="357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081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36"/>
  <p:tag name="OUTPUTTYPE" val="PDF"/>
  <p:tag name="IGUANATEXVERSION" val="160"/>
  <p:tag name="LATEXADDIN" val="\documentclass{article}&#10;\usepackage{amsmath}&#10;\pagestyle{empty}&#10;\begin{document}&#10;&#10;&#10;$X \in R^{N}$&#10;&#10;\end{document}"/>
  <p:tag name="IGUANATEXSIZE" val="22"/>
  <p:tag name="IGUANATEXCURSOR" val="93"/>
  <p:tag name="TRANSPARENCY" val="True"/>
  <p:tag name="LATEXENGINEID" val="0"/>
  <p:tag name="TEMPFOLDER" val="/private/var/folders/_z/59jpvdm97456r5r_cc1xg5qc0000gn/T/com.microsoft.Powerpoint/TemporaryItems/"/>
  <p:tag name="LATEXFORMHEIGHT" val="426.65"/>
  <p:tag name="LATEXFORMWIDTH" val="513.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30"/>
  <p:tag name="OUTPUTTYPE" val="PDF"/>
  <p:tag name="IGUANATEXVERSION" val="160"/>
  <p:tag name="LATEXADDIN" val="\documentclass[12pt]{article}&#10;\usepackage{amsmath}&#10;\usepackage{amsfonts}&#10;\pagestyle{empty}&#10;\begin{document}&#10;&#10;$q(z|\phi)$&#10;&#10;\end{document}"/>
  <p:tag name="IGUANATEXSIZE" val="28"/>
  <p:tag name="IGUANATEXCURSOR" val="120"/>
  <p:tag name="TRANSPARENCY" val="True"/>
  <p:tag name="LATEXENGINEID" val="0"/>
  <p:tag name="TEMPFOLDER" val="/private/var/folders/_z/59jpvdm97456r5r_cc1xg5qc0000gn/T/com.microsoft.Powerpoint/TemporaryItems/"/>
  <p:tag name="LATEXFORMHEIGHT" val="426.65"/>
  <p:tag name="LATEXFORMWIDTH" val="513.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25"/>
  <p:tag name="OUTPUTTYPE" val="PDF"/>
  <p:tag name="IGUANATEXVERSION" val="160"/>
  <p:tag name="LATEXADDIN" val="\documentclass{article}&#10;\usepackage{amsmath}&#10;\pagestyle{empty}&#10;\begin{document}&#10;&#10;&#10;$r(z|\phi)$&#10;&#10;\end{document}"/>
  <p:tag name="IGUANATEXSIZE" val="28"/>
  <p:tag name="IGUANATEXCURSOR" val="93"/>
  <p:tag name="TRANSPARENCY" val="True"/>
  <p:tag name="LATEXENGINEID" val="0"/>
  <p:tag name="TEMPFOLDER" val="/private/var/folders/_z/59jpvdm97456r5r_cc1xg5qc0000gn/T/com.microsoft.Powerpoint/TemporaryItems/"/>
  <p:tag name="LATEXFORMHEIGHT" val="426.65"/>
  <p:tag name="LATEXFORMWIDTH" val="513.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109"/>
  <p:tag name="OUTPUTTYPE" val="PDF"/>
  <p:tag name="IGUANATEXVERSION" val="160"/>
  <p:tag name="LATEXADDIN" val="\documentclass{article}&#10;\usepackage{amsmath}&#10;\pagestyle{empty}&#10;\begin{document}&#10;&#10;$M_{\phi}r(z|\phi) &gt;= q(z|\phi) \quad \forall z$&#10;&#10;&#10;\end{document}"/>
  <p:tag name="IGUANATEXSIZE" val="28"/>
  <p:tag name="IGUANATEXCURSOR" val="129"/>
  <p:tag name="TRANSPARENCY" val="True"/>
  <p:tag name="LATEXENGINEID" val="0"/>
  <p:tag name="TEMPFOLDER" val="/private/var/folders/_z/59jpvdm97456r5r_cc1xg5qc0000gn/T/com.microsoft.Powerpoint/TemporaryItems/"/>
  <p:tag name="LATEXFORMHEIGHT" val="426.65"/>
  <p:tag name="LATEXFORMWIDTH" val="513.3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8"/>
  <p:tag name="ORIGINALWIDTH" val="344"/>
  <p:tag name="OUTPUTTYPE" val="PDF"/>
  <p:tag name="IGUANATEXVERSION" val="160"/>
  <p:tag name="LATEXADDIN" val="%%%%%%%%%%%%%%%%%%%%%%%%%%%%%%%%%%%%%%%%%%%%%%%%%%%%%%%%%%%%%%%&#10;%&#10;% Welcome to Overleaf --- just edit your LaTeX on the left,&#10;% and we'll compile it for you on the right. If you open the&#10;% 'Share' menu, you can invite other users to edit at the same&#10;% time. See www.overleaf.com/learn for more info. Enjoy!&#10;%&#10;%%%%%%%%%%%%%%%%%%%%%%%%%%%%%%%%%%%%%%%%%%%%%%%%%%%%%%%%%%%%%%%&#10;\documentclass{article}&#10;\usepackage{algorithm}&#10;\usepackage{amsmath}&#10;\usepackage{amsfonts}&#10;\usepackage{algpseudocode}&#10;\begin{document}&#10;\begin{algorithm}&#10;\caption{Rejection Sampling}\label{alg:cap}&#10;\begin{algorithmic}&#10;\\&#10;\While{True}&#10;\State $z' \sim r(z|\phi)$&#10;\State $\mu \sim U(0,1)$&#10;\If{$\mu &lt; \frac{q(z'\mid \phi)}{M_{\phi}r(z' \mid \phi)}$}&#10;    \State \Return $z'$&#10;\EndIf&#10;\EndWhile&#10;&#10;\end{algorithmic}&#10;\end{algorithm}&#10;&#10;\end{document}"/>
  <p:tag name="IGUANATEXSIZE" val="20"/>
  <p:tag name="IGUANATEXCURSOR" val="757"/>
  <p:tag name="TRANSPARENCY" val="True"/>
  <p:tag name="LATEXENGINEID" val="0"/>
  <p:tag name="TEMPFOLDER" val="/private/var/folders/_z/59jpvdm97456r5r_cc1xg5qc0000gn/T/com.microsoft.Powerpoint/TemporaryItems/"/>
  <p:tag name="LATEXFORMHEIGHT" val="426.65"/>
  <p:tag name="LATEXFORMWIDTH" val="513.3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14"/>
  <p:tag name="OUTPUTTYPE" val="PDF"/>
  <p:tag name="IGUANATEXVERSION" val="160"/>
  <p:tag name="LATEXADDIN" val="\documentclass{article}&#10;\usepackage{amsmath}&#10;\pagestyle{empty}&#10;\begin{document}&#10;&#10;&#10;$M_{\phi}$&#10;&#10;\end{document}"/>
  <p:tag name="IGUANATEXSIZE" val="28"/>
  <p:tag name="IGUANATEXCURSOR" val="92"/>
  <p:tag name="TRANSPARENCY" val="True"/>
  <p:tag name="LATEXENGINEID" val="0"/>
  <p:tag name="TEMPFOLDER" val="/private/var/folders/_z/59jpvdm97456r5r_cc1xg5qc0000gn/T/com.microsoft.Powerpoint/TemporaryItems/"/>
  <p:tag name="LATEXFORMHEIGHT" val="426.65"/>
  <p:tag name="LATEXFORMWIDTH" val="513.3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25"/>
  <p:tag name="OUTPUTTYPE" val="PDF"/>
  <p:tag name="IGUANATEXVERSION" val="160"/>
  <p:tag name="LATEXADDIN" val="\documentclass{article}&#10;\usepackage{amsmath}&#10;\pagestyle{empty}&#10;\begin{document}&#10;&#10;&#10;$r(z|\phi)$&#10;&#10;\end{document}"/>
  <p:tag name="IGUANATEXSIZE" val="28"/>
  <p:tag name="IGUANATEXCURSOR" val="93"/>
  <p:tag name="TRANSPARENCY" val="True"/>
  <p:tag name="LATEXENGINEID" val="0"/>
  <p:tag name="TEMPFOLDER" val="/private/var/folders/_z/59jpvdm97456r5r_cc1xg5qc0000gn/T/com.microsoft.Powerpoint/TemporaryItems/"/>
  <p:tag name="LATEXFORMHEIGHT" val="426.65"/>
  <p:tag name="LATEXFORMWIDTH" val="513.3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302"/>
  <p:tag name="OUTPUTTYPE" val="PDF"/>
  <p:tag name="IGUANATEXVERSION" val="160"/>
  <p:tag name="LATEXADDIN" val="\documentclass{article}&#10;\usepackage{amsmath}&#10;\pagestyle{empty}&#10;\begin{document}&#10;&#10;&#10;$z = h(\epsilon, \phi), \quad where \ \epsilon \sim \mathcal{\pi}(\epsilon, \phi)$ and $h$ is differentiable transformation&#10;&#10;\end{document}"/>
  <p:tag name="IGUANATEXSIZE" val="28"/>
  <p:tag name="IGUANATEXCURSOR" val="205"/>
  <p:tag name="TRANSPARENCY" val="True"/>
  <p:tag name="LATEXENGINEID" val="0"/>
  <p:tag name="TEMPFOLDER" val="/private/var/folders/_z/59jpvdm97456r5r_cc1xg5qc0000gn/T/com.microsoft.Powerpoint/TemporaryItems/"/>
  <p:tag name="LATEXFORMHEIGHT" val="426.65"/>
  <p:tag name="LATEXFORMWIDTH" val="513.3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"/>
  <p:tag name="ORIGINALWIDTH" val="101"/>
  <p:tag name="OUTPUTTYPE" val="PDF"/>
  <p:tag name="IGUANATEXVERSION" val="160"/>
  <p:tag name="LATEXADDIN" val="\documentclass{article}&#10;\usepackage{amsmath}&#10;\pagestyle{empty}&#10;\begin{document}&#10;&#10;&#10;$\mathcal{\pi}(\epsilon, \phi) = s(\epsilon)\frac{q(h(\epsilon, \phi) \thinspace | \thinspace \phi)}{q(r(\epsilon, \phi) \thinspace | \thinspace \phi)}$&#10;&#10;\end{document}"/>
  <p:tag name="IGUANATEXSIZE" val="20"/>
  <p:tag name="IGUANATEXCURSOR" val="234"/>
  <p:tag name="TRANSPARENCY" val="True"/>
  <p:tag name="LATEXENGINEID" val="0"/>
  <p:tag name="TEMPFOLDER" val="/private/var/folders/_z/59jpvdm97456r5r_cc1xg5qc0000gn/T/com.microsoft.Powerpoint/TemporaryItems/"/>
  <p:tag name="LATEXFORMHEIGHT" val="426.65"/>
  <p:tag name="LATEXFORMWIDTH" val="513.3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225"/>
  <p:tag name="OUTPUTTYPE" val="PDF"/>
  <p:tag name="IGUANATEXVERSION" val="160"/>
  <p:tag name="LATEXADDIN" val="\documentclass[12pt]{article}&#10;\usepackage{amsmath}&#10;\usepackage{amsfonts}&#10;\pagestyle{empty}&#10;\begin{document}&#10;&#10;&#10;$\mathbb{E}_{q({z \mid \phi})} {\left[\log p({x} \mid {z})\right]} = \mathbb{E}_{\pi({\epsilon \mid \phi})} {\left[\log p({x} \mid {h(\epsilon, \phi)})\right]}$&#10;&#10;\end{document}"/>
  <p:tag name="IGUANATEXSIZE" val="20"/>
  <p:tag name="IGUANATEXCURSOR" val="107"/>
  <p:tag name="TRANSPARENCY" val="True"/>
  <p:tag name="LATEXENGINEID" val="0"/>
  <p:tag name="TEMPFOLDER" val="/private/var/folders/_z/59jpvdm97456r5r_cc1xg5qc0000gn/T/com.microsoft.Powerpoint/TemporaryItems/"/>
  <p:tag name="LATEXFORMHEIGHT" val="426.65"/>
  <p:tag name="LATEXFORMWIDTH" val="513.3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"/>
  <p:tag name="ORIGINALWIDTH" val="281"/>
  <p:tag name="OUTPUTTYPE" val="PDF"/>
  <p:tag name="IGUANATEXVERSION" val="160"/>
  <p:tag name="LATEXADDIN" val="\documentclass[12pt]{article}&#10;\usepackage{amsmath}&#10;\usepackage{amsfonts}&#10;\pagestyle{empty}&#10;\begin{document}&#10;&#10;$\nabla_{\phi} \mathbb{E}_{\pi({\epsilon \mid \phi})} {\left[\log p({x} \mid {h(\epsilon, \phi)})\right]} = \int \nabla_{\phi} \pi(\epsilon \mid \phi) \ \log p({x}, {z}) d {z}$&#10;&#10;&#10;\end{document}"/>
  <p:tag name="IGUANATEXSIZE" val="20"/>
  <p:tag name="IGUANATEXCURSOR" val="107"/>
  <p:tag name="TRANSPARENCY" val="True"/>
  <p:tag name="LATEXENGINEID" val="0"/>
  <p:tag name="TEMPFOLDER" val="/private/var/folders/_z/59jpvdm97456r5r_cc1xg5qc0000gn/T/com.microsoft.Powerpoint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131"/>
  <p:tag name="OUTPUTTYPE" val="PDF"/>
  <p:tag name="IGUANATEXVERSION" val="160"/>
  <p:tag name="LATEXADDIN" val="\documentclass{article}&#10;\usepackage{amsmath}&#10;\pagestyle{empty}&#10;\begin{document}&#10;&#10;$$&#10;\begin{aligned}&#10;q(\mathbf{z} \mid \mu, \kappa) &amp;=\mathcal{C}_{m}(\kappa) \exp \left(\kappa \mu^{T} \mathbf{z}\right)&#10;\end{aligned}&#10;$$&#10;&#10;&#10;\end{document}"/>
  <p:tag name="IGUANATEXSIZE" val="20"/>
  <p:tag name="IGUANATEXCURSOR" val="200"/>
  <p:tag name="TRANSPARENCY" val="True"/>
  <p:tag name="LATEXENGINEID" val="0"/>
  <p:tag name="TEMPFOLDER" val="/private/var/folders/_z/59jpvdm97456r5r_cc1xg5qc0000gn/T/com.microsoft.Powerpoint/TemporaryItems/"/>
  <p:tag name="LATEXFORMHEIGHT" val="426.65"/>
  <p:tag name="LATEXFORMWIDTH" val="513.3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"/>
  <p:tag name="ORIGINALWIDTH" val="361"/>
  <p:tag name="OUTPUTTYPE" val="PDF"/>
  <p:tag name="IGUANATEXVERSION" val="160"/>
  <p:tag name="LATEXADDIN" val="\documentclass[12pt]{article}&#10;\usepackage{amsmath}&#10;\usepackage{amsfonts}&#10;\pagestyle{empty}&#10;\begin{document}&#10;&#10;Applying chain rule, we get:&#10;\\&#10;\\&#10;$= \mathbb{E}_{\pi({\epsilon \mid \phi})} {\left[\nabla_{\phi} \log p({x} \mid {h(\epsilon, \phi)})\right]} \ + \ \mathbb{E}_{\pi({\epsilon \mid \phi})} {\left[\log p({x} \mid {h(\epsilon, \phi)}) \nabla_{\phi} \log \pi(\epsilon \mid \phi) \right]}$&#10;&#10;&#10;\end{document}"/>
  <p:tag name="IGUANATEXSIZE" val="20"/>
  <p:tag name="IGUANATEXCURSOR" val="107"/>
  <p:tag name="TRANSPARENCY" val="True"/>
  <p:tag name="LATEXENGINEID" val="0"/>
  <p:tag name="TEMPFOLDER" val="/private/var/folders/_z/59jpvdm97456r5r_cc1xg5qc0000gn/T/com.microsoft.Powerpoint/TemporaryItems/"/>
  <p:tag name="LATEXFORMHEIGHT" val="426.65"/>
  <p:tag name="LATEXFORMWIDTH" val="513.3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30"/>
  <p:tag name="OUTPUTTYPE" val="PDF"/>
  <p:tag name="IGUANATEXVERSION" val="160"/>
  <p:tag name="LATEXADDIN" val="\documentclass[12pt]{article}&#10;\usepackage{amsmath}&#10;\usepackage{amsfonts}&#10;\pagestyle{empty}&#10;\begin{document}&#10;&#10;$q(z|\phi)$&#10;&#10;\end{document}"/>
  <p:tag name="IGUANATEXSIZE" val="28"/>
  <p:tag name="IGUANATEXCURSOR" val="120"/>
  <p:tag name="TRANSPARENCY" val="True"/>
  <p:tag name="LATEXENGINEID" val="0"/>
  <p:tag name="TEMPFOLDER" val="/private/var/folders/_z/59jpvdm97456r5r_cc1xg5qc0000gn/T/com.microsoft.Powerpoint/TemporaryItems/"/>
  <p:tag name="LATEXFORMHEIGHT" val="426.65"/>
  <p:tag name="LATEXFORMWIDTH" val="513.3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323"/>
  <p:tag name="OUTPUTTYPE" val="PDF"/>
  <p:tag name="IGUANATEXVERSION" val="160"/>
  <p:tag name="LATEXADDIN" val="\documentclass[12pt]{article}&#10;\usepackage{amsmath}&#10;\usepackage{amsfonts}&#10;\pagestyle{empty}&#10;\begin{document}&#10;&#10;&#10;&#10;$\mathbb{E}_{q({z \mid \phi})} {\left[\log p({x} \mid {z})\right]} = \mathbb{E}_{(\epsilon, v) \ \sim \ \pi_{1}({\epsilon \mid \phi}) \pi_{2}(v)} {\left[\log p({x} \mid { \mathcal{T}( h(\epsilon, \phi), v \mid \phi  })\right]}$&#10;&#10;&#10;\end{document}"/>
  <p:tag name="IGUANATEXSIZE" val="28"/>
  <p:tag name="IGUANATEXCURSOR" val="108"/>
  <p:tag name="TRANSPARENCY" val="True"/>
  <p:tag name="LATEXENGINEID" val="0"/>
  <p:tag name="TEMPFOLDER" val="/private/var/folders/_z/59jpvdm97456r5r_cc1xg5qc0000gn/T/com.microsoft.Powerpoint/TemporaryItems/"/>
  <p:tag name="LATEXFORMHEIGHT" val="426.65"/>
  <p:tag name="LATEXFORMWIDTH" val="513.3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225"/>
  <p:tag name="OUTPUTTYPE" val="PDF"/>
  <p:tag name="IGUANATEXVERSION" val="160"/>
  <p:tag name="LATEXADDIN" val="\documentclass[12pt]{article}&#10;\usepackage{amsmath}&#10;\usepackage{amsfonts}&#10;\pagestyle{empty}&#10;\begin{document}&#10;&#10;&#10;$\mathbb{E}_{(\epsilon, v) \sim \pi_{1}({\epsilon \mid \phi}) \pi_{2}(v)} {\left[\nabla_{\phi} \log p({x} \mid { \mathcal{T}( h(\epsilon, \phi), v \mid \phi  })\right]}$&#10;&#10;\end{document}"/>
  <p:tag name="IGUANATEXSIZE" val="20"/>
  <p:tag name="IGUANATEXCURSOR" val="279"/>
  <p:tag name="TRANSPARENCY" val="True"/>
  <p:tag name="LATEXENGINEID" val="0"/>
  <p:tag name="TEMPFOLDER" val="/private/var/folders/_z/59jpvdm97456r5r_cc1xg5qc0000gn/T/com.microsoft.Powerpoint/TemporaryItems/"/>
  <p:tag name="LATEXFORMHEIGHT" val="426.65"/>
  <p:tag name="LATEXFORMWIDTH" val="513.3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284"/>
  <p:tag name="OUTPUTTYPE" val="PDF"/>
  <p:tag name="IGUANATEXVERSION" val="160"/>
  <p:tag name="LATEXADDIN" val="\documentclass[12pt]{article}&#10;\usepackage{amsmath}&#10;\usepackage{amsfonts}&#10;\pagestyle{empty}&#10;\begin{document}&#10;&#10;&#10;$\mathbb{E}_{(\epsilon, v) \sim \pi_{1}({\epsilon \mid \phi}) \pi_{2}(v)} {\left[\log p({x} \mid { \mathcal{T}( h(\epsilon, \phi), v \mid \phi  }) \nabla_{\phi} \log \pi_{1}(\epsilon \mid \phi) \right]}$&#10;&#10;\end{document}"/>
  <p:tag name="IGUANATEXSIZE" val="20"/>
  <p:tag name="IGUANATEXCURSOR" val="107"/>
  <p:tag name="TRANSPARENCY" val="True"/>
  <p:tag name="LATEXENGINEID" val="0"/>
  <p:tag name="TEMPFOLDER" val="/private/var/folders/_z/59jpvdm97456r5r_cc1xg5qc0000gn/T/com.microsoft.Powerpoint/TemporaryItems/"/>
  <p:tag name="LATEXFORMHEIGHT" val="426.65"/>
  <p:tag name="LATEXFORMWIDTH" val="513.3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"/>
  <p:tag name="ORIGINALWIDTH" val="121"/>
  <p:tag name="OUTPUTTYPE" val="PDF"/>
  <p:tag name="IGUANATEXVERSION" val="160"/>
  <p:tag name="LATEXADDIN" val="\documentclass[12pt]{article}&#10;\usepackage{amsmath}&#10;\usepackage{amsfonts}&#10;\pagestyle{empty}&#10;\begin{document}&#10;&#10;&#10;$\mathcal{\pi}(\epsilon \mid \phi) = s(\epsilon)\frac{q(h(\epsilon, \ \phi) \thinspace | \thinspace \phi)}{q(r(\epsilon, \ \phi) \thinspace | \thinspace \phi)}$&#10;&#10;\end{document}"/>
  <p:tag name="IGUANATEXSIZE" val="28"/>
  <p:tag name="IGUANATEXCURSOR" val="107"/>
  <p:tag name="TRANSPARENCY" val="True"/>
  <p:tag name="LATEXENGINEID" val="0"/>
  <p:tag name="TEMPFOLDER" val="/private/var/folders/_z/59jpvdm97456r5r_cc1xg5qc0000gn/T/com.microsoft.Powerpoint/TemporaryItems/"/>
  <p:tag name="LATEXFORMHEIGHT" val="426.65"/>
  <p:tag name="LATEXFORMWIDTH" val="513.3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"/>
  <p:tag name="ORIGINALWIDTH" val="172"/>
  <p:tag name="OUTPUTTYPE" val="PDF"/>
  <p:tag name="IGUANATEXVERSION" val="160"/>
  <p:tag name="LATEXADDIN" val="\documentclass{article}&#10;\usepackage{amsmath}&#10;\pagestyle{empty}&#10;\begin{document}&#10;&#10;&#10;$$&#10;s(\epsilon) = Beta \ fxn \ (\frac{1}{2}(m-1), \ \frac{1}{2}(m-1))&#10;$$&#10;&#10;\end{document}"/>
  <p:tag name="IGUANATEXSIZE" val="20"/>
  <p:tag name="IGUANATEXCURSOR" val="153"/>
  <p:tag name="TRANSPARENCY" val="True"/>
  <p:tag name="LATEXENGINEID" val="0"/>
  <p:tag name="TEMPFOLDER" val="/private/var/folders/_z/59jpvdm97456r5r_cc1xg5qc0000gn/T/com.microsoft.Powerpoint/TemporaryItems/"/>
  <p:tag name="LATEXFORMHEIGHT" val="426.65"/>
  <p:tag name="LATEXFORMWIDTH" val="513.3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"/>
  <p:tag name="ORIGINALWIDTH" val="210"/>
  <p:tag name="OUTPUTTYPE" val="PDF"/>
  <p:tag name="IGUANATEXVERSION" val="160"/>
  <p:tag name="LATEXADDIN" val="\documentclass[12pt]{article}&#10;\usepackage{amsmath}&#10;\usepackage{amsfonts}&#10;\pagestyle{empty}&#10;\begin{document}&#10;&#10;$h = \frac{1 - (1 + b) \epsilon}{1 - (1 - b) \epsilon} \quad where \ b = \frac{-2k + \sqrt{4k^{2} + (m - 1)^{2}}}{m - 1}$&#10;&#10;&#10;\end{document}"/>
  <p:tag name="IGUANATEXSIZE" val="20"/>
  <p:tag name="IGUANATEXCURSOR" val="0"/>
  <p:tag name="TRANSPARENCY" val="True"/>
  <p:tag name="LATEXENGINEID" val="0"/>
  <p:tag name="TEMPFOLDER" val="/private/var/folders/_z/59jpvdm97456r5r_cc1xg5qc0000gn/T/com.microsoft.Powerpoint/TemporaryItems/"/>
  <p:tag name="LATEXFORMHEIGHT" val="426.65"/>
  <p:tag name="LATEXFORMWIDTH" val="513.35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"/>
  <p:tag name="ORIGINALWIDTH" val="327"/>
  <p:tag name="OUTPUTTYPE" val="PDF"/>
  <p:tag name="IGUANATEXVERSION" val="160"/>
  <p:tag name="LATEXADDIN" val="\documentclass[12pt]{article}&#10;\usepackage{amsmath}&#10;\usepackage{amsfonts}&#10;\pagestyle{empty}&#10;\begin{document}&#10;$$&#10;\mathcal{T} = \frac{2ab}{1 - (1 - b) \epsilon} \quad where \ a = \frac{(m -1) + 2k + \sqrt{4k^{2} + (m - 1)^{2}}}{4}&#10;$$&#10;&#10;&#10;\end{document}"/>
  <p:tag name="IGUANATEXSIZE" val="20"/>
  <p:tag name="IGUANATEXCURSOR" val="230"/>
  <p:tag name="TRANSPARENCY" val="True"/>
  <p:tag name="LATEXENGINEID" val="0"/>
  <p:tag name="TEMPFOLDER" val="/private/var/folders/_z/59jpvdm97456r5r_cc1xg5qc0000gn/T/com.microsoft.Powerpoint/TemporaryItems/"/>
  <p:tag name="LATEXFORMHEIGHT" val="426.65"/>
  <p:tag name="LATEXFORMWIDTH" val="513.35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"/>
  <p:tag name="ORIGINALWIDTH" val="134"/>
  <p:tag name="OUTPUTTYPE" val="PDF"/>
  <p:tag name="IGUANATEXVERSION" val="160"/>
  <p:tag name="LATEXADDIN" val="\documentclass[12pt]{article}&#10;\usepackage{amsmath}&#10;\usepackage{amsfonts}&#10;\pagestyle{empty}&#10;\begin{document}&#10;&#10;$r \propto exp(kz)(1-z^{2})^{(m-3)/2} $&#10;&#10;&#10;\end{document}"/>
  <p:tag name="IGUANATEXSIZE" val="20"/>
  <p:tag name="IGUANATEXCURSOR" val="148"/>
  <p:tag name="TRANSPARENCY" val="True"/>
  <p:tag name="LATEXENGINEID" val="0"/>
  <p:tag name="TEMPFOLDER" val="/private/var/folders/_z/59jpvdm97456r5r_cc1xg5qc0000gn/T/com.microsoft.Powerpoint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"/>
  <p:tag name="ORIGINALWIDTH" val="388"/>
  <p:tag name="OUTPUTTYPE" val="PDF"/>
  <p:tag name="IGUANATEXVERSION" val="160"/>
  <p:tag name="LATEXADDIN" val="\documentclass[12pt]{article}&#10;\usepackage{amsmath}&#10;\usepackage{amsfonts}&#10;\pagestyle{empty}&#10;\begin{document}&#10;&#10;% $&#10;% \begin{aligned}&#10;% q(\mathbf{z} \mid \mu, \kappa) &amp;=\mathcal{C}_{m}(\kappa) \exp \left(\kappa \mu^{T} \mathbf{z}\right) \\&#10;% \mathcal{C}_{m}(\kappa) &amp;=\frac{\kappa^{m / 2-1}}{(2 \pi)^{m / 2} \mathcal{I}_{m / 2-1}(\kappa)}&#10;% \end{aligned}&#10;% $&#10;&#10;{\raggedright&#10;Analogous to a Gaussian, it is parameterized by $\mu \in \mathbb{R}^{m}$ indicating the mean direction, and $\kappa \in \mathbb{R}_{\geq 0}$ the concentration around $\mu$.&#10;}&#10;&#10;\end{document}"/>
  <p:tag name="IGUANATEXSIZE" val="20"/>
  <p:tag name="IGUANATEXCURSOR" val="561"/>
  <p:tag name="TRANSPARENCY" val="True"/>
  <p:tag name="LATEXENGINEID" val="0"/>
  <p:tag name="TEMPFOLDER" val="/private/var/folders/_z/59jpvdm97456r5r_cc1xg5qc0000gn/T/com.microsoft.Powerpoint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"/>
  <p:tag name="ORIGINALWIDTH" val="118"/>
  <p:tag name="OUTPUTTYPE" val="PDF"/>
  <p:tag name="IGUANATEXVERSION" val="160"/>
  <p:tag name="LATEXADDIN" val="\documentclass[12pt]{article}&#10;\usepackage{amsmath}&#10;\usepackage{amsfonts}&#10;\pagestyle{empty}&#10;\begin{document}&#10;&#10;% $&#10;% \begin{aligned}&#10;% q(\mathbf{z} \mid \mu, \kappa) &amp;=\mathcal{C}_{m}(\kappa) \exp \left(\kappa \mu^{T} \mathbf{z}\right) \\&#10;% \mathcal{C}_{m}(\kappa) &amp;=\frac{\kappa^{m / 2-1}}{(2 \pi)^{m / 2} \mathcal{I}_{m / 2-1}(\kappa)}&#10;% \end{aligned}&#10;% $&#10;&#10;% {\raggedright&#10;% Analogous to a Gaussian, it is parameterized by $\mu \in \mathbb{R}^{m}$ indicating the mean direction, and $\kappa \in \mathbb{R}_{\geq 0}$ the concentration around $\mu$.&#10;% }&#10;$&#10;\mathcal{C}_{m}(\kappa) =\frac{\kappa^{m / 2-1}}{(2 \pi)^{m / 2} \mathcal{I}_{m / 2-1}(\kappa)}&#10;$&#10;\end{document}"/>
  <p:tag name="IGUANATEXSIZE" val="20"/>
  <p:tag name="IGUANATEXCURSOR" val="666"/>
  <p:tag name="TRANSPARENCY" val="True"/>
  <p:tag name="LATEXENGINEID" val="0"/>
  <p:tag name="TEMPFOLDER" val="/private/var/folders/_z/59jpvdm97456r5r_cc1xg5qc0000gn/T/com.microsoft.Powerpoint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"/>
  <p:tag name="ORIGINALWIDTH" val="292"/>
  <p:tag name="OUTPUTTYPE" val="PDF"/>
  <p:tag name="IGUANATEXVERSION" val="160"/>
  <p:tag name="LATEXADDIN" val="\documentclass[12pt]{article}&#10;\usepackage{amsmath}&#10;\usepackage{amsfonts}&#10;\pagestyle{empty}&#10;\begin{document}&#10;&#10;% $&#10;% \begin{aligned}&#10;% q(\mathbf{z} \mid \mu, \kappa) &amp;=\mathcal{C}_{m}(\kappa) \exp \left(\kappa \mu^{T} \mathbf{z}\right) \\&#10;% \mathcal{C}_{m}(\kappa) &amp;=\frac{\kappa^{m / 2-1}}{(2 \pi)^{m / 2} \mathcal{I}_{m / 2-1}(\kappa)}&#10;% \end{aligned}&#10;% $&#10;&#10;% {\raggedright&#10;% Analogous to a Gaussian, it is parameterized by $\mu \in \mathbb{R}^{m}$ indicating the mean direction, and $\kappa \in \mathbb{R}_{\geq 0}$ the concentration around $\mu$.&#10;% }&#10;% $&#10;% \mathcal{C}_{m}(\kappa) =\frac{\kappa^{m / 2-1}}{(2 \pi)^{m / 2} \mathcal{I}_{m / 2-1}(\kappa)}&#10;% $&#10;&#10;% p_\theta(\mathbf{x}^{(i)}) = \int p_\theta(\mathbf{x}^{(i)}\vert\mathbf{z}) p_\theta(\mathbf{z}) d\mathbf{z}&#10;&#10;% L_\text{VAE}(\theta, \phi) &#10;% &amp;= -\log p_\theta(\mathbf{x}) + D_\text{KL}( q_\phi(\mathbf{z}\vert\mathbf{x}) \| p_\theta(\mathbf{z}\vert\mathbf{x}) )\\&#10;&#10;% \\&#10;% \theta^{*}, \phi^{*} &amp;= \arg\min_{\theta, \phi} L_\text{VAE}&#10;&#10;$$&#10;L_\text{VAE}(\theta, \phi) = - \mathbb{E}_{\mathbf{z} \sim q_\phi(\mathbf{z}\vert\mathbf{x})} \log p_\theta(\mathbf{x}\vert\mathbf{z}) + D_\text{KL}( q_\phi(\mathbf{z}\vert\mathbf{x}) \| p_\theta(\mathbf{z}) ) &#10;$$&#10;&#10;&#10;\end{document}"/>
  <p:tag name="IGUANATEXSIZE" val="28"/>
  <p:tag name="IGUANATEXCURSOR" val="1228"/>
  <p:tag name="TRANSPARENCY" val="True"/>
  <p:tag name="LATEXENGINEID" val="0"/>
  <p:tag name="TEMPFOLDER" val="/private/var/folders/_z/59jpvdm97456r5r_cc1xg5qc0000gn/T/com.microsoft.Powerpoint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170"/>
  <p:tag name="OUTPUTTYPE" val="PDF"/>
  <p:tag name="IGUANATEXVERSION" val="160"/>
  <p:tag name="LATEXADDIN" val="\documentclass[12pt]{article}&#10;\usepackage{amsmath}&#10;\usepackage{amsfonts}&#10;\pagestyle{empty}&#10;\begin{document}&#10;&#10;% $&#10;% \begin{aligned}&#10;% q(\mathbf{z} \mid \mu, \kappa) &amp;=\mathcal{C}_{m}(\kappa) \exp \left(\kappa \mu^{T} \mathbf{z}\right) \\&#10;% \mathcal{C}_{m}(\kappa) &amp;=\frac{\kappa^{m / 2-1}}{(2 \pi)^{m / 2} \mathcal{I}_{m / 2-1}(\kappa)}&#10;% \end{aligned}&#10;% $&#10;&#10;% {\raggedright&#10;% Analogous to a Gaussian, it is parameterized by $\mu \in \mathbb{R}^{m}$ indicating the mean direction, and $\kappa \in \mathbb{R}_{\geq 0}$ the concentration around $\mu$.&#10;% }&#10;% $&#10;% \mathcal{C}_{m}(\kappa) =\frac{\kappa^{m / 2-1}}{(2 \pi)^{m / 2} \mathcal{I}_{m / 2-1}(\kappa)}&#10;% $&#10;&#10;% p_\theta(\mathbf{x}^{(i)}) = \int p_\theta(\mathbf{x}^{(i)}\vert\mathbf{z}) p_\theta(\mathbf{z}) d\mathbf{z}&#10;&#10;% L_\text{VAE}(\theta, \phi) &#10;% &amp;= -\log p_\theta(\mathbf{x}) + D_\text{KL}( q_\phi(\mathbf{z}\vert\mathbf{x}) \| p_\theta(\mathbf{z}\vert\mathbf{x}) )\\&#10;&#10;% \\&#10;% \theta^{*}, \phi^{*} &amp;= \arg\min_{\theta, \phi} L_\text{VAE}&#10;&#10;% $$&#10;% L_\text{VAE}(\theta, \phi) = - \mathbb{E}_{\mathbf{z} \sim q_\phi(\mathbf{z}\vert\mathbf{x})} \log p_\theta(\mathbf{x}\vert\mathbf{z}) + D_\text{KL}( q_\phi(\mathbf{z}\vert\mathbf{x}) \| p_\theta(\mathbf{z}) ) &#10;% $$&#10;&#10;$$&#10;\mathbf{z} = \mu + \sigma \odot \boldsymbol{\epsilon} \text{, where } \boldsymbol{\epsilon} \sim \mathcal{N}(0, I)&#10;$$&#10;&#10;\end{document}"/>
  <p:tag name="IGUANATEXSIZE" val="20"/>
  <p:tag name="IGUANATEXCURSOR" val="1355"/>
  <p:tag name="TRANSPARENCY" val="True"/>
  <p:tag name="LATEXENGINEID" val="0"/>
  <p:tag name="TEMPFOLDER" val="/private/var/folders/_z/59jpvdm97456r5r_cc1xg5qc0000gn/T/com.microsoft.Powerpoint/TemporaryItems/"/>
  <p:tag name="LATEXFORMHEIGHT" val="426.65"/>
  <p:tag name="LATEXFORMWIDTH" val="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"/>
  <p:tag name="ORIGINALWIDTH" val="292"/>
  <p:tag name="OUTPUTTYPE" val="PDF"/>
  <p:tag name="IGUANATEXVERSION" val="160"/>
  <p:tag name="LATEXADDIN" val="\documentclass[12pt]{article}&#10;\usepackage{amsmath}&#10;\usepackage{amsfonts}&#10;\pagestyle{empty}&#10;\begin{document}&#10;&#10;% $&#10;% \begin{aligned}&#10;% q(\mathbf{z} \mid \mu, \kappa) &amp;=\mathcal{C}_{m}(\kappa) \exp \left(\kappa \mu^{T} \mathbf{z}\right) \\&#10;% \mathcal{C}_{m}(\kappa) &amp;=\frac{\kappa^{m / 2-1}}{(2 \pi)^{m / 2} \mathcal{I}_{m / 2-1}(\kappa)}&#10;% \end{aligned}&#10;% $&#10;&#10;% {\raggedright&#10;% Analogous to a Gaussian, it is parameterized by $\mu \in \mathbb{R}^{m}$ indicating the mean direction, and $\kappa \in \mathbb{R}_{\geq 0}$ the concentration around $\mu$.&#10;% }&#10;% $&#10;% \mathcal{C}_{m}(\kappa) =\frac{\kappa^{m / 2-1}}{(2 \pi)^{m / 2} \mathcal{I}_{m / 2-1}(\kappa)}&#10;% $&#10;&#10;% p_\theta(\mathbf{x}^{(i)}) = \int p_\theta(\mathbf{x}^{(i)}\vert\mathbf{z}) p_\theta(\mathbf{z}) d\mathbf{z}&#10;&#10;% L_\text{VAE}(\theta, \phi) &#10;% &amp;= -\log p_\theta(\mathbf{x}) + D_\text{KL}( q_\phi(\mathbf{z}\vert\mathbf{x}) \| p_\theta(\mathbf{z}\vert\mathbf{x}) )\\&#10;&#10;% \\&#10;% \theta^{*}, \phi^{*} &amp;= \arg\min_{\theta, \phi} L_\text{VAE}&#10;&#10;$$&#10;L_\text{VAE}(\theta, \phi) = - \mathbb{E}_{\mathbf{z} \sim q_\phi(\mathbf{z}\vert\mathbf{x})} \log p_\theta(\mathbf{x}\vert\mathbf{z}) + D_\text{KL}( q_\phi(\mathbf{z}\vert\mathbf{x}) \| p_\theta(\mathbf{z}) ) &#10;$$&#10;&#10;&#10;\end{document}"/>
  <p:tag name="IGUANATEXSIZE" val="28"/>
  <p:tag name="IGUANATEXCURSOR" val="1228"/>
  <p:tag name="TRANSPARENCY" val="True"/>
  <p:tag name="LATEXENGINEID" val="0"/>
  <p:tag name="TEMPFOLDER" val="/private/var/folders/_z/59jpvdm97456r5r_cc1xg5qc0000gn/T/com.microsoft.Powerpoint/TemporaryItems/"/>
  <p:tag name="LATEXFORMHEIGHT" val="426.65"/>
  <p:tag name="LATEXFORMWIDTH" val="513.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123"/>
  <p:tag name="OUTPUTTYPE" val="PDF"/>
  <p:tag name="IGUANATEXVERSION" val="160"/>
  <p:tag name="LATEXADDIN" val="\documentclass{article}&#10;\usepackage{amsmath}&#10;\pagestyle{empty}&#10;\begin{document}&#10;&#10;&#10;$p_\theta({x}^{(i)}) = \int p_\theta({x}^{(i)}\vert{z}) p({z}) d{z}$&#10;&#10;\end{document}"/>
  <p:tag name="IGUANATEXSIZE" val="20"/>
  <p:tag name="IGUANATEXCURSOR" val="150"/>
  <p:tag name="TRANSPARENCY" val="True"/>
  <p:tag name="LATEXENGINEID" val="0"/>
  <p:tag name="TEMPFOLDER" val="/private/var/folders/_z/59jpvdm97456r5r_cc1xg5qc0000gn/T/com.microsoft.Powerpoint/TemporaryItems/"/>
  <p:tag name="LATEXFORMHEIGHT" val="426.65"/>
  <p:tag name="LATEXFORMWIDTH" val="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123"/>
  <p:tag name="OUTPUTTYPE" val="PDF"/>
  <p:tag name="IGUANATEXVERSION" val="160"/>
  <p:tag name="LATEXADDIN" val="\documentclass{article}&#10;\usepackage{amsmath}&#10;\pagestyle{empty}&#10;\begin{document}&#10;&#10;&#10;$p_\theta({x}^{(i)}) = \int p_\theta({x}^{(i)}\vert{z}) p({z}) d{z}$&#10;&#10;\end{document}"/>
  <p:tag name="IGUANATEXSIZE" val="20"/>
  <p:tag name="IGUANATEXCURSOR" val="150"/>
  <p:tag name="TRANSPARENCY" val="True"/>
  <p:tag name="LATEXENGINEID" val="0"/>
  <p:tag name="TEMPFOLDER" val="/private/var/folders/_z/59jpvdm97456r5r_cc1xg5qc0000gn/T/com.microsoft.Powerpoint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1026</Words>
  <Application>Microsoft Macintosh PowerPoint</Application>
  <PresentationFormat>Widescreen</PresentationFormat>
  <Paragraphs>149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Hyperspherical Variational Auto-Encoders</vt:lpstr>
      <vt:lpstr>TL;DR</vt:lpstr>
      <vt:lpstr>Overview</vt:lpstr>
      <vt:lpstr>Motivation</vt:lpstr>
      <vt:lpstr>Motivation</vt:lpstr>
      <vt:lpstr>Background: vMF Dist.</vt:lpstr>
      <vt:lpstr>Background: N-VAE vs S-VAE</vt:lpstr>
      <vt:lpstr>PowerPoint Presentation</vt:lpstr>
      <vt:lpstr>PowerPoint Presentation</vt:lpstr>
      <vt:lpstr>Bkg: Rejection Sampling</vt:lpstr>
      <vt:lpstr>Bkg: Rejection Sampling</vt:lpstr>
      <vt:lpstr>Bkg: Reparameterization Gradients through Rejection Sampling</vt:lpstr>
      <vt:lpstr>Method: Reparameterization of vMF </vt:lpstr>
      <vt:lpstr>Method: Reparameterization of vMF </vt:lpstr>
      <vt:lpstr>Experiments and Results</vt:lpstr>
      <vt:lpstr>Exp1: Toy data with hyperspherical latent space (sanity check) </vt:lpstr>
      <vt:lpstr>Exp2: Evaluation of expressiveness</vt:lpstr>
      <vt:lpstr>Exp2: Evaluation of expressiveness</vt:lpstr>
      <vt:lpstr>Exp2: Evaluation of expressiveness</vt:lpstr>
      <vt:lpstr>Exp3: Semi-supervised learning for a classification task</vt:lpstr>
      <vt:lpstr>Exp3: Semi-supervised learning for a classification task</vt:lpstr>
      <vt:lpstr>Exp3: Semi-supervised learning for a classification task</vt:lpstr>
      <vt:lpstr>Exp4: Graph link prediction task</vt:lpstr>
      <vt:lpstr>Exp4: Graph link prediction task</vt:lpstr>
      <vt:lpstr>Conclusion</vt:lpstr>
      <vt:lpstr>     Thanks!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Sarv Ghotra</dc:creator>
  <cp:lastModifiedBy>Sarv Ghotra</cp:lastModifiedBy>
  <cp:revision>1</cp:revision>
  <dcterms:created xsi:type="dcterms:W3CDTF">2022-10-06T22:02:15Z</dcterms:created>
  <dcterms:modified xsi:type="dcterms:W3CDTF">2022-10-07T18:21:08Z</dcterms:modified>
</cp:coreProperties>
</file>