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9678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778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ed99d8f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3ed99d8f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14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ed99d8f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3ed99d8f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47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ed99d8f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3ed99d8f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55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ed99d8f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3ed99d8f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596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ed99d8f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3ed99d8f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57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ed99d8f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3ed99d8f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62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06" y="992767"/>
            <a:ext cx="5588700" cy="24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540867"/>
            <a:ext cx="55887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42589" y="213297"/>
            <a:ext cx="1051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850800" y="7018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  <a:defRPr sz="5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  <a:defRPr sz="55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  <a:defRPr sz="55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  <a:defRPr sz="55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  <a:defRPr sz="55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  <a:defRPr sz="55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  <a:defRPr sz="55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  <a:defRPr sz="55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  <a:defRPr sz="55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33600" y="2867800"/>
            <a:ext cx="10324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  <a:defRPr sz="5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None/>
              <a:defRPr sz="5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None/>
              <a:defRPr sz="5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None/>
              <a:defRPr sz="5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None/>
              <a:defRPr sz="5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None/>
              <a:defRPr sz="5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None/>
              <a:defRPr sz="5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None/>
              <a:defRPr sz="5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None/>
              <a:defRPr sz="5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85800" y="593367"/>
            <a:ext cx="11190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  <a:defRPr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 hasCustomPrompt="1"/>
          </p:nvPr>
        </p:nvSpPr>
        <p:spPr>
          <a:xfrm>
            <a:off x="5004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A close up of a logo&#10;&#10;Description automatically generated"/>
          <p:cNvPicPr preferRelativeResize="0"/>
          <p:nvPr/>
        </p:nvPicPr>
        <p:blipFill rotWithShape="1">
          <a:blip r:embed="rId3">
            <a:alphaModFix amt="52999"/>
          </a:blip>
          <a:srcRect r="62945"/>
          <a:stretch/>
        </p:blipFill>
        <p:spPr>
          <a:xfrm flipH="1">
            <a:off x="9117899" y="3211537"/>
            <a:ext cx="3042362" cy="34210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561442" y="2090550"/>
            <a:ext cx="3354576" cy="82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Kelompok 3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636494" y="3370124"/>
            <a:ext cx="480135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Homework Unsupervised Learning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636494" y="3231896"/>
            <a:ext cx="2524500" cy="231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1065600" y="356550"/>
            <a:ext cx="8943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</a:pPr>
            <a:r>
              <a:rPr lang="en" sz="3700" dirty="0" smtClean="0">
                <a:solidFill>
                  <a:schemeClr val="lt1"/>
                </a:solidFill>
              </a:rPr>
              <a:t>K-means Clustering</a:t>
            </a:r>
            <a:endParaRPr sz="3700" dirty="0">
              <a:solidFill>
                <a:schemeClr val="lt1"/>
              </a:solidFill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859810" y="5022381"/>
            <a:ext cx="10658902" cy="95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Evaluasi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internal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terhadap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clustering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dilakukan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metrics silhouette score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inertia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elbow method.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Baik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analysis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memanfaatkan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silhouette coefficient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maupun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inertia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menunjukkan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bahwa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model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mencapai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keadaan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optimal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sebanyak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2</a:t>
            </a:r>
            <a:endParaRPr dirty="0">
              <a:solidFill>
                <a:srgbClr val="00717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16" y="1379964"/>
            <a:ext cx="5285444" cy="3353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25" y="1379964"/>
            <a:ext cx="5275685" cy="33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1065600" y="356550"/>
            <a:ext cx="8943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</a:pPr>
            <a:r>
              <a:rPr lang="en" sz="3700" dirty="0" smtClean="0">
                <a:solidFill>
                  <a:schemeClr val="lt1"/>
                </a:solidFill>
              </a:rPr>
              <a:t>K-means Clustering</a:t>
            </a:r>
            <a:endParaRPr sz="3700" dirty="0">
              <a:solidFill>
                <a:schemeClr val="lt1"/>
              </a:solidFill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859810" y="5527347"/>
            <a:ext cx="10658902" cy="95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Silhouette plot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sebagai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n_clusters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2-5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menyatakan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bahwa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n_cluster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2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silhouette score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diatas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rata-rata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setiap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dihasilkan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didukung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fluktuasi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ukuran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plot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setiap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begitu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signifikan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cenderung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uniform</a:t>
            </a:r>
            <a:endParaRPr dirty="0">
              <a:solidFill>
                <a:srgbClr val="00717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55" y="1212891"/>
            <a:ext cx="8050145" cy="42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1065600" y="356550"/>
            <a:ext cx="8943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</a:pPr>
            <a:r>
              <a:rPr lang="en" sz="3700" dirty="0" smtClean="0">
                <a:solidFill>
                  <a:schemeClr val="lt1"/>
                </a:solidFill>
              </a:rPr>
              <a:t>K-means Clustering</a:t>
            </a:r>
            <a:endParaRPr sz="3700" dirty="0">
              <a:solidFill>
                <a:schemeClr val="lt1"/>
              </a:solidFill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832514" y="1637722"/>
            <a:ext cx="4981432" cy="158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konversi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variance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samples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fitur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tertuang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scree plot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memuat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informasi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observasi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kecil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Dua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sumbu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awal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yaitu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PC1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PC2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mampu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menjaga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sebaran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dataset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hingga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sekitar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80%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selebihnya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tersimpan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2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sumbu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akhir</a:t>
            </a:r>
            <a:endParaRPr dirty="0">
              <a:solidFill>
                <a:srgbClr val="00717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14" y="1637722"/>
            <a:ext cx="4977950" cy="42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1065600" y="356550"/>
            <a:ext cx="8943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</a:pPr>
            <a:r>
              <a:rPr lang="en" sz="3700" dirty="0" smtClean="0">
                <a:solidFill>
                  <a:schemeClr val="lt1"/>
                </a:solidFill>
              </a:rPr>
              <a:t>K-means Clustering</a:t>
            </a:r>
            <a:endParaRPr sz="3700" dirty="0">
              <a:solidFill>
                <a:schemeClr val="lt1"/>
              </a:solidFill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832514" y="1637722"/>
            <a:ext cx="4981432" cy="16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Visualisasi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 data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ditampilkan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oleh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grafik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mengelompokkan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setiap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data point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dua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yaiut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0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1.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Setiap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observasi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digolongkan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pola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customer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diukur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melalui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beberapa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fitur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penentu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yaitu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'FLIGHT_COUNT', 'SUM_YR_1', '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Points_Sum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',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'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Point_NotFlight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</a:t>
            </a:r>
            <a:endParaRPr dirty="0">
              <a:solidFill>
                <a:srgbClr val="00717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01" y="1587047"/>
            <a:ext cx="50577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1065600" y="356550"/>
            <a:ext cx="8943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</a:pPr>
            <a:r>
              <a:rPr lang="en" sz="3700" dirty="0" smtClean="0">
                <a:solidFill>
                  <a:schemeClr val="lt1"/>
                </a:solidFill>
              </a:rPr>
              <a:t>Business Knowledge</a:t>
            </a:r>
            <a:endParaRPr sz="3700" dirty="0">
              <a:solidFill>
                <a:schemeClr val="lt1"/>
              </a:solidFill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859810" y="3480173"/>
            <a:ext cx="10658902" cy="218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Statistik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secara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garis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besar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seluruh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fitur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melekat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pada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data point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label 0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mean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median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data point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label 0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begitu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pula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standard </a:t>
            </a:r>
            <a:r>
              <a:rPr lang="en-US" dirty="0" smtClean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deviation</a:t>
            </a:r>
          </a:p>
          <a:p>
            <a:pPr lvl="0" algn="just">
              <a:lnSpc>
                <a:spcPct val="115000"/>
              </a:lnSpc>
            </a:pPr>
            <a:endParaRPr lang="en-US" dirty="0">
              <a:solidFill>
                <a:srgbClr val="00717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>
              <a:lnSpc>
                <a:spcPct val="115000"/>
              </a:lnSpc>
            </a:pP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Customer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tergolong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 0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merupakan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customer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intensitas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tinggi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penerbangan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sehingga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rata-rata total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pengeluaran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keperluan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perjalanan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udara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juga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tinggi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 Hal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sejalan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point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diperoleh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oleh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costomer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relatif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besar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namun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point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hangus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dimana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bernilai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cukup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kecil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sudut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pandang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total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perolehan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points.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Sebaliknya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customer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pada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 1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merupakan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customer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terbatas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penerbangan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sehingga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pengeluaran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perjalanan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rendah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begitu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pula point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dihasilkan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lvl="0" algn="just">
              <a:lnSpc>
                <a:spcPct val="115000"/>
              </a:lnSpc>
            </a:pPr>
            <a:endParaRPr lang="en-US" dirty="0">
              <a:solidFill>
                <a:srgbClr val="00717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>
              <a:lnSpc>
                <a:spcPct val="115000"/>
              </a:lnSpc>
            </a:pPr>
            <a:endParaRPr dirty="0">
              <a:solidFill>
                <a:srgbClr val="00717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89" y="1572975"/>
            <a:ext cx="92106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1065600" y="356550"/>
            <a:ext cx="8943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Montserrat"/>
              <a:buNone/>
            </a:pPr>
            <a:r>
              <a:rPr lang="en" sz="3700" dirty="0" smtClean="0">
                <a:solidFill>
                  <a:schemeClr val="lt1"/>
                </a:solidFill>
              </a:rPr>
              <a:t>Business Knowledge</a:t>
            </a:r>
            <a:endParaRPr sz="3700" dirty="0">
              <a:solidFill>
                <a:schemeClr val="lt1"/>
              </a:solidFill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1091823" y="1665015"/>
            <a:ext cx="10031102" cy="146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Rekomendasi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bisnis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diberikan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memberikan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promo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berupa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voucher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potongan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harga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penambahan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point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pembelian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tiket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disesuaikan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 customer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sehingga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memaksimalkan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proses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bisnis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diharapkan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mampu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meningkatkan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daya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beli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customer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pada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 0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serta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meningkatkan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awareness </a:t>
            </a:r>
            <a:r>
              <a:rPr lang="en-US" dirty="0" err="1" smtClean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terhadap</a:t>
            </a:r>
            <a:r>
              <a:rPr lang="en-US" dirty="0" smtClean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produk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khususnya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bagi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customer </a:t>
            </a:r>
            <a:r>
              <a:rPr lang="en-US" dirty="0" err="1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pada</a:t>
            </a:r>
            <a:r>
              <a:rPr lang="en-US" dirty="0">
                <a:solidFill>
                  <a:srgbClr val="00717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cluster 0</a:t>
            </a:r>
            <a:endParaRPr dirty="0">
              <a:solidFill>
                <a:srgbClr val="00717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780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339</Words>
  <Application>Microsoft Office PowerPoint</Application>
  <PresentationFormat>Widescreen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Montserrat</vt:lpstr>
      <vt:lpstr>Simple Light</vt:lpstr>
      <vt:lpstr>PowerPoint Presentation</vt:lpstr>
      <vt:lpstr>K-means Clustering</vt:lpstr>
      <vt:lpstr>K-means Clustering</vt:lpstr>
      <vt:lpstr>K-means Clustering</vt:lpstr>
      <vt:lpstr>K-means Clustering</vt:lpstr>
      <vt:lpstr>Business Knowledge</vt:lpstr>
      <vt:lpstr>Business Knowledge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mycomp</cp:lastModifiedBy>
  <cp:revision>7</cp:revision>
  <dcterms:modified xsi:type="dcterms:W3CDTF">2023-08-30T21:19:42Z</dcterms:modified>
</cp:coreProperties>
</file>