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6712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6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04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8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2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52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0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5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97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5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8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upamobile.com/ui-graphic-assets/sci-fi-backgammon-game-set-798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rW1SUxWH2s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F2FC65-0DB9-4A85-B20F-77BFFC5695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481FA-8F42-4EE1-845D-39BE76658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id-ID" sz="6600" dirty="0">
                <a:solidFill>
                  <a:schemeClr val="bg1"/>
                </a:solidFill>
              </a:rPr>
              <a:t>CORE UI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D3A4D-56A2-4FC4-A7EF-B6DB15C69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551469"/>
            <a:ext cx="9078562" cy="592975"/>
          </a:xfrm>
        </p:spPr>
        <p:txBody>
          <a:bodyPr anchor="ctr">
            <a:normAutofit/>
          </a:bodyPr>
          <a:lstStyle/>
          <a:p>
            <a:endParaRPr lang="id-ID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06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F41957-CB66-48E8-B537-EBB53B678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572ECF-8CD6-4DE1-9422-B7E716446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41832"/>
            <a:ext cx="10506456" cy="1901952"/>
          </a:xfrm>
        </p:spPr>
        <p:txBody>
          <a:bodyPr anchor="ctr">
            <a:normAutofit/>
          </a:bodyPr>
          <a:lstStyle/>
          <a:p>
            <a:r>
              <a:rPr lang="id-ID" sz="5400" dirty="0"/>
              <a:t>TUJUAN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06922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146509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86ADA-E4A7-4880-8F3D-9A28FE177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668690"/>
            <a:ext cx="10509504" cy="2503510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0000"/>
              </a:lnSpc>
              <a:buFont typeface="Calibri" panose="020F0502020204030204" pitchFamily="34" charset="0"/>
              <a:buChar char="-"/>
            </a:pPr>
            <a:r>
              <a:rPr lang="en-US" sz="140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Mahasiswa dapat membuat tombol UI untuk pergerakan antar layar (scene) </a:t>
            </a:r>
            <a:endParaRPr lang="id-ID" sz="1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buFont typeface="Calibri" panose="020F0502020204030204" pitchFamily="34" charset="0"/>
              <a:buChar char="-"/>
            </a:pPr>
            <a:r>
              <a:rPr lang="en-US" sz="140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Mahasiswa dapat mengatur gambar didalam panel dan mengatur kedalaman gambar dengan menggunakan tombol </a:t>
            </a:r>
            <a:endParaRPr lang="id-ID" sz="1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buFont typeface="Calibri" panose="020F0502020204030204" pitchFamily="34" charset="0"/>
              <a:buChar char="-"/>
            </a:pPr>
            <a:r>
              <a:rPr lang="en-US" sz="140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Mahasiswa dapat membuat UI slider yang interaktif</a:t>
            </a:r>
            <a:endParaRPr lang="id-ID" sz="1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buFont typeface="Calibri" panose="020F0502020204030204" pitchFamily="34" charset="0"/>
              <a:buChar char="-"/>
            </a:pPr>
            <a:r>
              <a:rPr lang="en-US" sz="140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Mahasiswa dapat membuat penghitung waktu (countdown timer) dengan menggunakan UI slider</a:t>
            </a:r>
            <a:endParaRPr lang="id-ID" sz="1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buFont typeface="Calibri" panose="020F0502020204030204" pitchFamily="34" charset="0"/>
              <a:buChar char="-"/>
            </a:pPr>
            <a:r>
              <a:rPr lang="en-US" sz="140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Mahasiswa dapat membuat komponen input field untuk memasukkan teks (text entry)</a:t>
            </a:r>
            <a:endParaRPr lang="id-ID" sz="1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buFont typeface="Calibri" panose="020F0502020204030204" pitchFamily="34" charset="0"/>
              <a:buChar char="-"/>
            </a:pPr>
            <a:r>
              <a:rPr lang="en-US" sz="140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Mahasiswa dapat membuat toggle basic</a:t>
            </a:r>
            <a:endParaRPr lang="id-ID" sz="1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40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Mahasiswa dapat membuat radio buttons dengan meggunakan toggle group</a:t>
            </a:r>
            <a:endParaRPr lang="id-ID" sz="1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id-ID" sz="1400"/>
          </a:p>
        </p:txBody>
      </p:sp>
    </p:spTree>
    <p:extLst>
      <p:ext uri="{BB962C8B-B14F-4D97-AF65-F5344CB8AC3E}">
        <p14:creationId xmlns:p14="http://schemas.microsoft.com/office/powerpoint/2010/main" val="776760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303C87-73FF-41BD-A422-E0F1A608A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id-ID" dirty="0"/>
              <a:t>PETUNJUK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46812-AE3B-489E-B8B4-F44AAEF0D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2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Awali</a:t>
            </a:r>
            <a:r>
              <a:rPr lang="en-US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US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kegiatan</a:t>
            </a:r>
            <a:r>
              <a:rPr lang="en-US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praktikum</a:t>
            </a:r>
            <a:r>
              <a:rPr lang="en-US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berdoa</a:t>
            </a:r>
            <a:endParaRPr lang="id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Baca dan </a:t>
            </a:r>
            <a:r>
              <a:rPr lang="en-US" sz="2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pahami</a:t>
            </a:r>
            <a:r>
              <a:rPr lang="en-US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tujuan</a:t>
            </a:r>
            <a:r>
              <a:rPr lang="en-US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dasar</a:t>
            </a:r>
            <a:r>
              <a:rPr lang="en-US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teori</a:t>
            </a:r>
            <a:r>
              <a:rPr lang="en-US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US" sz="2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latihan-latihan</a:t>
            </a:r>
            <a:r>
              <a:rPr lang="en-US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praktikum</a:t>
            </a:r>
            <a:r>
              <a:rPr lang="en-US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endParaRPr lang="id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Kerjakan</a:t>
            </a:r>
            <a:r>
              <a:rPr lang="en-US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tugas-tugas</a:t>
            </a:r>
            <a:r>
              <a:rPr lang="en-US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praktikum</a:t>
            </a:r>
            <a:r>
              <a:rPr lang="en-US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US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sabar</a:t>
            </a:r>
            <a:r>
              <a:rPr lang="en-US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jujur</a:t>
            </a:r>
            <a:endParaRPr lang="id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en-US" sz="2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Tanyakan</a:t>
            </a:r>
            <a:r>
              <a:rPr lang="en-US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US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dosen </a:t>
            </a:r>
            <a:r>
              <a:rPr lang="en-US" sz="2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apabila</a:t>
            </a:r>
            <a:r>
              <a:rPr lang="en-US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hal-hal</a:t>
            </a:r>
            <a:r>
              <a:rPr lang="en-US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kurang</a:t>
            </a:r>
            <a:r>
              <a:rPr lang="en-US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jelas</a:t>
            </a:r>
            <a:endParaRPr lang="id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722667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3CF6A4-8C11-4907-A54C-2FCB8FBE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d-ID" sz="7200" dirty="0"/>
              <a:t>DASAR TEORI</a:t>
            </a:r>
            <a:endParaRPr lang="en-US" sz="72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18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3E11C-7064-4042-A770-A928BE5FC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id-ID" sz="3400"/>
              <a:t>Button UI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05DF7-3680-4F9C-9045-FE6F5AD4D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sz="170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Suatu game memiliki beberapa menu yang terbagi pada beberapa layar (scene), seperti  menampilkan instruksi, high scores, level pemain, pengaturan suara, dan lain-lain. Unity menyediakan tombol UI untuk mempermudah user melakukan action di setiap layarnya seperti perpindahan layar satu ke layar yang lainnya.</a:t>
            </a:r>
            <a:endParaRPr lang="id-ID" sz="17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sz="1700"/>
          </a:p>
        </p:txBody>
      </p:sp>
      <p:pic>
        <p:nvPicPr>
          <p:cNvPr id="5" name="Picture 4" descr="A picture containing clock, phone&#10;&#10;Description automatically generated">
            <a:extLst>
              <a:ext uri="{FF2B5EF4-FFF2-40B4-BE49-F238E27FC236}">
                <a16:creationId xmlns:a16="http://schemas.microsoft.com/office/drawing/2014/main" id="{3641B789-1BFB-4D8B-BB9B-CAC9D36EC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85816" y="986164"/>
            <a:ext cx="6440424" cy="483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3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190C-6C3D-4047-BD89-D51FF57F3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Panel </a:t>
            </a:r>
            <a:r>
              <a:rPr lang="id-ID" dirty="0" err="1"/>
              <a:t>Depth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11042-B9C6-45DA-B5A5-DEED0E737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algn="just">
              <a:lnSpc>
                <a:spcPct val="115000"/>
              </a:lnSpc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Sibling depth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bertujuan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agar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objek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UI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tampil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diatas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dibawah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objek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UI yang lain.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Objek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berupa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panel yang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berisikan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image.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bagian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sibling depth pada unity,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lphaLcPeriod"/>
            </a:pP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SetAsLastSibling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memindahkan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posisi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objek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paling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atas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lphaLcPeriod"/>
            </a:pP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SetAsFirstSibling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memindahkan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posisi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objek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paling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bawah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lphaLcPeriod"/>
            </a:pP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MoveUpOne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menaikkan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posisi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objek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kali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keatas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objek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lainnya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MoveDownOne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menurunkan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posisi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objek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kali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kebawah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objek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lainnya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11396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90754-659D-41F2-ADCA-0D26F4A15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b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Countdown Timer</a:t>
            </a:r>
            <a:endParaRPr lang="id-ID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ign above a store&#10;&#10;Description automatically generated">
            <a:extLst>
              <a:ext uri="{FF2B5EF4-FFF2-40B4-BE49-F238E27FC236}">
                <a16:creationId xmlns:a16="http://schemas.microsoft.com/office/drawing/2014/main" id="{951945FF-44B8-4E18-9BC9-0194143776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8492" b="3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125AD-D046-411A-971C-60F5EA416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Countdown timer </a:t>
            </a:r>
            <a:r>
              <a:rPr lang="en-US" sz="180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salah </a:t>
            </a:r>
            <a:r>
              <a:rPr lang="en-US" sz="180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objek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biasanya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game </a:t>
            </a:r>
            <a:r>
              <a:rPr lang="en-US" sz="180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proses loading progress bar, </a:t>
            </a:r>
            <a:r>
              <a:rPr lang="en-US" sz="180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penghitung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waktu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nyawa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perhitungan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tenaga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player, dan lain-lain.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sz="1800"/>
          </a:p>
        </p:txBody>
      </p:sp>
    </p:spTree>
    <p:extLst>
      <p:ext uri="{BB962C8B-B14F-4D97-AF65-F5344CB8AC3E}">
        <p14:creationId xmlns:p14="http://schemas.microsoft.com/office/powerpoint/2010/main" val="314890150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_2SEEDS">
      <a:dk1>
        <a:srgbClr val="000000"/>
      </a:dk1>
      <a:lt1>
        <a:srgbClr val="FFFFFF"/>
      </a:lt1>
      <a:dk2>
        <a:srgbClr val="41242B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94DD5"/>
      </a:accent6>
      <a:hlink>
        <a:srgbClr val="3F87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296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Calibri</vt:lpstr>
      <vt:lpstr>Calibri Light</vt:lpstr>
      <vt:lpstr>AccentBoxVTI</vt:lpstr>
      <vt:lpstr>CORE UI</vt:lpstr>
      <vt:lpstr>TUJUAN</vt:lpstr>
      <vt:lpstr>PETUNJUK</vt:lpstr>
      <vt:lpstr>DASAR TEORI</vt:lpstr>
      <vt:lpstr>Button UI</vt:lpstr>
      <vt:lpstr>Panel Depth</vt:lpstr>
      <vt:lpstr>Countdown Timer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UI</dc:title>
  <dc:creator>agung pramudhita</dc:creator>
  <cp:lastModifiedBy>agung pramudhita</cp:lastModifiedBy>
  <cp:revision>1</cp:revision>
  <dcterms:created xsi:type="dcterms:W3CDTF">2020-07-08T15:03:43Z</dcterms:created>
  <dcterms:modified xsi:type="dcterms:W3CDTF">2020-07-08T15:10:59Z</dcterms:modified>
</cp:coreProperties>
</file>