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528"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5DF19-BA36-46B8-B333-E05E1F335C1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B4E0BE9-1CD9-4994-8DAC-5A7A00228466}">
      <dgm:prSet/>
      <dgm:spPr/>
      <dgm:t>
        <a:bodyPr/>
        <a:lstStyle/>
        <a:p>
          <a:r>
            <a:rPr lang="en-US"/>
            <a:t>Mahasisiswa dapat membuat animasi dengan menggunkan objek 2D.</a:t>
          </a:r>
        </a:p>
      </dgm:t>
    </dgm:pt>
    <dgm:pt modelId="{AC2E2BED-190C-45E8-80F7-E3DB265BC280}" type="parTrans" cxnId="{1B02219A-59A4-4120-8526-E34E7EFB7401}">
      <dgm:prSet/>
      <dgm:spPr/>
      <dgm:t>
        <a:bodyPr/>
        <a:lstStyle/>
        <a:p>
          <a:endParaRPr lang="en-US"/>
        </a:p>
      </dgm:t>
    </dgm:pt>
    <dgm:pt modelId="{48FB1D76-E821-4A3E-8E9C-00465F72733D}" type="sibTrans" cxnId="{1B02219A-59A4-4120-8526-E34E7EFB7401}">
      <dgm:prSet/>
      <dgm:spPr/>
      <dgm:t>
        <a:bodyPr/>
        <a:lstStyle/>
        <a:p>
          <a:endParaRPr lang="en-US"/>
        </a:p>
      </dgm:t>
    </dgm:pt>
    <dgm:pt modelId="{01DFB5FE-5A95-4963-905E-99D97208B137}">
      <dgm:prSet/>
      <dgm:spPr/>
      <dgm:t>
        <a:bodyPr/>
        <a:lstStyle/>
        <a:p>
          <a:r>
            <a:rPr lang="en-US"/>
            <a:t>Mahasiswa dapa membuat animasi pada bagian tertentu pada GameObject</a:t>
          </a:r>
        </a:p>
      </dgm:t>
    </dgm:pt>
    <dgm:pt modelId="{82945F56-CF45-4D17-AB60-3A3492E0B721}" type="parTrans" cxnId="{292E9E71-1C5E-469F-B83E-CD1AC3034F21}">
      <dgm:prSet/>
      <dgm:spPr/>
      <dgm:t>
        <a:bodyPr/>
        <a:lstStyle/>
        <a:p>
          <a:endParaRPr lang="en-US"/>
        </a:p>
      </dgm:t>
    </dgm:pt>
    <dgm:pt modelId="{9805E224-6F3B-4F06-A307-443EF855E8DF}" type="sibTrans" cxnId="{292E9E71-1C5E-469F-B83E-CD1AC3034F21}">
      <dgm:prSet/>
      <dgm:spPr/>
      <dgm:t>
        <a:bodyPr/>
        <a:lstStyle/>
        <a:p>
          <a:endParaRPr lang="en-US"/>
        </a:p>
      </dgm:t>
    </dgm:pt>
    <dgm:pt modelId="{D45F7F3D-B21E-468A-98B5-0265610E9830}">
      <dgm:prSet/>
      <dgm:spPr/>
      <dgm:t>
        <a:bodyPr/>
        <a:lstStyle/>
        <a:p>
          <a:r>
            <a:rPr lang="en-US"/>
            <a:t>Mahasiswa dapat memahami fungsi state pada pembuatan game.</a:t>
          </a:r>
        </a:p>
      </dgm:t>
    </dgm:pt>
    <dgm:pt modelId="{0688B188-9423-4FCA-859D-1DC51CB38944}" type="parTrans" cxnId="{A5843B94-A4E6-42AB-B9BE-7FFABBF704FF}">
      <dgm:prSet/>
      <dgm:spPr/>
      <dgm:t>
        <a:bodyPr/>
        <a:lstStyle/>
        <a:p>
          <a:endParaRPr lang="en-US"/>
        </a:p>
      </dgm:t>
    </dgm:pt>
    <dgm:pt modelId="{E6BF4510-592B-4DD7-A96E-7865EA267A28}" type="sibTrans" cxnId="{A5843B94-A4E6-42AB-B9BE-7FFABBF704FF}">
      <dgm:prSet/>
      <dgm:spPr/>
      <dgm:t>
        <a:bodyPr/>
        <a:lstStyle/>
        <a:p>
          <a:endParaRPr lang="en-US"/>
        </a:p>
      </dgm:t>
    </dgm:pt>
    <dgm:pt modelId="{AA3AFD5B-4CE3-4FFA-9F1C-3C782160E830}">
      <dgm:prSet/>
      <dgm:spPr/>
      <dgm:t>
        <a:bodyPr/>
        <a:lstStyle/>
        <a:p>
          <a:r>
            <a:rPr lang="en-US"/>
            <a:t>Mahasiswa dapat memahami cara membuat dan menggunakan trigger dalam pembuatan game</a:t>
          </a:r>
        </a:p>
      </dgm:t>
    </dgm:pt>
    <dgm:pt modelId="{F5809F08-B0D5-4FC5-A501-363C544C0171}" type="parTrans" cxnId="{2BA4D784-8584-407B-A07C-C55EB129AEFC}">
      <dgm:prSet/>
      <dgm:spPr/>
      <dgm:t>
        <a:bodyPr/>
        <a:lstStyle/>
        <a:p>
          <a:endParaRPr lang="en-US"/>
        </a:p>
      </dgm:t>
    </dgm:pt>
    <dgm:pt modelId="{CA523484-9733-4A90-9975-18C70346B1C7}" type="sibTrans" cxnId="{2BA4D784-8584-407B-A07C-C55EB129AEFC}">
      <dgm:prSet/>
      <dgm:spPr/>
      <dgm:t>
        <a:bodyPr/>
        <a:lstStyle/>
        <a:p>
          <a:endParaRPr lang="en-US"/>
        </a:p>
      </dgm:t>
    </dgm:pt>
    <dgm:pt modelId="{96C292E8-DE92-4DD2-A501-E2329606AE3C}">
      <dgm:prSet/>
      <dgm:spPr/>
      <dgm:t>
        <a:bodyPr/>
        <a:lstStyle/>
        <a:p>
          <a:r>
            <a:rPr lang="en-US"/>
            <a:t>Mahasiswa dapat membuat animasi dari sprite sheet sequence.</a:t>
          </a:r>
        </a:p>
      </dgm:t>
    </dgm:pt>
    <dgm:pt modelId="{EE6C22C1-47BE-4CF4-867D-3A44FB6B816E}" type="parTrans" cxnId="{4655A2DA-F233-4B34-8962-6A9945F9EFC6}">
      <dgm:prSet/>
      <dgm:spPr/>
      <dgm:t>
        <a:bodyPr/>
        <a:lstStyle/>
        <a:p>
          <a:endParaRPr lang="en-US"/>
        </a:p>
      </dgm:t>
    </dgm:pt>
    <dgm:pt modelId="{ACEE42CF-4B5C-47AE-9812-66C3F45BE798}" type="sibTrans" cxnId="{4655A2DA-F233-4B34-8962-6A9945F9EFC6}">
      <dgm:prSet/>
      <dgm:spPr/>
      <dgm:t>
        <a:bodyPr/>
        <a:lstStyle/>
        <a:p>
          <a:endParaRPr lang="en-US"/>
        </a:p>
      </dgm:t>
    </dgm:pt>
    <dgm:pt modelId="{785ED4B9-674B-41DC-BB5E-41AFBD050B3A}" type="pres">
      <dgm:prSet presAssocID="{7305DF19-BA36-46B8-B333-E05E1F335C15}" presName="vert0" presStyleCnt="0">
        <dgm:presLayoutVars>
          <dgm:dir/>
          <dgm:animOne val="branch"/>
          <dgm:animLvl val="lvl"/>
        </dgm:presLayoutVars>
      </dgm:prSet>
      <dgm:spPr/>
    </dgm:pt>
    <dgm:pt modelId="{E773CC5E-D1F3-4EA5-A052-F7C57FE2EB6A}" type="pres">
      <dgm:prSet presAssocID="{CB4E0BE9-1CD9-4994-8DAC-5A7A00228466}" presName="thickLine" presStyleLbl="alignNode1" presStyleIdx="0" presStyleCnt="5"/>
      <dgm:spPr/>
    </dgm:pt>
    <dgm:pt modelId="{AFDC5A1E-800D-4F0D-BE03-DC6830A1157E}" type="pres">
      <dgm:prSet presAssocID="{CB4E0BE9-1CD9-4994-8DAC-5A7A00228466}" presName="horz1" presStyleCnt="0"/>
      <dgm:spPr/>
    </dgm:pt>
    <dgm:pt modelId="{E6E1A950-7C61-43CA-BC6A-8CDFD54435CA}" type="pres">
      <dgm:prSet presAssocID="{CB4E0BE9-1CD9-4994-8DAC-5A7A00228466}" presName="tx1" presStyleLbl="revTx" presStyleIdx="0" presStyleCnt="5"/>
      <dgm:spPr/>
    </dgm:pt>
    <dgm:pt modelId="{39C2C2EC-2051-4DCF-8E82-63AA9049B645}" type="pres">
      <dgm:prSet presAssocID="{CB4E0BE9-1CD9-4994-8DAC-5A7A00228466}" presName="vert1" presStyleCnt="0"/>
      <dgm:spPr/>
    </dgm:pt>
    <dgm:pt modelId="{51750589-6B7D-47B1-9C53-72AF793BB01E}" type="pres">
      <dgm:prSet presAssocID="{01DFB5FE-5A95-4963-905E-99D97208B137}" presName="thickLine" presStyleLbl="alignNode1" presStyleIdx="1" presStyleCnt="5"/>
      <dgm:spPr/>
    </dgm:pt>
    <dgm:pt modelId="{5EF6F1E1-7822-44BD-A895-29ED231889AF}" type="pres">
      <dgm:prSet presAssocID="{01DFB5FE-5A95-4963-905E-99D97208B137}" presName="horz1" presStyleCnt="0"/>
      <dgm:spPr/>
    </dgm:pt>
    <dgm:pt modelId="{8A8588C5-B399-4E8A-8BC2-1A36703046D0}" type="pres">
      <dgm:prSet presAssocID="{01DFB5FE-5A95-4963-905E-99D97208B137}" presName="tx1" presStyleLbl="revTx" presStyleIdx="1" presStyleCnt="5"/>
      <dgm:spPr/>
    </dgm:pt>
    <dgm:pt modelId="{189906FD-AF9E-4B7C-BBDE-D4F40FBCF001}" type="pres">
      <dgm:prSet presAssocID="{01DFB5FE-5A95-4963-905E-99D97208B137}" presName="vert1" presStyleCnt="0"/>
      <dgm:spPr/>
    </dgm:pt>
    <dgm:pt modelId="{AA0B520B-2D86-443F-B420-C0C22139A757}" type="pres">
      <dgm:prSet presAssocID="{D45F7F3D-B21E-468A-98B5-0265610E9830}" presName="thickLine" presStyleLbl="alignNode1" presStyleIdx="2" presStyleCnt="5"/>
      <dgm:spPr/>
    </dgm:pt>
    <dgm:pt modelId="{904EAB94-9C56-4B38-BD03-C95DB1ECBEB4}" type="pres">
      <dgm:prSet presAssocID="{D45F7F3D-B21E-468A-98B5-0265610E9830}" presName="horz1" presStyleCnt="0"/>
      <dgm:spPr/>
    </dgm:pt>
    <dgm:pt modelId="{CA1F797A-7B9D-47AC-B27B-881FE1B8A351}" type="pres">
      <dgm:prSet presAssocID="{D45F7F3D-B21E-468A-98B5-0265610E9830}" presName="tx1" presStyleLbl="revTx" presStyleIdx="2" presStyleCnt="5"/>
      <dgm:spPr/>
    </dgm:pt>
    <dgm:pt modelId="{44B8119A-94DC-4AB1-9BD0-03AFC438D816}" type="pres">
      <dgm:prSet presAssocID="{D45F7F3D-B21E-468A-98B5-0265610E9830}" presName="vert1" presStyleCnt="0"/>
      <dgm:spPr/>
    </dgm:pt>
    <dgm:pt modelId="{3D53310A-6D2F-4EDC-B21D-DD3B01FBD688}" type="pres">
      <dgm:prSet presAssocID="{AA3AFD5B-4CE3-4FFA-9F1C-3C782160E830}" presName="thickLine" presStyleLbl="alignNode1" presStyleIdx="3" presStyleCnt="5"/>
      <dgm:spPr/>
    </dgm:pt>
    <dgm:pt modelId="{4EAE1AF6-B8DF-46C4-B009-A220F2CFFEF5}" type="pres">
      <dgm:prSet presAssocID="{AA3AFD5B-4CE3-4FFA-9F1C-3C782160E830}" presName="horz1" presStyleCnt="0"/>
      <dgm:spPr/>
    </dgm:pt>
    <dgm:pt modelId="{AB769ABE-3D84-4CA5-9CED-A587E3066243}" type="pres">
      <dgm:prSet presAssocID="{AA3AFD5B-4CE3-4FFA-9F1C-3C782160E830}" presName="tx1" presStyleLbl="revTx" presStyleIdx="3" presStyleCnt="5"/>
      <dgm:spPr/>
    </dgm:pt>
    <dgm:pt modelId="{B3BDC535-E89A-4379-BADE-B7C3AB3EE2F3}" type="pres">
      <dgm:prSet presAssocID="{AA3AFD5B-4CE3-4FFA-9F1C-3C782160E830}" presName="vert1" presStyleCnt="0"/>
      <dgm:spPr/>
    </dgm:pt>
    <dgm:pt modelId="{C188F8DE-737F-4A4B-B17B-EC8CAF361011}" type="pres">
      <dgm:prSet presAssocID="{96C292E8-DE92-4DD2-A501-E2329606AE3C}" presName="thickLine" presStyleLbl="alignNode1" presStyleIdx="4" presStyleCnt="5"/>
      <dgm:spPr/>
    </dgm:pt>
    <dgm:pt modelId="{E23785FD-FB0C-4BED-BA0A-310A461CB131}" type="pres">
      <dgm:prSet presAssocID="{96C292E8-DE92-4DD2-A501-E2329606AE3C}" presName="horz1" presStyleCnt="0"/>
      <dgm:spPr/>
    </dgm:pt>
    <dgm:pt modelId="{9634AB59-4C1C-47C9-8A31-253DE98266BC}" type="pres">
      <dgm:prSet presAssocID="{96C292E8-DE92-4DD2-A501-E2329606AE3C}" presName="tx1" presStyleLbl="revTx" presStyleIdx="4" presStyleCnt="5"/>
      <dgm:spPr/>
    </dgm:pt>
    <dgm:pt modelId="{5A46D92A-AF5A-4DA9-9D2F-F047F164A27E}" type="pres">
      <dgm:prSet presAssocID="{96C292E8-DE92-4DD2-A501-E2329606AE3C}" presName="vert1" presStyleCnt="0"/>
      <dgm:spPr/>
    </dgm:pt>
  </dgm:ptLst>
  <dgm:cxnLst>
    <dgm:cxn modelId="{57E25801-AF88-46B1-BB09-D50B5BBCF865}" type="presOf" srcId="{AA3AFD5B-4CE3-4FFA-9F1C-3C782160E830}" destId="{AB769ABE-3D84-4CA5-9CED-A587E3066243}" srcOrd="0" destOrd="0" presId="urn:microsoft.com/office/officeart/2008/layout/LinedList"/>
    <dgm:cxn modelId="{982EE003-357C-41A9-A258-604F600D6D35}" type="presOf" srcId="{7305DF19-BA36-46B8-B333-E05E1F335C15}" destId="{785ED4B9-674B-41DC-BB5E-41AFBD050B3A}" srcOrd="0" destOrd="0" presId="urn:microsoft.com/office/officeart/2008/layout/LinedList"/>
    <dgm:cxn modelId="{95892311-B19A-468D-B7A6-0FEA8F1DAC86}" type="presOf" srcId="{D45F7F3D-B21E-468A-98B5-0265610E9830}" destId="{CA1F797A-7B9D-47AC-B27B-881FE1B8A351}" srcOrd="0" destOrd="0" presId="urn:microsoft.com/office/officeart/2008/layout/LinedList"/>
    <dgm:cxn modelId="{18521622-0D08-4922-9B7D-4240426D0E6E}" type="presOf" srcId="{01DFB5FE-5A95-4963-905E-99D97208B137}" destId="{8A8588C5-B399-4E8A-8BC2-1A36703046D0}" srcOrd="0" destOrd="0" presId="urn:microsoft.com/office/officeart/2008/layout/LinedList"/>
    <dgm:cxn modelId="{292E9E71-1C5E-469F-B83E-CD1AC3034F21}" srcId="{7305DF19-BA36-46B8-B333-E05E1F335C15}" destId="{01DFB5FE-5A95-4963-905E-99D97208B137}" srcOrd="1" destOrd="0" parTransId="{82945F56-CF45-4D17-AB60-3A3492E0B721}" sibTransId="{9805E224-6F3B-4F06-A307-443EF855E8DF}"/>
    <dgm:cxn modelId="{BB97EF72-BA8D-4F73-B0C6-613572886AD3}" type="presOf" srcId="{96C292E8-DE92-4DD2-A501-E2329606AE3C}" destId="{9634AB59-4C1C-47C9-8A31-253DE98266BC}" srcOrd="0" destOrd="0" presId="urn:microsoft.com/office/officeart/2008/layout/LinedList"/>
    <dgm:cxn modelId="{2BA4D784-8584-407B-A07C-C55EB129AEFC}" srcId="{7305DF19-BA36-46B8-B333-E05E1F335C15}" destId="{AA3AFD5B-4CE3-4FFA-9F1C-3C782160E830}" srcOrd="3" destOrd="0" parTransId="{F5809F08-B0D5-4FC5-A501-363C544C0171}" sibTransId="{CA523484-9733-4A90-9975-18C70346B1C7}"/>
    <dgm:cxn modelId="{A5843B94-A4E6-42AB-B9BE-7FFABBF704FF}" srcId="{7305DF19-BA36-46B8-B333-E05E1F335C15}" destId="{D45F7F3D-B21E-468A-98B5-0265610E9830}" srcOrd="2" destOrd="0" parTransId="{0688B188-9423-4FCA-859D-1DC51CB38944}" sibTransId="{E6BF4510-592B-4DD7-A96E-7865EA267A28}"/>
    <dgm:cxn modelId="{1B02219A-59A4-4120-8526-E34E7EFB7401}" srcId="{7305DF19-BA36-46B8-B333-E05E1F335C15}" destId="{CB4E0BE9-1CD9-4994-8DAC-5A7A00228466}" srcOrd="0" destOrd="0" parTransId="{AC2E2BED-190C-45E8-80F7-E3DB265BC280}" sibTransId="{48FB1D76-E821-4A3E-8E9C-00465F72733D}"/>
    <dgm:cxn modelId="{578D679C-4A3A-4FEA-83F1-1E0B14A3E114}" type="presOf" srcId="{CB4E0BE9-1CD9-4994-8DAC-5A7A00228466}" destId="{E6E1A950-7C61-43CA-BC6A-8CDFD54435CA}" srcOrd="0" destOrd="0" presId="urn:microsoft.com/office/officeart/2008/layout/LinedList"/>
    <dgm:cxn modelId="{4655A2DA-F233-4B34-8962-6A9945F9EFC6}" srcId="{7305DF19-BA36-46B8-B333-E05E1F335C15}" destId="{96C292E8-DE92-4DD2-A501-E2329606AE3C}" srcOrd="4" destOrd="0" parTransId="{EE6C22C1-47BE-4CF4-867D-3A44FB6B816E}" sibTransId="{ACEE42CF-4B5C-47AE-9812-66C3F45BE798}"/>
    <dgm:cxn modelId="{12DB34F5-FEEB-4DBE-8602-1421E3A2BB8A}" type="presParOf" srcId="{785ED4B9-674B-41DC-BB5E-41AFBD050B3A}" destId="{E773CC5E-D1F3-4EA5-A052-F7C57FE2EB6A}" srcOrd="0" destOrd="0" presId="urn:microsoft.com/office/officeart/2008/layout/LinedList"/>
    <dgm:cxn modelId="{178AABEB-3871-497F-8223-7E87E8E2B0C8}" type="presParOf" srcId="{785ED4B9-674B-41DC-BB5E-41AFBD050B3A}" destId="{AFDC5A1E-800D-4F0D-BE03-DC6830A1157E}" srcOrd="1" destOrd="0" presId="urn:microsoft.com/office/officeart/2008/layout/LinedList"/>
    <dgm:cxn modelId="{DB4E478D-453C-4C44-8666-074ECC19C6FC}" type="presParOf" srcId="{AFDC5A1E-800D-4F0D-BE03-DC6830A1157E}" destId="{E6E1A950-7C61-43CA-BC6A-8CDFD54435CA}" srcOrd="0" destOrd="0" presId="urn:microsoft.com/office/officeart/2008/layout/LinedList"/>
    <dgm:cxn modelId="{EB56236A-AF10-4B67-A4BD-F998267DD428}" type="presParOf" srcId="{AFDC5A1E-800D-4F0D-BE03-DC6830A1157E}" destId="{39C2C2EC-2051-4DCF-8E82-63AA9049B645}" srcOrd="1" destOrd="0" presId="urn:microsoft.com/office/officeart/2008/layout/LinedList"/>
    <dgm:cxn modelId="{6C955F97-C4E4-40A4-BE97-4F701E0AD2EF}" type="presParOf" srcId="{785ED4B9-674B-41DC-BB5E-41AFBD050B3A}" destId="{51750589-6B7D-47B1-9C53-72AF793BB01E}" srcOrd="2" destOrd="0" presId="urn:microsoft.com/office/officeart/2008/layout/LinedList"/>
    <dgm:cxn modelId="{8ECB79C0-1C48-4B5B-AA43-9B639129E3D0}" type="presParOf" srcId="{785ED4B9-674B-41DC-BB5E-41AFBD050B3A}" destId="{5EF6F1E1-7822-44BD-A895-29ED231889AF}" srcOrd="3" destOrd="0" presId="urn:microsoft.com/office/officeart/2008/layout/LinedList"/>
    <dgm:cxn modelId="{4365AE9D-0CC7-4A25-AE52-5648AFE551F8}" type="presParOf" srcId="{5EF6F1E1-7822-44BD-A895-29ED231889AF}" destId="{8A8588C5-B399-4E8A-8BC2-1A36703046D0}" srcOrd="0" destOrd="0" presId="urn:microsoft.com/office/officeart/2008/layout/LinedList"/>
    <dgm:cxn modelId="{84DD4B5A-A330-4114-B72E-15C0B9F3FB76}" type="presParOf" srcId="{5EF6F1E1-7822-44BD-A895-29ED231889AF}" destId="{189906FD-AF9E-4B7C-BBDE-D4F40FBCF001}" srcOrd="1" destOrd="0" presId="urn:microsoft.com/office/officeart/2008/layout/LinedList"/>
    <dgm:cxn modelId="{B98CAC94-5324-431A-8744-2DDCA097F307}" type="presParOf" srcId="{785ED4B9-674B-41DC-BB5E-41AFBD050B3A}" destId="{AA0B520B-2D86-443F-B420-C0C22139A757}" srcOrd="4" destOrd="0" presId="urn:microsoft.com/office/officeart/2008/layout/LinedList"/>
    <dgm:cxn modelId="{05E69FB0-FC64-4465-8C47-8CE4F0E8A4FE}" type="presParOf" srcId="{785ED4B9-674B-41DC-BB5E-41AFBD050B3A}" destId="{904EAB94-9C56-4B38-BD03-C95DB1ECBEB4}" srcOrd="5" destOrd="0" presId="urn:microsoft.com/office/officeart/2008/layout/LinedList"/>
    <dgm:cxn modelId="{FB6921F6-902E-423B-B551-480F553CEF78}" type="presParOf" srcId="{904EAB94-9C56-4B38-BD03-C95DB1ECBEB4}" destId="{CA1F797A-7B9D-47AC-B27B-881FE1B8A351}" srcOrd="0" destOrd="0" presId="urn:microsoft.com/office/officeart/2008/layout/LinedList"/>
    <dgm:cxn modelId="{512D5F09-3FBC-4D3B-BFDC-FC0AA925A8E2}" type="presParOf" srcId="{904EAB94-9C56-4B38-BD03-C95DB1ECBEB4}" destId="{44B8119A-94DC-4AB1-9BD0-03AFC438D816}" srcOrd="1" destOrd="0" presId="urn:microsoft.com/office/officeart/2008/layout/LinedList"/>
    <dgm:cxn modelId="{4903AFF0-063D-4CED-A532-4FC25A9FDBE0}" type="presParOf" srcId="{785ED4B9-674B-41DC-BB5E-41AFBD050B3A}" destId="{3D53310A-6D2F-4EDC-B21D-DD3B01FBD688}" srcOrd="6" destOrd="0" presId="urn:microsoft.com/office/officeart/2008/layout/LinedList"/>
    <dgm:cxn modelId="{EB2F8E11-EE78-4919-9ADA-1550D050A32C}" type="presParOf" srcId="{785ED4B9-674B-41DC-BB5E-41AFBD050B3A}" destId="{4EAE1AF6-B8DF-46C4-B009-A220F2CFFEF5}" srcOrd="7" destOrd="0" presId="urn:microsoft.com/office/officeart/2008/layout/LinedList"/>
    <dgm:cxn modelId="{4DBC869D-FF7F-4029-B0F8-F3147AB5727D}" type="presParOf" srcId="{4EAE1AF6-B8DF-46C4-B009-A220F2CFFEF5}" destId="{AB769ABE-3D84-4CA5-9CED-A587E3066243}" srcOrd="0" destOrd="0" presId="urn:microsoft.com/office/officeart/2008/layout/LinedList"/>
    <dgm:cxn modelId="{EE5D7835-CA4C-44CF-B517-C116C410F5BA}" type="presParOf" srcId="{4EAE1AF6-B8DF-46C4-B009-A220F2CFFEF5}" destId="{B3BDC535-E89A-4379-BADE-B7C3AB3EE2F3}" srcOrd="1" destOrd="0" presId="urn:microsoft.com/office/officeart/2008/layout/LinedList"/>
    <dgm:cxn modelId="{CFA87EDA-C6A1-4189-AA85-3A977A649615}" type="presParOf" srcId="{785ED4B9-674B-41DC-BB5E-41AFBD050B3A}" destId="{C188F8DE-737F-4A4B-B17B-EC8CAF361011}" srcOrd="8" destOrd="0" presId="urn:microsoft.com/office/officeart/2008/layout/LinedList"/>
    <dgm:cxn modelId="{652E9337-8C30-4B38-BDF3-A3679E21DC59}" type="presParOf" srcId="{785ED4B9-674B-41DC-BB5E-41AFBD050B3A}" destId="{E23785FD-FB0C-4BED-BA0A-310A461CB131}" srcOrd="9" destOrd="0" presId="urn:microsoft.com/office/officeart/2008/layout/LinedList"/>
    <dgm:cxn modelId="{9D404493-EDC5-443C-AD42-5DB148383A3A}" type="presParOf" srcId="{E23785FD-FB0C-4BED-BA0A-310A461CB131}" destId="{9634AB59-4C1C-47C9-8A31-253DE98266BC}" srcOrd="0" destOrd="0" presId="urn:microsoft.com/office/officeart/2008/layout/LinedList"/>
    <dgm:cxn modelId="{0337E6FD-B33D-43CD-B345-DF4AAEA32939}" type="presParOf" srcId="{E23785FD-FB0C-4BED-BA0A-310A461CB131}" destId="{5A46D92A-AF5A-4DA9-9D2F-F047F164A2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CC5E-D1F3-4EA5-A052-F7C57FE2EB6A}">
      <dsp:nvSpPr>
        <dsp:cNvPr id="0" name=""/>
        <dsp:cNvSpPr/>
      </dsp:nvSpPr>
      <dsp:spPr>
        <a:xfrm>
          <a:off x="0" y="725"/>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1A950-7C61-43CA-BC6A-8CDFD54435CA}">
      <dsp:nvSpPr>
        <dsp:cNvPr id="0" name=""/>
        <dsp:cNvSpPr/>
      </dsp:nvSpPr>
      <dsp:spPr>
        <a:xfrm>
          <a:off x="0" y="72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Mahasisiswa dapat membuat animasi dengan menggunkan objek 2D.</a:t>
          </a:r>
        </a:p>
      </dsp:txBody>
      <dsp:txXfrm>
        <a:off x="0" y="725"/>
        <a:ext cx="7240146" cy="1188429"/>
      </dsp:txXfrm>
    </dsp:sp>
    <dsp:sp modelId="{51750589-6B7D-47B1-9C53-72AF793BB01E}">
      <dsp:nvSpPr>
        <dsp:cNvPr id="0" name=""/>
        <dsp:cNvSpPr/>
      </dsp:nvSpPr>
      <dsp:spPr>
        <a:xfrm>
          <a:off x="0" y="1189155"/>
          <a:ext cx="7240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8588C5-B399-4E8A-8BC2-1A36703046D0}">
      <dsp:nvSpPr>
        <dsp:cNvPr id="0" name=""/>
        <dsp:cNvSpPr/>
      </dsp:nvSpPr>
      <dsp:spPr>
        <a:xfrm>
          <a:off x="0" y="118915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Mahasiswa dapa membuat animasi pada bagian tertentu pada GameObject</a:t>
          </a:r>
        </a:p>
      </dsp:txBody>
      <dsp:txXfrm>
        <a:off x="0" y="1189155"/>
        <a:ext cx="7240146" cy="1188429"/>
      </dsp:txXfrm>
    </dsp:sp>
    <dsp:sp modelId="{AA0B520B-2D86-443F-B420-C0C22139A757}">
      <dsp:nvSpPr>
        <dsp:cNvPr id="0" name=""/>
        <dsp:cNvSpPr/>
      </dsp:nvSpPr>
      <dsp:spPr>
        <a:xfrm>
          <a:off x="0" y="2377585"/>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F797A-7B9D-47AC-B27B-881FE1B8A351}">
      <dsp:nvSpPr>
        <dsp:cNvPr id="0" name=""/>
        <dsp:cNvSpPr/>
      </dsp:nvSpPr>
      <dsp:spPr>
        <a:xfrm>
          <a:off x="0" y="237758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Mahasiswa dapat memahami fungsi state pada pembuatan game.</a:t>
          </a:r>
        </a:p>
      </dsp:txBody>
      <dsp:txXfrm>
        <a:off x="0" y="2377585"/>
        <a:ext cx="7240146" cy="1188429"/>
      </dsp:txXfrm>
    </dsp:sp>
    <dsp:sp modelId="{3D53310A-6D2F-4EDC-B21D-DD3B01FBD688}">
      <dsp:nvSpPr>
        <dsp:cNvPr id="0" name=""/>
        <dsp:cNvSpPr/>
      </dsp:nvSpPr>
      <dsp:spPr>
        <a:xfrm>
          <a:off x="0" y="3566014"/>
          <a:ext cx="72401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69ABE-3D84-4CA5-9CED-A587E3066243}">
      <dsp:nvSpPr>
        <dsp:cNvPr id="0" name=""/>
        <dsp:cNvSpPr/>
      </dsp:nvSpPr>
      <dsp:spPr>
        <a:xfrm>
          <a:off x="0" y="356601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Mahasiswa dapat memahami cara membuat dan menggunakan trigger dalam pembuatan game</a:t>
          </a:r>
        </a:p>
      </dsp:txBody>
      <dsp:txXfrm>
        <a:off x="0" y="3566014"/>
        <a:ext cx="7240146" cy="1188429"/>
      </dsp:txXfrm>
    </dsp:sp>
    <dsp:sp modelId="{C188F8DE-737F-4A4B-B17B-EC8CAF361011}">
      <dsp:nvSpPr>
        <dsp:cNvPr id="0" name=""/>
        <dsp:cNvSpPr/>
      </dsp:nvSpPr>
      <dsp:spPr>
        <a:xfrm>
          <a:off x="0" y="4754444"/>
          <a:ext cx="72401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4AB59-4C1C-47C9-8A31-253DE98266BC}">
      <dsp:nvSpPr>
        <dsp:cNvPr id="0" name=""/>
        <dsp:cNvSpPr/>
      </dsp:nvSpPr>
      <dsp:spPr>
        <a:xfrm>
          <a:off x="0" y="475444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Mahasiswa dapat membuat animasi dari sprite sheet sequence.</a:t>
          </a:r>
        </a:p>
      </dsp:txBody>
      <dsp:txXfrm>
        <a:off x="0" y="4754444"/>
        <a:ext cx="7240146" cy="11884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Wednesday, July 8,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6980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Wednesday, July 8,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8920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Wednesday, July 8,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3214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Wednesday, July 8,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847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Wednesday, July 8,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7697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Wednesday, July 8,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3744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Wednesday, July 8,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1284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Wednesday, July 8,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8391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Wednesday, July 8,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0274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Wednesday, July 8,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7883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Wednesday, July 8,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3652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Wednesday, July 8,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7255231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gamedeveloperstudio.com/graphics/viewgraphic.php?item=11511y253d2o133i0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aftpix.net/product/2d-game-kids-zombie-character-sprite-7/"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A1A8DE-3537-4A1A-9F99-99621AD65216}"/>
              </a:ext>
            </a:extLst>
          </p:cNvPr>
          <p:cNvPicPr>
            <a:picLocks noChangeAspect="1"/>
          </p:cNvPicPr>
          <p:nvPr/>
        </p:nvPicPr>
        <p:blipFill rotWithShape="1">
          <a:blip r:embed="rId2"/>
          <a:srcRect t="21182" b="23796"/>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CBC24E-2C02-422E-9EAB-E492B84D2C65}"/>
              </a:ext>
            </a:extLst>
          </p:cNvPr>
          <p:cNvSpPr>
            <a:spLocks noGrp="1"/>
          </p:cNvSpPr>
          <p:nvPr>
            <p:ph type="ctrTitle"/>
          </p:nvPr>
        </p:nvSpPr>
        <p:spPr>
          <a:xfrm>
            <a:off x="1383807" y="4611271"/>
            <a:ext cx="9436593" cy="1171556"/>
          </a:xfrm>
        </p:spPr>
        <p:txBody>
          <a:bodyPr>
            <a:normAutofit/>
          </a:bodyPr>
          <a:lstStyle/>
          <a:p>
            <a:pPr algn="l"/>
            <a:r>
              <a:rPr lang="id-ID" sz="3600" dirty="0">
                <a:solidFill>
                  <a:schemeClr val="bg1"/>
                </a:solidFill>
              </a:rPr>
              <a:t>2D </a:t>
            </a:r>
            <a:r>
              <a:rPr lang="id-ID" sz="3600" dirty="0" err="1">
                <a:solidFill>
                  <a:schemeClr val="bg1"/>
                </a:solidFill>
              </a:rPr>
              <a:t>animation</a:t>
            </a:r>
            <a:endParaRPr lang="id-ID" sz="3600" dirty="0">
              <a:solidFill>
                <a:schemeClr val="bg1"/>
              </a:solidFill>
            </a:endParaRPr>
          </a:p>
        </p:txBody>
      </p:sp>
      <p:sp>
        <p:nvSpPr>
          <p:cNvPr id="3" name="Subtitle 2">
            <a:extLst>
              <a:ext uri="{FF2B5EF4-FFF2-40B4-BE49-F238E27FC236}">
                <a16:creationId xmlns:a16="http://schemas.microsoft.com/office/drawing/2014/main" id="{548F8AF6-53C1-47E8-BC8B-48BC4F79B278}"/>
              </a:ext>
            </a:extLst>
          </p:cNvPr>
          <p:cNvSpPr>
            <a:spLocks noGrp="1"/>
          </p:cNvSpPr>
          <p:nvPr>
            <p:ph type="subTitle" idx="1"/>
          </p:nvPr>
        </p:nvSpPr>
        <p:spPr>
          <a:xfrm>
            <a:off x="1371601" y="5970897"/>
            <a:ext cx="9448800" cy="429904"/>
          </a:xfrm>
        </p:spPr>
        <p:txBody>
          <a:bodyPr>
            <a:normAutofit/>
          </a:bodyPr>
          <a:lstStyle/>
          <a:p>
            <a:pPr algn="l"/>
            <a:endParaRPr lang="id-ID" sz="1200">
              <a:solidFill>
                <a:schemeClr val="bg1"/>
              </a:solidFill>
            </a:endParaRPr>
          </a:p>
        </p:txBody>
      </p:sp>
    </p:spTree>
    <p:extLst>
      <p:ext uri="{BB962C8B-B14F-4D97-AF65-F5344CB8AC3E}">
        <p14:creationId xmlns:p14="http://schemas.microsoft.com/office/powerpoint/2010/main" val="371402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C639D-5A95-4F6A-A985-0F2B6E7B5488}"/>
              </a:ext>
            </a:extLst>
          </p:cNvPr>
          <p:cNvSpPr>
            <a:spLocks noGrp="1"/>
          </p:cNvSpPr>
          <p:nvPr>
            <p:ph type="title"/>
          </p:nvPr>
        </p:nvSpPr>
        <p:spPr>
          <a:xfrm>
            <a:off x="457200" y="868280"/>
            <a:ext cx="3390645" cy="3363597"/>
          </a:xfrm>
        </p:spPr>
        <p:txBody>
          <a:bodyPr>
            <a:normAutofit/>
          </a:bodyPr>
          <a:lstStyle/>
          <a:p>
            <a:pPr algn="r"/>
            <a:r>
              <a:rPr lang="id-ID" sz="3200">
                <a:solidFill>
                  <a:schemeClr val="bg1"/>
                </a:solidFill>
              </a:rPr>
              <a:t>TUJUAN </a:t>
            </a:r>
          </a:p>
        </p:txBody>
      </p:sp>
      <p:graphicFrame>
        <p:nvGraphicFramePr>
          <p:cNvPr id="5" name="Content Placeholder 2">
            <a:extLst>
              <a:ext uri="{FF2B5EF4-FFF2-40B4-BE49-F238E27FC236}">
                <a16:creationId xmlns:a16="http://schemas.microsoft.com/office/drawing/2014/main" id="{C1B7C8A7-1973-469C-AFA8-A7451823874E}"/>
              </a:ext>
            </a:extLst>
          </p:cNvPr>
          <p:cNvGraphicFramePr>
            <a:graphicFrameLocks noGrp="1"/>
          </p:cNvGraphicFramePr>
          <p:nvPr>
            <p:ph idx="1"/>
            <p:extLst>
              <p:ext uri="{D42A27DB-BD31-4B8C-83A1-F6EECF244321}">
                <p14:modId xmlns:p14="http://schemas.microsoft.com/office/powerpoint/2010/main" val="253737010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55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1AF2496E-4590-4805-97BC-063EBD467AA9}"/>
              </a:ext>
            </a:extLst>
          </p:cNvPr>
          <p:cNvSpPr>
            <a:spLocks noGrp="1"/>
          </p:cNvSpPr>
          <p:nvPr>
            <p:ph type="body" idx="1"/>
          </p:nvPr>
        </p:nvSpPr>
        <p:spPr>
          <a:xfrm>
            <a:off x="2498035" y="4811497"/>
            <a:ext cx="5314122" cy="1243923"/>
          </a:xfrm>
        </p:spPr>
        <p:txBody>
          <a:bodyPr vert="horz" lIns="0" tIns="0" rIns="0" bIns="0" rtlCol="0">
            <a:normAutofit/>
          </a:bodyPr>
          <a:lstStyle/>
          <a:p>
            <a:pPr algn="r">
              <a:lnSpc>
                <a:spcPct val="150000"/>
              </a:lnSpc>
            </a:pPr>
            <a:endParaRPr lang="en-US" sz="1600" b="1" cap="all">
              <a:solidFill>
                <a:schemeClr val="bg1"/>
              </a:solidFill>
            </a:endParaRPr>
          </a:p>
        </p:txBody>
      </p:sp>
      <p:sp>
        <p:nvSpPr>
          <p:cNvPr id="24" name="Rectangle 23">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5C5DF62-9D26-40D0-9B2D-39E74A22652C}"/>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id-ID" dirty="0">
                <a:solidFill>
                  <a:schemeClr val="bg1"/>
                </a:solidFill>
              </a:rPr>
              <a:t>DASAR TEORI</a:t>
            </a:r>
            <a:endParaRPr lang="en-US" dirty="0">
              <a:solidFill>
                <a:schemeClr val="bg1"/>
              </a:solidFill>
            </a:endParaRPr>
          </a:p>
        </p:txBody>
      </p:sp>
    </p:spTree>
    <p:extLst>
      <p:ext uri="{BB962C8B-B14F-4D97-AF65-F5344CB8AC3E}">
        <p14:creationId xmlns:p14="http://schemas.microsoft.com/office/powerpoint/2010/main" val="56192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A38E5DA-F85B-472B-A382-5E867882FAFA}"/>
              </a:ext>
            </a:extLst>
          </p:cNvPr>
          <p:cNvSpPr>
            <a:spLocks noGrp="1"/>
          </p:cNvSpPr>
          <p:nvPr>
            <p:ph type="title"/>
          </p:nvPr>
        </p:nvSpPr>
        <p:spPr>
          <a:xfrm>
            <a:off x="1380236" y="286601"/>
            <a:ext cx="5929422" cy="1852976"/>
          </a:xfrm>
        </p:spPr>
        <p:txBody>
          <a:bodyPr>
            <a:normAutofit/>
          </a:bodyPr>
          <a:lstStyle/>
          <a:p>
            <a:r>
              <a:rPr lang="id-ID" sz="4000"/>
              <a:t>TRIGGER</a:t>
            </a:r>
          </a:p>
        </p:txBody>
      </p:sp>
      <p:sp>
        <p:nvSpPr>
          <p:cNvPr id="5" name="Content Placeholder 4">
            <a:extLst>
              <a:ext uri="{FF2B5EF4-FFF2-40B4-BE49-F238E27FC236}">
                <a16:creationId xmlns:a16="http://schemas.microsoft.com/office/drawing/2014/main" id="{D40DEDBF-0998-47F4-ACA7-285A31001FD7}"/>
              </a:ext>
            </a:extLst>
          </p:cNvPr>
          <p:cNvSpPr>
            <a:spLocks noGrp="1"/>
          </p:cNvSpPr>
          <p:nvPr>
            <p:ph idx="1"/>
          </p:nvPr>
        </p:nvSpPr>
        <p:spPr>
          <a:xfrm>
            <a:off x="1380237" y="2621381"/>
            <a:ext cx="5929422" cy="3322219"/>
          </a:xfrm>
        </p:spPr>
        <p:txBody>
          <a:bodyPr>
            <a:normAutofit/>
          </a:bodyPr>
          <a:lstStyle/>
          <a:p>
            <a:pPr marL="0" lvl="0" indent="0">
              <a:buNone/>
            </a:pPr>
            <a:r>
              <a:rPr lang="en-US" sz="1800">
                <a:effectLst/>
                <a:latin typeface="Calibri" panose="020F0502020204030204" pitchFamily="34" charset="0"/>
                <a:ea typeface="Calibri" panose="020F0502020204030204" pitchFamily="34" charset="0"/>
                <a:cs typeface="Times New Roman" panose="02020603050405020304" pitchFamily="18" charset="0"/>
              </a:rPr>
              <a:t>Trigger penting untuk membuat animasi pada game sehingga game yang dibuat lebih menarik. Pada modul ini akan dibuat animasi yang juga terdapat trigger pada project tersebut, contohnya untuk komponen yang jatuh ketika diinjak oleh Player.</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p>
            <a:endParaRPr lang="id-ID" sz="1800"/>
          </a:p>
          <a:p>
            <a:endParaRPr lang="id-ID" sz="1800"/>
          </a:p>
        </p:txBody>
      </p:sp>
      <p:sp>
        <p:nvSpPr>
          <p:cNvPr id="41" name="Rectangle 4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able, photo, box, hanging&#10;&#10;Description automatically generated">
            <a:extLst>
              <a:ext uri="{FF2B5EF4-FFF2-40B4-BE49-F238E27FC236}">
                <a16:creationId xmlns:a16="http://schemas.microsoft.com/office/drawing/2014/main" id="{A87745C2-7469-45AF-B131-2DFB661A16F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70" t="-134" r="2643" b="31533"/>
          <a:stretch/>
        </p:blipFill>
        <p:spPr>
          <a:xfrm>
            <a:off x="8115300" y="-12515"/>
            <a:ext cx="4076700" cy="6418631"/>
          </a:xfrm>
          <a:prstGeom prst="rect">
            <a:avLst/>
          </a:prstGeom>
        </p:spPr>
      </p:pic>
    </p:spTree>
    <p:extLst>
      <p:ext uri="{BB962C8B-B14F-4D97-AF65-F5344CB8AC3E}">
        <p14:creationId xmlns:p14="http://schemas.microsoft.com/office/powerpoint/2010/main" val="363669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DD5DB-943B-42B1-96CB-81886E5226F6}"/>
              </a:ext>
            </a:extLst>
          </p:cNvPr>
          <p:cNvSpPr>
            <a:spLocks noGrp="1"/>
          </p:cNvSpPr>
          <p:nvPr>
            <p:ph type="title"/>
          </p:nvPr>
        </p:nvSpPr>
        <p:spPr>
          <a:xfrm>
            <a:off x="917275" y="4583953"/>
            <a:ext cx="4685857" cy="1465973"/>
          </a:xfrm>
        </p:spPr>
        <p:txBody>
          <a:bodyPr anchor="t">
            <a:normAutofit/>
          </a:bodyPr>
          <a:lstStyle/>
          <a:p>
            <a:r>
              <a:rPr lang="id-ID" sz="2800" dirty="0"/>
              <a:t>STATE</a:t>
            </a:r>
          </a:p>
        </p:txBody>
      </p:sp>
      <p:pic>
        <p:nvPicPr>
          <p:cNvPr id="5" name="Picture 4">
            <a:extLst>
              <a:ext uri="{FF2B5EF4-FFF2-40B4-BE49-F238E27FC236}">
                <a16:creationId xmlns:a16="http://schemas.microsoft.com/office/drawing/2014/main" id="{27BE1B12-BC9D-4E0A-BB7A-D604324400A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6791" b="21051"/>
          <a:stretch/>
        </p:blipFill>
        <p:spPr>
          <a:xfrm>
            <a:off x="20" y="-255207"/>
            <a:ext cx="12191980" cy="4244759"/>
          </a:xfrm>
          <a:prstGeom prst="rect">
            <a:avLst/>
          </a:prstGeom>
        </p:spPr>
      </p:pic>
      <p:sp>
        <p:nvSpPr>
          <p:cNvPr id="3" name="Content Placeholder 2">
            <a:extLst>
              <a:ext uri="{FF2B5EF4-FFF2-40B4-BE49-F238E27FC236}">
                <a16:creationId xmlns:a16="http://schemas.microsoft.com/office/drawing/2014/main" id="{EA402314-D084-435D-903B-EF584277E1D9}"/>
              </a:ext>
            </a:extLst>
          </p:cNvPr>
          <p:cNvSpPr>
            <a:spLocks noGrp="1"/>
          </p:cNvSpPr>
          <p:nvPr>
            <p:ph idx="1"/>
          </p:nvPr>
        </p:nvSpPr>
        <p:spPr>
          <a:xfrm>
            <a:off x="6096000" y="4583953"/>
            <a:ext cx="5638800" cy="1465973"/>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langkah-langkah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atau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menyelesaikan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permasalahan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Sedangkan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pembuatan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animasi</a:t>
            </a:r>
            <a:r>
              <a:rPr lang="en-US" sz="1800" dirty="0">
                <a:effectLst/>
                <a:latin typeface="Calibri" panose="020F0502020204030204" pitchFamily="34" charset="0"/>
                <a:ea typeface="Calibri" panose="020F0502020204030204" pitchFamily="34" charset="0"/>
                <a:cs typeface="Times New Roman" panose="02020603050405020304" pitchFamily="18" charset="0"/>
              </a:rPr>
              <a:t> pada game, state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mengatur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alur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animasi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sz="1400" dirty="0"/>
          </a:p>
        </p:txBody>
      </p:sp>
      <p:sp>
        <p:nvSpPr>
          <p:cNvPr id="23" name="Rectangle 22">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453378"/>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43D"/>
      </a:dk2>
      <a:lt2>
        <a:srgbClr val="E2E8E5"/>
      </a:lt2>
      <a:accent1>
        <a:srgbClr val="E72983"/>
      </a:accent1>
      <a:accent2>
        <a:srgbClr val="D517C0"/>
      </a:accent2>
      <a:accent3>
        <a:srgbClr val="AD29E7"/>
      </a:accent3>
      <a:accent4>
        <a:srgbClr val="6639DB"/>
      </a:accent4>
      <a:accent5>
        <a:srgbClr val="2C46E7"/>
      </a:accent5>
      <a:accent6>
        <a:srgbClr val="1781D5"/>
      </a:accent6>
      <a:hlink>
        <a:srgbClr val="706DC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TotalTime>
  <Words>116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Calibri</vt:lpstr>
      <vt:lpstr>GradientRiseVTI</vt:lpstr>
      <vt:lpstr>2D animation</vt:lpstr>
      <vt:lpstr>TUJUAN </vt:lpstr>
      <vt:lpstr>DASAR TEORI</vt:lpstr>
      <vt:lpstr>TRIGGER</vt:lpstr>
      <vt:lpstr>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animation</dc:title>
  <dc:creator>agung pramudhita</dc:creator>
  <cp:lastModifiedBy>agung pramudhita</cp:lastModifiedBy>
  <cp:revision>1</cp:revision>
  <dcterms:created xsi:type="dcterms:W3CDTF">2020-07-08T15:46:47Z</dcterms:created>
  <dcterms:modified xsi:type="dcterms:W3CDTF">2020-07-08T15:48:01Z</dcterms:modified>
</cp:coreProperties>
</file>