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7B166-F3FE-492A-8CF2-D07DB033430E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2E847F-7D1D-46D1-B45F-456A45BFAD3D}">
      <dgm:prSet/>
      <dgm:spPr/>
      <dgm:t>
        <a:bodyPr/>
        <a:lstStyle/>
        <a:p>
          <a:r>
            <a:rPr lang="en-US"/>
            <a:t>Contoh: Waktu tersisa, health / life, kekuatan shield</a:t>
          </a:r>
        </a:p>
      </dgm:t>
    </dgm:pt>
    <dgm:pt modelId="{5C0A2241-CC35-40EC-B42E-9DBDCAAD32C9}" type="parTrans" cxnId="{907B9CDF-9A96-4A38-AB0D-93799636697F}">
      <dgm:prSet/>
      <dgm:spPr/>
      <dgm:t>
        <a:bodyPr/>
        <a:lstStyle/>
        <a:p>
          <a:endParaRPr lang="en-US"/>
        </a:p>
      </dgm:t>
    </dgm:pt>
    <dgm:pt modelId="{7025A114-C48A-45B4-8803-48A2B8A3823E}" type="sibTrans" cxnId="{907B9CDF-9A96-4A38-AB0D-93799636697F}">
      <dgm:prSet/>
      <dgm:spPr/>
      <dgm:t>
        <a:bodyPr/>
        <a:lstStyle/>
        <a:p>
          <a:endParaRPr lang="en-US"/>
        </a:p>
      </dgm:t>
    </dgm:pt>
    <dgm:pt modelId="{6C12DCCD-00E8-465A-91B9-E473827A8CED}">
      <dgm:prSet/>
      <dgm:spPr/>
      <dgm:t>
        <a:bodyPr/>
        <a:lstStyle/>
        <a:p>
          <a:r>
            <a:rPr lang="en-US"/>
            <a:t>Tipe data: Float (0,00….1,00) atau integer skala (0% ….. 100%)</a:t>
          </a:r>
        </a:p>
      </dgm:t>
    </dgm:pt>
    <dgm:pt modelId="{6199DE29-CF7B-46EF-AD2F-51759A477286}" type="parTrans" cxnId="{ABDB64F2-E1A0-4434-801D-A088D917C461}">
      <dgm:prSet/>
      <dgm:spPr/>
      <dgm:t>
        <a:bodyPr/>
        <a:lstStyle/>
        <a:p>
          <a:endParaRPr lang="en-US"/>
        </a:p>
      </dgm:t>
    </dgm:pt>
    <dgm:pt modelId="{3EA87164-2F35-45AC-9185-0F7C9419743A}" type="sibTrans" cxnId="{ABDB64F2-E1A0-4434-801D-A088D917C461}">
      <dgm:prSet/>
      <dgm:spPr/>
      <dgm:t>
        <a:bodyPr/>
        <a:lstStyle/>
        <a:p>
          <a:endParaRPr lang="en-US"/>
        </a:p>
      </dgm:t>
    </dgm:pt>
    <dgm:pt modelId="{2EBD8E41-6ACD-4111-9497-17D27946A865}">
      <dgm:prSet/>
      <dgm:spPr/>
      <dgm:t>
        <a:bodyPr/>
        <a:lstStyle/>
        <a:p>
          <a:r>
            <a:rPr lang="en-US"/>
            <a:t>UI: nilai angka atau progress bar/ chart pie.</a:t>
          </a:r>
        </a:p>
      </dgm:t>
    </dgm:pt>
    <dgm:pt modelId="{AD218428-D32A-49D6-A025-DCD8342FFBC3}" type="parTrans" cxnId="{87BBA8AB-E06D-446A-8E8E-0315171B4E01}">
      <dgm:prSet/>
      <dgm:spPr/>
      <dgm:t>
        <a:bodyPr/>
        <a:lstStyle/>
        <a:p>
          <a:endParaRPr lang="en-US"/>
        </a:p>
      </dgm:t>
    </dgm:pt>
    <dgm:pt modelId="{E00A3F04-74F8-4679-91E6-5192377E3597}" type="sibTrans" cxnId="{87BBA8AB-E06D-446A-8E8E-0315171B4E01}">
      <dgm:prSet/>
      <dgm:spPr/>
      <dgm:t>
        <a:bodyPr/>
        <a:lstStyle/>
        <a:p>
          <a:endParaRPr lang="en-US"/>
        </a:p>
      </dgm:t>
    </dgm:pt>
    <dgm:pt modelId="{973051D3-F05D-4370-849D-D143F3785DB6}" type="pres">
      <dgm:prSet presAssocID="{40E7B166-F3FE-492A-8CF2-D07DB033430E}" presName="outerComposite" presStyleCnt="0">
        <dgm:presLayoutVars>
          <dgm:chMax val="5"/>
          <dgm:dir/>
          <dgm:resizeHandles val="exact"/>
        </dgm:presLayoutVars>
      </dgm:prSet>
      <dgm:spPr/>
    </dgm:pt>
    <dgm:pt modelId="{B175EFBF-0D3E-460E-8C64-C6350BCC98FD}" type="pres">
      <dgm:prSet presAssocID="{40E7B166-F3FE-492A-8CF2-D07DB033430E}" presName="dummyMaxCanvas" presStyleCnt="0">
        <dgm:presLayoutVars/>
      </dgm:prSet>
      <dgm:spPr/>
    </dgm:pt>
    <dgm:pt modelId="{053D38DD-641D-4CB6-AA27-C78B4DADD315}" type="pres">
      <dgm:prSet presAssocID="{40E7B166-F3FE-492A-8CF2-D07DB033430E}" presName="ThreeNodes_1" presStyleLbl="node1" presStyleIdx="0" presStyleCnt="3">
        <dgm:presLayoutVars>
          <dgm:bulletEnabled val="1"/>
        </dgm:presLayoutVars>
      </dgm:prSet>
      <dgm:spPr/>
    </dgm:pt>
    <dgm:pt modelId="{02190D17-C590-47C4-AD18-455747994304}" type="pres">
      <dgm:prSet presAssocID="{40E7B166-F3FE-492A-8CF2-D07DB033430E}" presName="ThreeNodes_2" presStyleLbl="node1" presStyleIdx="1" presStyleCnt="3">
        <dgm:presLayoutVars>
          <dgm:bulletEnabled val="1"/>
        </dgm:presLayoutVars>
      </dgm:prSet>
      <dgm:spPr/>
    </dgm:pt>
    <dgm:pt modelId="{C800E187-2BBB-4B5B-A285-682D6D8A897D}" type="pres">
      <dgm:prSet presAssocID="{40E7B166-F3FE-492A-8CF2-D07DB033430E}" presName="ThreeNodes_3" presStyleLbl="node1" presStyleIdx="2" presStyleCnt="3">
        <dgm:presLayoutVars>
          <dgm:bulletEnabled val="1"/>
        </dgm:presLayoutVars>
      </dgm:prSet>
      <dgm:spPr/>
    </dgm:pt>
    <dgm:pt modelId="{72E9202A-1E6D-48F6-9DA4-CEC741C667E7}" type="pres">
      <dgm:prSet presAssocID="{40E7B166-F3FE-492A-8CF2-D07DB033430E}" presName="ThreeConn_1-2" presStyleLbl="fgAccFollowNode1" presStyleIdx="0" presStyleCnt="2">
        <dgm:presLayoutVars>
          <dgm:bulletEnabled val="1"/>
        </dgm:presLayoutVars>
      </dgm:prSet>
      <dgm:spPr/>
    </dgm:pt>
    <dgm:pt modelId="{5ABFE1DB-3B0D-4722-AC2C-73CCBB9E382D}" type="pres">
      <dgm:prSet presAssocID="{40E7B166-F3FE-492A-8CF2-D07DB033430E}" presName="ThreeConn_2-3" presStyleLbl="fgAccFollowNode1" presStyleIdx="1" presStyleCnt="2">
        <dgm:presLayoutVars>
          <dgm:bulletEnabled val="1"/>
        </dgm:presLayoutVars>
      </dgm:prSet>
      <dgm:spPr/>
    </dgm:pt>
    <dgm:pt modelId="{229FCA3C-F3BE-42E4-ABEC-076BA7B90EA1}" type="pres">
      <dgm:prSet presAssocID="{40E7B166-F3FE-492A-8CF2-D07DB033430E}" presName="ThreeNodes_1_text" presStyleLbl="node1" presStyleIdx="2" presStyleCnt="3">
        <dgm:presLayoutVars>
          <dgm:bulletEnabled val="1"/>
        </dgm:presLayoutVars>
      </dgm:prSet>
      <dgm:spPr/>
    </dgm:pt>
    <dgm:pt modelId="{8E411644-4061-4F03-8B60-26C8802B0EEB}" type="pres">
      <dgm:prSet presAssocID="{40E7B166-F3FE-492A-8CF2-D07DB033430E}" presName="ThreeNodes_2_text" presStyleLbl="node1" presStyleIdx="2" presStyleCnt="3">
        <dgm:presLayoutVars>
          <dgm:bulletEnabled val="1"/>
        </dgm:presLayoutVars>
      </dgm:prSet>
      <dgm:spPr/>
    </dgm:pt>
    <dgm:pt modelId="{FEF9AAAF-A3E9-454F-A015-DD8F89124AFC}" type="pres">
      <dgm:prSet presAssocID="{40E7B166-F3FE-492A-8CF2-D07DB033430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C90F01-2A4D-486D-9059-BB999C89A671}" type="presOf" srcId="{7025A114-C48A-45B4-8803-48A2B8A3823E}" destId="{72E9202A-1E6D-48F6-9DA4-CEC741C667E7}" srcOrd="0" destOrd="0" presId="urn:microsoft.com/office/officeart/2005/8/layout/vProcess5"/>
    <dgm:cxn modelId="{EFC74921-483D-4CE5-A416-3583B0BAAD9E}" type="presOf" srcId="{6C12DCCD-00E8-465A-91B9-E473827A8CED}" destId="{02190D17-C590-47C4-AD18-455747994304}" srcOrd="0" destOrd="0" presId="urn:microsoft.com/office/officeart/2005/8/layout/vProcess5"/>
    <dgm:cxn modelId="{0633FB44-679D-4F60-A442-71DB332B1EC4}" type="presOf" srcId="{6C12DCCD-00E8-465A-91B9-E473827A8CED}" destId="{8E411644-4061-4F03-8B60-26C8802B0EEB}" srcOrd="1" destOrd="0" presId="urn:microsoft.com/office/officeart/2005/8/layout/vProcess5"/>
    <dgm:cxn modelId="{254BF092-D177-49CF-A9C0-7B23565D1C94}" type="presOf" srcId="{40E7B166-F3FE-492A-8CF2-D07DB033430E}" destId="{973051D3-F05D-4370-849D-D143F3785DB6}" srcOrd="0" destOrd="0" presId="urn:microsoft.com/office/officeart/2005/8/layout/vProcess5"/>
    <dgm:cxn modelId="{C1F1889F-0A86-4CEF-86B9-EFF33133F3C9}" type="presOf" srcId="{2EBD8E41-6ACD-4111-9497-17D27946A865}" destId="{FEF9AAAF-A3E9-454F-A015-DD8F89124AFC}" srcOrd="1" destOrd="0" presId="urn:microsoft.com/office/officeart/2005/8/layout/vProcess5"/>
    <dgm:cxn modelId="{87BBA8AB-E06D-446A-8E8E-0315171B4E01}" srcId="{40E7B166-F3FE-492A-8CF2-D07DB033430E}" destId="{2EBD8E41-6ACD-4111-9497-17D27946A865}" srcOrd="2" destOrd="0" parTransId="{AD218428-D32A-49D6-A025-DCD8342FFBC3}" sibTransId="{E00A3F04-74F8-4679-91E6-5192377E3597}"/>
    <dgm:cxn modelId="{577224C0-4325-4BF2-ABEB-6A7B49E34817}" type="presOf" srcId="{2EBD8E41-6ACD-4111-9497-17D27946A865}" destId="{C800E187-2BBB-4B5B-A285-682D6D8A897D}" srcOrd="0" destOrd="0" presId="urn:microsoft.com/office/officeart/2005/8/layout/vProcess5"/>
    <dgm:cxn modelId="{88DA61CE-DFD4-4C9D-9702-B488E63FA665}" type="presOf" srcId="{CF2E847F-7D1D-46D1-B45F-456A45BFAD3D}" destId="{053D38DD-641D-4CB6-AA27-C78B4DADD315}" srcOrd="0" destOrd="0" presId="urn:microsoft.com/office/officeart/2005/8/layout/vProcess5"/>
    <dgm:cxn modelId="{D61091D3-3275-4D70-9E15-4E02994EB76E}" type="presOf" srcId="{CF2E847F-7D1D-46D1-B45F-456A45BFAD3D}" destId="{229FCA3C-F3BE-42E4-ABEC-076BA7B90EA1}" srcOrd="1" destOrd="0" presId="urn:microsoft.com/office/officeart/2005/8/layout/vProcess5"/>
    <dgm:cxn modelId="{F40AAED4-4366-4C17-AF6E-84AE3E51AD46}" type="presOf" srcId="{3EA87164-2F35-45AC-9185-0F7C9419743A}" destId="{5ABFE1DB-3B0D-4722-AC2C-73CCBB9E382D}" srcOrd="0" destOrd="0" presId="urn:microsoft.com/office/officeart/2005/8/layout/vProcess5"/>
    <dgm:cxn modelId="{907B9CDF-9A96-4A38-AB0D-93799636697F}" srcId="{40E7B166-F3FE-492A-8CF2-D07DB033430E}" destId="{CF2E847F-7D1D-46D1-B45F-456A45BFAD3D}" srcOrd="0" destOrd="0" parTransId="{5C0A2241-CC35-40EC-B42E-9DBDCAAD32C9}" sibTransId="{7025A114-C48A-45B4-8803-48A2B8A3823E}"/>
    <dgm:cxn modelId="{ABDB64F2-E1A0-4434-801D-A088D917C461}" srcId="{40E7B166-F3FE-492A-8CF2-D07DB033430E}" destId="{6C12DCCD-00E8-465A-91B9-E473827A8CED}" srcOrd="1" destOrd="0" parTransId="{6199DE29-CF7B-46EF-AD2F-51759A477286}" sibTransId="{3EA87164-2F35-45AC-9185-0F7C9419743A}"/>
    <dgm:cxn modelId="{3DC1639B-5D85-4040-AEE2-0F3F43E989AD}" type="presParOf" srcId="{973051D3-F05D-4370-849D-D143F3785DB6}" destId="{B175EFBF-0D3E-460E-8C64-C6350BCC98FD}" srcOrd="0" destOrd="0" presId="urn:microsoft.com/office/officeart/2005/8/layout/vProcess5"/>
    <dgm:cxn modelId="{AEA98819-270B-4B7E-8328-A6332D3BC8ED}" type="presParOf" srcId="{973051D3-F05D-4370-849D-D143F3785DB6}" destId="{053D38DD-641D-4CB6-AA27-C78B4DADD315}" srcOrd="1" destOrd="0" presId="urn:microsoft.com/office/officeart/2005/8/layout/vProcess5"/>
    <dgm:cxn modelId="{F9A11552-FC35-4B90-8521-9E38A9C36D67}" type="presParOf" srcId="{973051D3-F05D-4370-849D-D143F3785DB6}" destId="{02190D17-C590-47C4-AD18-455747994304}" srcOrd="2" destOrd="0" presId="urn:microsoft.com/office/officeart/2005/8/layout/vProcess5"/>
    <dgm:cxn modelId="{F126FE68-B278-4C74-A341-0F6873781250}" type="presParOf" srcId="{973051D3-F05D-4370-849D-D143F3785DB6}" destId="{C800E187-2BBB-4B5B-A285-682D6D8A897D}" srcOrd="3" destOrd="0" presId="urn:microsoft.com/office/officeart/2005/8/layout/vProcess5"/>
    <dgm:cxn modelId="{DB0BA4E8-0CDA-424D-BDC8-839887E289C3}" type="presParOf" srcId="{973051D3-F05D-4370-849D-D143F3785DB6}" destId="{72E9202A-1E6D-48F6-9DA4-CEC741C667E7}" srcOrd="4" destOrd="0" presId="urn:microsoft.com/office/officeart/2005/8/layout/vProcess5"/>
    <dgm:cxn modelId="{1D4F63E6-AAD9-4B60-AB77-8C2FCD171B06}" type="presParOf" srcId="{973051D3-F05D-4370-849D-D143F3785DB6}" destId="{5ABFE1DB-3B0D-4722-AC2C-73CCBB9E382D}" srcOrd="5" destOrd="0" presId="urn:microsoft.com/office/officeart/2005/8/layout/vProcess5"/>
    <dgm:cxn modelId="{A0E383A6-F4CC-4D51-87C2-66DE8BD5DC4C}" type="presParOf" srcId="{973051D3-F05D-4370-849D-D143F3785DB6}" destId="{229FCA3C-F3BE-42E4-ABEC-076BA7B90EA1}" srcOrd="6" destOrd="0" presId="urn:microsoft.com/office/officeart/2005/8/layout/vProcess5"/>
    <dgm:cxn modelId="{5A19AAF6-2750-4F1F-BB9A-F440C8210C60}" type="presParOf" srcId="{973051D3-F05D-4370-849D-D143F3785DB6}" destId="{8E411644-4061-4F03-8B60-26C8802B0EEB}" srcOrd="7" destOrd="0" presId="urn:microsoft.com/office/officeart/2005/8/layout/vProcess5"/>
    <dgm:cxn modelId="{CCF829DA-6A62-455D-AF33-71F3BFAB2483}" type="presParOf" srcId="{973051D3-F05D-4370-849D-D143F3785DB6}" destId="{FEF9AAAF-A3E9-454F-A015-DD8F89124AF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D38DD-641D-4CB6-AA27-C78B4DADD315}">
      <dsp:nvSpPr>
        <dsp:cNvPr id="0" name=""/>
        <dsp:cNvSpPr/>
      </dsp:nvSpPr>
      <dsp:spPr>
        <a:xfrm>
          <a:off x="0" y="0"/>
          <a:ext cx="8800623" cy="111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Contoh: Waktu tersisa, health / life, kekuatan shield</a:t>
          </a:r>
        </a:p>
      </dsp:txBody>
      <dsp:txXfrm>
        <a:off x="32640" y="32640"/>
        <a:ext cx="7598073" cy="1049145"/>
      </dsp:txXfrm>
    </dsp:sp>
    <dsp:sp modelId="{02190D17-C590-47C4-AD18-455747994304}">
      <dsp:nvSpPr>
        <dsp:cNvPr id="0" name=""/>
        <dsp:cNvSpPr/>
      </dsp:nvSpPr>
      <dsp:spPr>
        <a:xfrm>
          <a:off x="776525" y="1300162"/>
          <a:ext cx="8800623" cy="111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Tipe data: Float (0,00….1,00) atau integer skala (0% ….. 100%)</a:t>
          </a:r>
        </a:p>
      </dsp:txBody>
      <dsp:txXfrm>
        <a:off x="809165" y="1332802"/>
        <a:ext cx="7234441" cy="1049145"/>
      </dsp:txXfrm>
    </dsp:sp>
    <dsp:sp modelId="{C800E187-2BBB-4B5B-A285-682D6D8A897D}">
      <dsp:nvSpPr>
        <dsp:cNvPr id="0" name=""/>
        <dsp:cNvSpPr/>
      </dsp:nvSpPr>
      <dsp:spPr>
        <a:xfrm>
          <a:off x="1553051" y="2600324"/>
          <a:ext cx="8800623" cy="1114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UI: nilai angka atau progress bar/ chart pie.</a:t>
          </a:r>
        </a:p>
      </dsp:txBody>
      <dsp:txXfrm>
        <a:off x="1585691" y="2632964"/>
        <a:ext cx="7234441" cy="1049145"/>
      </dsp:txXfrm>
    </dsp:sp>
    <dsp:sp modelId="{72E9202A-1E6D-48F6-9DA4-CEC741C667E7}">
      <dsp:nvSpPr>
        <dsp:cNvPr id="0" name=""/>
        <dsp:cNvSpPr/>
      </dsp:nvSpPr>
      <dsp:spPr>
        <a:xfrm>
          <a:off x="8076247" y="845105"/>
          <a:ext cx="724376" cy="724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239232" y="845105"/>
        <a:ext cx="398406" cy="545093"/>
      </dsp:txXfrm>
    </dsp:sp>
    <dsp:sp modelId="{5ABFE1DB-3B0D-4722-AC2C-73CCBB9E382D}">
      <dsp:nvSpPr>
        <dsp:cNvPr id="0" name=""/>
        <dsp:cNvSpPr/>
      </dsp:nvSpPr>
      <dsp:spPr>
        <a:xfrm>
          <a:off x="8852773" y="2137838"/>
          <a:ext cx="724376" cy="72437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015758" y="2137838"/>
        <a:ext cx="398406" cy="545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8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1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813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9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62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40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6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9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3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4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0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4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4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gameart.org/forumtopic/high-quality-game-icons-from-super-game-asset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1FFA7-4948-43C6-BD43-9F8AD0797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4EDD11-078F-45BC-852D-3474DE59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2794" y="0"/>
            <a:ext cx="9339206" cy="6858000"/>
          </a:xfrm>
          <a:prstGeom prst="rect">
            <a:avLst/>
          </a:prstGeom>
          <a:gradFill flip="none" rotWithShape="1"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5C740-35E1-46DA-B964-25355C546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/>
          </a:bodyPr>
          <a:lstStyle/>
          <a:p>
            <a:pPr algn="r"/>
            <a:r>
              <a:rPr lang="id-ID" sz="4400" dirty="0" err="1">
                <a:solidFill>
                  <a:schemeClr val="tx1"/>
                </a:solidFill>
              </a:rPr>
              <a:t>Inventory</a:t>
            </a:r>
            <a:r>
              <a:rPr lang="id-ID" sz="4400" dirty="0">
                <a:solidFill>
                  <a:schemeClr val="tx1"/>
                </a:solidFill>
              </a:rPr>
              <a:t>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72653-193B-43B3-A1A4-B0D33529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701" y="4548996"/>
            <a:ext cx="6436104" cy="534838"/>
          </a:xfrm>
        </p:spPr>
        <p:txBody>
          <a:bodyPr>
            <a:normAutofit/>
          </a:bodyPr>
          <a:lstStyle/>
          <a:p>
            <a:pPr algn="r"/>
            <a:endParaRPr lang="id-ID" sz="1800">
              <a:solidFill>
                <a:srgbClr val="CA4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8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2A68A-12FD-4085-81A9-044DBD7C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id-ID" sz="4400">
                <a:solidFill>
                  <a:srgbClr val="FFFFFF"/>
                </a:solidFill>
              </a:rPr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C792-9FD1-4D76-B547-E7782A66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inventory GUI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dinamis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Unity 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asset yang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di Unity 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 dan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single icon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dan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multiple status icon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274320">
              <a:spcAft>
                <a:spcPts val="800"/>
              </a:spcAft>
            </a:pP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8015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E6D7D9-7C88-4B95-9479-BABE0AE4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/>
          </a:p>
          <a:p>
            <a:r>
              <a:rPr lang="en-US" sz="6000"/>
              <a:t>Dasar Teori</a:t>
            </a:r>
          </a:p>
        </p:txBody>
      </p:sp>
    </p:spTree>
    <p:extLst>
      <p:ext uri="{BB962C8B-B14F-4D97-AF65-F5344CB8AC3E}">
        <p14:creationId xmlns:p14="http://schemas.microsoft.com/office/powerpoint/2010/main" val="326227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4F539A-5D55-4BDF-8F3C-FA571851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d-ID" dirty="0" err="1"/>
              <a:t>Single</a:t>
            </a:r>
            <a:r>
              <a:rPr lang="id-ID" dirty="0"/>
              <a:t> Item</a:t>
            </a:r>
            <a:endParaRPr lang="id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0B929-36D5-4E2A-9847-E4FCEF49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Contoh: satu-satunya kunci untuk naik level dan pakaian sihir.</a:t>
            </a:r>
            <a:endParaRPr lang="id-ID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Tipe data : Boolean (True / False)</a:t>
            </a:r>
            <a:endParaRPr lang="id-ID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: tidak ditampilkan (jika False) atau text/image (True). Dapat juga dituliskan “no key” / “key”, atau dua gambar dimana gambar pertama menampilkan saat False dan gambar kedua saat True.</a:t>
            </a:r>
            <a:endParaRPr lang="id-ID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0679-07CA-479A-8FEA-A8A7A697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Continues items</a:t>
            </a:r>
            <a:endParaRPr lang="id-ID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E8BA95-D02F-4CC3-8998-8D971E504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60874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99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EA035-E50E-43DF-B59E-FEC8B35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Kumpulan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 yang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saling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46B6-A0FA-4648-A456-002BCC0B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marL="742950" lvl="1" indent="-28575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berbeda-beda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ramuan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data: struct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class Key(color/cost/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doorOpenTagString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List.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: list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grid list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 descr="A screenshot of a cell phone in a room&#10;&#10;Description automatically generated">
            <a:extLst>
              <a:ext uri="{FF2B5EF4-FFF2-40B4-BE49-F238E27FC236}">
                <a16:creationId xmlns:a16="http://schemas.microsoft.com/office/drawing/2014/main" id="{CFD7EBAF-4790-4B6E-9A2F-442CA7A39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3" b="6547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4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B2441"/>
      </a:dk2>
      <a:lt2>
        <a:srgbClr val="E2E8E5"/>
      </a:lt2>
      <a:accent1>
        <a:srgbClr val="CA468C"/>
      </a:accent1>
      <a:accent2>
        <a:srgbClr val="B834B1"/>
      </a:accent2>
      <a:accent3>
        <a:srgbClr val="9A46CA"/>
      </a:accent3>
      <a:accent4>
        <a:srgbClr val="5B40BC"/>
      </a:accent4>
      <a:accent5>
        <a:srgbClr val="4660CA"/>
      </a:accent5>
      <a:accent6>
        <a:srgbClr val="3485B8"/>
      </a:accent6>
      <a:hlink>
        <a:srgbClr val="6367CB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Gill Sans MT</vt:lpstr>
      <vt:lpstr>Symbol</vt:lpstr>
      <vt:lpstr>Wingdings 2</vt:lpstr>
      <vt:lpstr>SlateVTI</vt:lpstr>
      <vt:lpstr>Inventory GUI</vt:lpstr>
      <vt:lpstr>Tujuan</vt:lpstr>
      <vt:lpstr> Dasar Teori</vt:lpstr>
      <vt:lpstr>Single Item</vt:lpstr>
      <vt:lpstr>Continues items</vt:lpstr>
      <vt:lpstr>Kumpulan dari item yang saling terkait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GUI</dc:title>
  <dc:creator>agung pramudhita</dc:creator>
  <cp:lastModifiedBy>agung pramudhita</cp:lastModifiedBy>
  <cp:revision>1</cp:revision>
  <dcterms:created xsi:type="dcterms:W3CDTF">2020-07-08T15:18:11Z</dcterms:created>
  <dcterms:modified xsi:type="dcterms:W3CDTF">2020-07-08T15:38:03Z</dcterms:modified>
</cp:coreProperties>
</file>