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0" r:id="rId5"/>
    <p:sldId id="298" r:id="rId6"/>
    <p:sldId id="299" r:id="rId7"/>
    <p:sldId id="301" r:id="rId8"/>
    <p:sldId id="260" r:id="rId9"/>
    <p:sldId id="261" r:id="rId10"/>
    <p:sldId id="263" r:id="rId11"/>
    <p:sldId id="30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0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2204700" cy="6883400"/>
  <p:notesSz cx="12204700" cy="68834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0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hyperlink" Target="https://www.statista.com/outlook/203/120/video-gam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amedevmap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litzgamesstudios.com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blog.gameanalytics.com/" TargetMode="External"/><Relationship Id="rId12" Type="http://schemas.openxmlformats.org/officeDocument/2006/relationships/hyperlink" Target="http://ocw.mit.edu/courses/comparative-media-studies-writing/cms-611j-creating-video-games-fall-2013/audio-lectur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://www.sonarlearning.co.uk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www.cocos2d-x.org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unity3d.com/lear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755509" y="83132"/>
            <a:ext cx="2411010" cy="242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5399"/>
            <a:ext cx="12191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16200"/>
            <a:ext cx="8968740" cy="1659636"/>
          </a:xfrm>
          <a:custGeom>
            <a:avLst/>
            <a:gdLst/>
            <a:ahLst/>
            <a:cxnLst/>
            <a:rect l="l" t="t" r="r" b="b"/>
            <a:pathLst>
              <a:path w="8968740" h="1659636">
                <a:moveTo>
                  <a:pt x="0" y="1659636"/>
                </a:moveTo>
                <a:lnTo>
                  <a:pt x="8968740" y="1659636"/>
                </a:lnTo>
                <a:lnTo>
                  <a:pt x="8968740" y="0"/>
                </a:lnTo>
                <a:lnTo>
                  <a:pt x="0" y="0"/>
                </a:lnTo>
                <a:lnTo>
                  <a:pt x="0" y="165963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76856" y="2616200"/>
            <a:ext cx="3076955" cy="1659636"/>
          </a:xfrm>
          <a:custGeom>
            <a:avLst/>
            <a:gdLst/>
            <a:ahLst/>
            <a:cxnLst/>
            <a:rect l="l" t="t" r="r" b="b"/>
            <a:pathLst>
              <a:path w="3076955" h="1659636">
                <a:moveTo>
                  <a:pt x="0" y="1659636"/>
                </a:moveTo>
                <a:lnTo>
                  <a:pt x="3076955" y="1659636"/>
                </a:lnTo>
                <a:lnTo>
                  <a:pt x="3076955" y="0"/>
                </a:lnTo>
                <a:lnTo>
                  <a:pt x="0" y="0"/>
                </a:lnTo>
                <a:lnTo>
                  <a:pt x="0" y="1659636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 lang="en-ID" sz="2400" dirty="0">
              <a:solidFill>
                <a:schemeClr val="bg1"/>
              </a:solidFill>
            </a:endParaRPr>
          </a:p>
          <a:p>
            <a:pPr marL="174625" algn="just"/>
            <a:r>
              <a:rPr lang="en-ID" sz="2400" dirty="0">
                <a:solidFill>
                  <a:schemeClr val="bg1"/>
                </a:solidFill>
              </a:rPr>
              <a:t>Agung </a:t>
            </a:r>
          </a:p>
          <a:p>
            <a:pPr marL="174625" algn="just"/>
            <a:r>
              <a:rPr lang="en-ID" sz="2400" dirty="0" err="1">
                <a:solidFill>
                  <a:schemeClr val="bg1"/>
                </a:solidFill>
              </a:rPr>
              <a:t>Nugroho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</a:p>
          <a:p>
            <a:pPr marL="174625" algn="just"/>
            <a:r>
              <a:rPr lang="en-ID" sz="2400" dirty="0">
                <a:solidFill>
                  <a:schemeClr val="bg1"/>
                </a:solidFill>
              </a:rPr>
              <a:t>Pramudhita M.T.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" y="5962904"/>
            <a:ext cx="8241" cy="5638"/>
          </a:xfrm>
          <a:custGeom>
            <a:avLst/>
            <a:gdLst/>
            <a:ahLst/>
            <a:cxnLst/>
            <a:rect l="l" t="t" r="r" b="b"/>
            <a:pathLst>
              <a:path w="8241" h="5638">
                <a:moveTo>
                  <a:pt x="0" y="5638"/>
                </a:moveTo>
                <a:lnTo>
                  <a:pt x="8241" y="0"/>
                </a:lnTo>
              </a:path>
            </a:pathLst>
          </a:custGeom>
          <a:ln w="9144">
            <a:solidFill>
              <a:srgbClr val="EF7E0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21789" y="2621950"/>
            <a:ext cx="3904901" cy="711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sz="5400" spc="0" dirty="0">
                <a:solidFill>
                  <a:srgbClr val="FFFFFF"/>
                </a:solidFill>
                <a:latin typeface="Trebuchet MS"/>
                <a:cs typeface="Trebuchet MS"/>
              </a:rPr>
              <a:t>Introducti</a:t>
            </a:r>
            <a:r>
              <a:rPr sz="5400" spc="-2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5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6685" y="2621950"/>
            <a:ext cx="768523" cy="711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sz="5400" spc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3339" y="2621950"/>
            <a:ext cx="1896509" cy="711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sz="5400" spc="0" dirty="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4870" y="3363242"/>
            <a:ext cx="4175092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sz="5400" spc="0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78750" y="6050621"/>
            <a:ext cx="5147806" cy="554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07147" marR="1126643" algn="ctr">
              <a:lnSpc>
                <a:spcPts val="2165"/>
              </a:lnSpc>
              <a:spcBef>
                <a:spcPts val="108"/>
              </a:spcBef>
            </a:pPr>
            <a:r>
              <a:rPr lang="en-ID" sz="2000" spc="0" dirty="0">
                <a:solidFill>
                  <a:srgbClr val="FFFFFF"/>
                </a:solidFill>
                <a:latin typeface="Trebuchet MS"/>
                <a:cs typeface="Trebuchet MS"/>
              </a:rPr>
              <a:t>Some Slides </a:t>
            </a:r>
            <a:r>
              <a:rPr lang="en-ID" sz="20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lang="en-ID" sz="2000" spc="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000" dirty="0">
              <a:latin typeface="Trebuchet MS"/>
              <a:cs typeface="Trebuchet MS"/>
            </a:endParaRPr>
          </a:p>
          <a:p>
            <a:pPr algn="ctr">
              <a:lnSpc>
                <a:spcPts val="2160"/>
              </a:lnSpc>
            </a:pP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Abdelr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aheen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0879582" y="5573268"/>
            <a:ext cx="1096009" cy="1010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6"/>
              </a:spcBef>
            </a:pPr>
            <a:endParaRPr sz="650"/>
          </a:p>
          <a:p>
            <a:pPr>
              <a:lnSpc>
                <a:spcPct val="96761"/>
              </a:lnSpc>
              <a:spcBef>
                <a:spcPts val="2000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ek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9053" y="1053441"/>
            <a:ext cx="97868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1352" y="1053441"/>
            <a:ext cx="70942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5732" y="1053441"/>
            <a:ext cx="40942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8818" y="1053441"/>
            <a:ext cx="77493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7206" y="1053441"/>
            <a:ext cx="119255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3017" y="1053441"/>
            <a:ext cx="174887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dustry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5241" y="1053441"/>
            <a:ext cx="52059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9426" y="1053441"/>
            <a:ext cx="118778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-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053" y="5572112"/>
            <a:ext cx="4226694" cy="916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386">
              <a:lnSpc>
                <a:spcPts val="2495"/>
              </a:lnSpc>
              <a:spcBef>
                <a:spcPts val="124"/>
              </a:spcBef>
            </a:pPr>
            <a:r>
              <a:rPr sz="3600" spc="0" baseline="-1207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3600" spc="294" baseline="-120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D" sz="3600" spc="0" baseline="-1196" dirty="0">
                <a:solidFill>
                  <a:srgbClr val="FFFFFF"/>
                </a:solidFill>
                <a:latin typeface="Trebuchet MS"/>
                <a:cs typeface="Trebuchet MS"/>
              </a:rPr>
              <a:t>Avengers Infinity WAR</a:t>
            </a:r>
            <a:endParaRPr sz="2400" dirty="0">
              <a:latin typeface="Trebuchet MS"/>
              <a:cs typeface="Trebuchet MS"/>
            </a:endParaRPr>
          </a:p>
          <a:p>
            <a:pPr marL="241604">
              <a:lnSpc>
                <a:spcPts val="2300"/>
              </a:lnSpc>
              <a:spcBef>
                <a:spcPts val="5"/>
              </a:spcBef>
            </a:pPr>
            <a:r>
              <a:rPr lang="id-ID" sz="2400" b="1" dirty="0">
                <a:solidFill>
                  <a:schemeClr val="bg1"/>
                </a:solidFill>
              </a:rPr>
              <a:t>$640.5 </a:t>
            </a:r>
            <a:r>
              <a:rPr lang="id-ID" sz="2400" b="1" dirty="0" err="1">
                <a:solidFill>
                  <a:schemeClr val="bg1"/>
                </a:solidFill>
              </a:rPr>
              <a:t>million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as its fi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week revenue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26401" y="5499100"/>
            <a:ext cx="4949189" cy="98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-8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4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Theft</a:t>
            </a:r>
            <a:r>
              <a:rPr sz="2400" spc="-1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Auto </a:t>
            </a:r>
            <a:r>
              <a:rPr lang="en-ID" sz="240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endParaRPr sz="2400" dirty="0">
              <a:latin typeface="Trebuchet MS"/>
              <a:cs typeface="Trebuchet MS"/>
            </a:endParaRPr>
          </a:p>
          <a:p>
            <a:pPr marL="241300">
              <a:lnSpc>
                <a:spcPts val="2595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sold 11.21 million units in its first </a:t>
            </a:r>
            <a:r>
              <a:rPr lang="en-US" sz="2400" b="1" dirty="0">
                <a:solidFill>
                  <a:schemeClr val="bg1"/>
                </a:solidFill>
              </a:rPr>
              <a:t>24 hours,</a:t>
            </a:r>
            <a:r>
              <a:rPr lang="en-US" sz="2400" dirty="0">
                <a:solidFill>
                  <a:schemeClr val="bg1"/>
                </a:solidFill>
              </a:rPr>
              <a:t> and generated revenue of $815.7 million 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028" name="Picture 4" descr="Image result for avengers infinity war">
            <a:extLst>
              <a:ext uri="{FF2B5EF4-FFF2-40B4-BE49-F238E27FC236}">
                <a16:creationId xmlns:a16="http://schemas.microsoft.com/office/drawing/2014/main" id="{44664BD0-7B1A-46C3-BA1E-CC3C528F2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56" y="1664268"/>
            <a:ext cx="25527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ta v">
            <a:extLst>
              <a:ext uri="{FF2B5EF4-FFF2-40B4-BE49-F238E27FC236}">
                <a16:creationId xmlns:a16="http://schemas.microsoft.com/office/drawing/2014/main" id="{CB59CA5C-FA12-45B3-A22F-14FF35A9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77" y="1664268"/>
            <a:ext cx="2686511" cy="358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0879582" y="5573268"/>
            <a:ext cx="1096009" cy="1010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6"/>
              </a:spcBef>
            </a:pPr>
            <a:endParaRPr sz="650"/>
          </a:p>
          <a:p>
            <a:pPr>
              <a:lnSpc>
                <a:spcPct val="96761"/>
              </a:lnSpc>
              <a:spcBef>
                <a:spcPts val="2000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ek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9053" y="1053441"/>
            <a:ext cx="97868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1352" y="1053441"/>
            <a:ext cx="70942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5732" y="1053441"/>
            <a:ext cx="40942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8818" y="1053441"/>
            <a:ext cx="77493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7206" y="1053441"/>
            <a:ext cx="119255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3017" y="1053441"/>
            <a:ext cx="174887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dustry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5241" y="1053441"/>
            <a:ext cx="52059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9426" y="1053441"/>
            <a:ext cx="118778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-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C74D9A-5C62-4103-9739-9E63306313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66" t="18906" r="35640" b="2249"/>
          <a:stretch/>
        </p:blipFill>
        <p:spPr>
          <a:xfrm>
            <a:off x="2534384" y="2115310"/>
            <a:ext cx="5701566" cy="46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2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9053" y="1053441"/>
            <a:ext cx="435671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-44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op 100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Countr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36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9273" y="1053441"/>
            <a:ext cx="127304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ame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4637" y="1053441"/>
            <a:ext cx="199994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-13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ev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nu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5578" y="1053441"/>
            <a:ext cx="33374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6858" y="1053441"/>
            <a:ext cx="105180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201</a:t>
            </a:r>
            <a:r>
              <a:rPr lang="en-ID" sz="3600" spc="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398" y="6113273"/>
            <a:ext cx="9506306" cy="32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28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rce: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id-ID" sz="2400" spc="0" dirty="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https://www.statista.com/outlook/203/120/video-games</a:t>
            </a:r>
            <a:r>
              <a:rPr lang="en-ID" sz="2400" spc="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A945CB-9280-4AAF-AF68-D3469DA4670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6857" t="43337" r="10156" b="18936"/>
          <a:stretch/>
        </p:blipFill>
        <p:spPr>
          <a:xfrm>
            <a:off x="817328" y="2152246"/>
            <a:ext cx="3843318" cy="3546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DC7AAE-8453-4119-BAEF-7A3945CF9D1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698" t="33206" r="8792" b="20935"/>
          <a:stretch/>
        </p:blipFill>
        <p:spPr>
          <a:xfrm>
            <a:off x="5107605" y="2369458"/>
            <a:ext cx="6172200" cy="31467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3204" y="2130552"/>
            <a:ext cx="6947916" cy="38420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053" y="1053441"/>
            <a:ext cx="225780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7465" y="6341982"/>
            <a:ext cx="82647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18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1800" spc="-9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0" dirty="0">
                <a:solidFill>
                  <a:srgbClr val="FFFFFF"/>
                </a:solidFill>
                <a:latin typeface="Trebuchet MS"/>
                <a:cs typeface="Trebuchet MS"/>
              </a:rPr>
              <a:t>e: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14141" y="6341982"/>
            <a:ext cx="324952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18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h</a:t>
            </a:r>
            <a:r>
              <a:rPr sz="1800" u="heavy" spc="-4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tt</a:t>
            </a:r>
            <a:r>
              <a:rPr sz="18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p:/</a:t>
            </a:r>
            <a:r>
              <a:rPr sz="1800" u="heavy" spc="4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/</a:t>
            </a:r>
            <a:r>
              <a:rPr sz="18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w</a:t>
            </a:r>
            <a:r>
              <a:rPr sz="1800" u="heavy" spc="4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w</a:t>
            </a:r>
            <a:r>
              <a:rPr sz="1800" u="heavy" spc="-189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w</a:t>
            </a:r>
            <a:r>
              <a:rPr sz="18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.</a:t>
            </a:r>
            <a:r>
              <a:rPr sz="1800" u="heavy" spc="-4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g</a:t>
            </a:r>
            <a:r>
              <a:rPr sz="18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a</a:t>
            </a:r>
            <a:r>
              <a:rPr sz="1800" u="heavy" spc="4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m</a:t>
            </a:r>
            <a:r>
              <a:rPr sz="18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e</a:t>
            </a:r>
            <a:r>
              <a:rPr sz="1800" u="heavy" spc="4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d</a:t>
            </a:r>
            <a:r>
              <a:rPr sz="18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e</a:t>
            </a:r>
            <a:r>
              <a:rPr sz="1800" u="heavy" spc="-4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v</a:t>
            </a:r>
            <a:r>
              <a:rPr sz="18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m</a:t>
            </a:r>
            <a:r>
              <a:rPr sz="1800" u="heavy" spc="4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a</a:t>
            </a:r>
            <a:r>
              <a:rPr sz="18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p.c</a:t>
            </a:r>
            <a:r>
              <a:rPr sz="1800" u="heavy" spc="-9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o</a:t>
            </a:r>
            <a:r>
              <a:rPr sz="18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3752" y="2817876"/>
            <a:ext cx="2185416" cy="800100"/>
          </a:xfrm>
          <a:custGeom>
            <a:avLst/>
            <a:gdLst/>
            <a:ahLst/>
            <a:cxnLst/>
            <a:rect l="l" t="t" r="r" b="b"/>
            <a:pathLst>
              <a:path w="2185416" h="800100">
                <a:moveTo>
                  <a:pt x="1785365" y="0"/>
                </a:moveTo>
                <a:lnTo>
                  <a:pt x="0" y="0"/>
                </a:lnTo>
                <a:lnTo>
                  <a:pt x="400050" y="400050"/>
                </a:lnTo>
                <a:lnTo>
                  <a:pt x="0" y="800100"/>
                </a:lnTo>
                <a:lnTo>
                  <a:pt x="1785365" y="800100"/>
                </a:lnTo>
                <a:lnTo>
                  <a:pt x="2185416" y="400050"/>
                </a:lnTo>
                <a:lnTo>
                  <a:pt x="1785365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3752" y="2817876"/>
            <a:ext cx="2185416" cy="800100"/>
          </a:xfrm>
          <a:custGeom>
            <a:avLst/>
            <a:gdLst/>
            <a:ahLst/>
            <a:cxnLst/>
            <a:rect l="l" t="t" r="r" b="b"/>
            <a:pathLst>
              <a:path w="2185416" h="800100">
                <a:moveTo>
                  <a:pt x="0" y="0"/>
                </a:moveTo>
                <a:lnTo>
                  <a:pt x="1785365" y="0"/>
                </a:lnTo>
                <a:lnTo>
                  <a:pt x="2185416" y="400050"/>
                </a:lnTo>
                <a:lnTo>
                  <a:pt x="1785365" y="800100"/>
                </a:lnTo>
                <a:lnTo>
                  <a:pt x="0" y="800100"/>
                </a:lnTo>
                <a:lnTo>
                  <a:pt x="400050" y="40005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63752" y="3858768"/>
            <a:ext cx="2185416" cy="800100"/>
          </a:xfrm>
          <a:custGeom>
            <a:avLst/>
            <a:gdLst/>
            <a:ahLst/>
            <a:cxnLst/>
            <a:rect l="l" t="t" r="r" b="b"/>
            <a:pathLst>
              <a:path w="2185416" h="800100">
                <a:moveTo>
                  <a:pt x="1785365" y="0"/>
                </a:moveTo>
                <a:lnTo>
                  <a:pt x="0" y="0"/>
                </a:lnTo>
                <a:lnTo>
                  <a:pt x="400050" y="400049"/>
                </a:lnTo>
                <a:lnTo>
                  <a:pt x="0" y="800099"/>
                </a:lnTo>
                <a:lnTo>
                  <a:pt x="1785365" y="800099"/>
                </a:lnTo>
                <a:lnTo>
                  <a:pt x="2185416" y="400049"/>
                </a:lnTo>
                <a:lnTo>
                  <a:pt x="1785365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63752" y="3858768"/>
            <a:ext cx="2185416" cy="800100"/>
          </a:xfrm>
          <a:custGeom>
            <a:avLst/>
            <a:gdLst/>
            <a:ahLst/>
            <a:cxnLst/>
            <a:rect l="l" t="t" r="r" b="b"/>
            <a:pathLst>
              <a:path w="2185416" h="800100">
                <a:moveTo>
                  <a:pt x="0" y="0"/>
                </a:moveTo>
                <a:lnTo>
                  <a:pt x="1785365" y="0"/>
                </a:lnTo>
                <a:lnTo>
                  <a:pt x="2185416" y="400049"/>
                </a:lnTo>
                <a:lnTo>
                  <a:pt x="1785365" y="800099"/>
                </a:lnTo>
                <a:lnTo>
                  <a:pt x="0" y="800099"/>
                </a:lnTo>
                <a:lnTo>
                  <a:pt x="400050" y="40004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63752" y="4954524"/>
            <a:ext cx="2185416" cy="800100"/>
          </a:xfrm>
          <a:custGeom>
            <a:avLst/>
            <a:gdLst/>
            <a:ahLst/>
            <a:cxnLst/>
            <a:rect l="l" t="t" r="r" b="b"/>
            <a:pathLst>
              <a:path w="2185416" h="800100">
                <a:moveTo>
                  <a:pt x="1785365" y="0"/>
                </a:moveTo>
                <a:lnTo>
                  <a:pt x="0" y="0"/>
                </a:lnTo>
                <a:lnTo>
                  <a:pt x="400050" y="400050"/>
                </a:lnTo>
                <a:lnTo>
                  <a:pt x="0" y="800100"/>
                </a:lnTo>
                <a:lnTo>
                  <a:pt x="1785365" y="800100"/>
                </a:lnTo>
                <a:lnTo>
                  <a:pt x="2185416" y="400050"/>
                </a:lnTo>
                <a:lnTo>
                  <a:pt x="1785365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3752" y="4954524"/>
            <a:ext cx="2185416" cy="800100"/>
          </a:xfrm>
          <a:custGeom>
            <a:avLst/>
            <a:gdLst/>
            <a:ahLst/>
            <a:cxnLst/>
            <a:rect l="l" t="t" r="r" b="b"/>
            <a:pathLst>
              <a:path w="2185416" h="800100">
                <a:moveTo>
                  <a:pt x="0" y="0"/>
                </a:moveTo>
                <a:lnTo>
                  <a:pt x="1785365" y="0"/>
                </a:lnTo>
                <a:lnTo>
                  <a:pt x="2185416" y="400050"/>
                </a:lnTo>
                <a:lnTo>
                  <a:pt x="1785365" y="800100"/>
                </a:lnTo>
                <a:lnTo>
                  <a:pt x="0" y="800100"/>
                </a:lnTo>
                <a:lnTo>
                  <a:pt x="400050" y="40005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36748" y="2892552"/>
            <a:ext cx="2567940" cy="653796"/>
          </a:xfrm>
          <a:custGeom>
            <a:avLst/>
            <a:gdLst/>
            <a:ahLst/>
            <a:cxnLst/>
            <a:rect l="l" t="t" r="r" b="b"/>
            <a:pathLst>
              <a:path w="2567940" h="653796">
                <a:moveTo>
                  <a:pt x="2241041" y="0"/>
                </a:moveTo>
                <a:lnTo>
                  <a:pt x="0" y="0"/>
                </a:lnTo>
                <a:lnTo>
                  <a:pt x="326898" y="326898"/>
                </a:lnTo>
                <a:lnTo>
                  <a:pt x="0" y="653796"/>
                </a:lnTo>
                <a:lnTo>
                  <a:pt x="2241041" y="653796"/>
                </a:lnTo>
                <a:lnTo>
                  <a:pt x="2567940" y="326898"/>
                </a:lnTo>
                <a:lnTo>
                  <a:pt x="2241041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36748" y="2892552"/>
            <a:ext cx="2567940" cy="653796"/>
          </a:xfrm>
          <a:custGeom>
            <a:avLst/>
            <a:gdLst/>
            <a:ahLst/>
            <a:cxnLst/>
            <a:rect l="l" t="t" r="r" b="b"/>
            <a:pathLst>
              <a:path w="2567940" h="653796">
                <a:moveTo>
                  <a:pt x="0" y="0"/>
                </a:moveTo>
                <a:lnTo>
                  <a:pt x="2241041" y="0"/>
                </a:lnTo>
                <a:lnTo>
                  <a:pt x="2567940" y="326898"/>
                </a:lnTo>
                <a:lnTo>
                  <a:pt x="2241041" y="653796"/>
                </a:lnTo>
                <a:lnTo>
                  <a:pt x="0" y="653796"/>
                </a:lnTo>
                <a:lnTo>
                  <a:pt x="326898" y="32689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48940" y="3936492"/>
            <a:ext cx="1597152" cy="652271"/>
          </a:xfrm>
          <a:custGeom>
            <a:avLst/>
            <a:gdLst/>
            <a:ahLst/>
            <a:cxnLst/>
            <a:rect l="l" t="t" r="r" b="b"/>
            <a:pathLst>
              <a:path w="1597152" h="652272">
                <a:moveTo>
                  <a:pt x="1271015" y="0"/>
                </a:moveTo>
                <a:lnTo>
                  <a:pt x="0" y="0"/>
                </a:lnTo>
                <a:lnTo>
                  <a:pt x="326136" y="326135"/>
                </a:lnTo>
                <a:lnTo>
                  <a:pt x="0" y="652271"/>
                </a:lnTo>
                <a:lnTo>
                  <a:pt x="1271015" y="652271"/>
                </a:lnTo>
                <a:lnTo>
                  <a:pt x="1597152" y="326135"/>
                </a:lnTo>
                <a:lnTo>
                  <a:pt x="1271015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48940" y="3936492"/>
            <a:ext cx="1597152" cy="652271"/>
          </a:xfrm>
          <a:custGeom>
            <a:avLst/>
            <a:gdLst/>
            <a:ahLst/>
            <a:cxnLst/>
            <a:rect l="l" t="t" r="r" b="b"/>
            <a:pathLst>
              <a:path w="1597152" h="652272">
                <a:moveTo>
                  <a:pt x="0" y="0"/>
                </a:moveTo>
                <a:lnTo>
                  <a:pt x="1271015" y="0"/>
                </a:lnTo>
                <a:lnTo>
                  <a:pt x="1597152" y="326135"/>
                </a:lnTo>
                <a:lnTo>
                  <a:pt x="1271015" y="652271"/>
                </a:lnTo>
                <a:lnTo>
                  <a:pt x="0" y="652271"/>
                </a:lnTo>
                <a:lnTo>
                  <a:pt x="326136" y="32613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36748" y="5030724"/>
            <a:ext cx="2026919" cy="652272"/>
          </a:xfrm>
          <a:custGeom>
            <a:avLst/>
            <a:gdLst/>
            <a:ahLst/>
            <a:cxnLst/>
            <a:rect l="l" t="t" r="r" b="b"/>
            <a:pathLst>
              <a:path w="2026919" h="652272">
                <a:moveTo>
                  <a:pt x="1700784" y="0"/>
                </a:moveTo>
                <a:lnTo>
                  <a:pt x="0" y="0"/>
                </a:lnTo>
                <a:lnTo>
                  <a:pt x="326136" y="326135"/>
                </a:lnTo>
                <a:lnTo>
                  <a:pt x="0" y="652272"/>
                </a:lnTo>
                <a:lnTo>
                  <a:pt x="1700784" y="652272"/>
                </a:lnTo>
                <a:lnTo>
                  <a:pt x="2026919" y="326135"/>
                </a:lnTo>
                <a:lnTo>
                  <a:pt x="1700784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36748" y="5030724"/>
            <a:ext cx="2026919" cy="652272"/>
          </a:xfrm>
          <a:custGeom>
            <a:avLst/>
            <a:gdLst/>
            <a:ahLst/>
            <a:cxnLst/>
            <a:rect l="l" t="t" r="r" b="b"/>
            <a:pathLst>
              <a:path w="2026919" h="652272">
                <a:moveTo>
                  <a:pt x="0" y="0"/>
                </a:moveTo>
                <a:lnTo>
                  <a:pt x="1700784" y="0"/>
                </a:lnTo>
                <a:lnTo>
                  <a:pt x="2026919" y="326135"/>
                </a:lnTo>
                <a:lnTo>
                  <a:pt x="1700784" y="652272"/>
                </a:lnTo>
                <a:lnTo>
                  <a:pt x="0" y="652272"/>
                </a:lnTo>
                <a:lnTo>
                  <a:pt x="326136" y="32613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47132" y="2894076"/>
            <a:ext cx="1595627" cy="653796"/>
          </a:xfrm>
          <a:custGeom>
            <a:avLst/>
            <a:gdLst/>
            <a:ahLst/>
            <a:cxnLst/>
            <a:rect l="l" t="t" r="r" b="b"/>
            <a:pathLst>
              <a:path w="1595627" h="653796">
                <a:moveTo>
                  <a:pt x="1268729" y="0"/>
                </a:moveTo>
                <a:lnTo>
                  <a:pt x="0" y="0"/>
                </a:lnTo>
                <a:lnTo>
                  <a:pt x="326897" y="326898"/>
                </a:lnTo>
                <a:lnTo>
                  <a:pt x="0" y="653796"/>
                </a:lnTo>
                <a:lnTo>
                  <a:pt x="1268729" y="653796"/>
                </a:lnTo>
                <a:lnTo>
                  <a:pt x="1595627" y="326898"/>
                </a:lnTo>
                <a:lnTo>
                  <a:pt x="1268729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47132" y="2894076"/>
            <a:ext cx="1595627" cy="653796"/>
          </a:xfrm>
          <a:custGeom>
            <a:avLst/>
            <a:gdLst/>
            <a:ahLst/>
            <a:cxnLst/>
            <a:rect l="l" t="t" r="r" b="b"/>
            <a:pathLst>
              <a:path w="1595627" h="653796">
                <a:moveTo>
                  <a:pt x="0" y="0"/>
                </a:moveTo>
                <a:lnTo>
                  <a:pt x="1268729" y="0"/>
                </a:lnTo>
                <a:lnTo>
                  <a:pt x="1595627" y="326898"/>
                </a:lnTo>
                <a:lnTo>
                  <a:pt x="1268729" y="653796"/>
                </a:lnTo>
                <a:lnTo>
                  <a:pt x="0" y="653796"/>
                </a:lnTo>
                <a:lnTo>
                  <a:pt x="326897" y="32689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87012" y="3924300"/>
            <a:ext cx="1923288" cy="653795"/>
          </a:xfrm>
          <a:custGeom>
            <a:avLst/>
            <a:gdLst/>
            <a:ahLst/>
            <a:cxnLst/>
            <a:rect l="l" t="t" r="r" b="b"/>
            <a:pathLst>
              <a:path w="1923288" h="653796">
                <a:moveTo>
                  <a:pt x="1596389" y="0"/>
                </a:moveTo>
                <a:lnTo>
                  <a:pt x="0" y="0"/>
                </a:lnTo>
                <a:lnTo>
                  <a:pt x="326898" y="326898"/>
                </a:lnTo>
                <a:lnTo>
                  <a:pt x="0" y="653795"/>
                </a:lnTo>
                <a:lnTo>
                  <a:pt x="1596389" y="653795"/>
                </a:lnTo>
                <a:lnTo>
                  <a:pt x="1923288" y="326898"/>
                </a:lnTo>
                <a:lnTo>
                  <a:pt x="1596389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87012" y="3924300"/>
            <a:ext cx="1923288" cy="653795"/>
          </a:xfrm>
          <a:custGeom>
            <a:avLst/>
            <a:gdLst/>
            <a:ahLst/>
            <a:cxnLst/>
            <a:rect l="l" t="t" r="r" b="b"/>
            <a:pathLst>
              <a:path w="1923288" h="653796">
                <a:moveTo>
                  <a:pt x="0" y="0"/>
                </a:moveTo>
                <a:lnTo>
                  <a:pt x="1596389" y="0"/>
                </a:lnTo>
                <a:lnTo>
                  <a:pt x="1923288" y="326898"/>
                </a:lnTo>
                <a:lnTo>
                  <a:pt x="1596389" y="653795"/>
                </a:lnTo>
                <a:lnTo>
                  <a:pt x="0" y="653795"/>
                </a:lnTo>
                <a:lnTo>
                  <a:pt x="326898" y="32689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15256" y="5030724"/>
            <a:ext cx="2231136" cy="652272"/>
          </a:xfrm>
          <a:custGeom>
            <a:avLst/>
            <a:gdLst/>
            <a:ahLst/>
            <a:cxnLst/>
            <a:rect l="l" t="t" r="r" b="b"/>
            <a:pathLst>
              <a:path w="2231136" h="652272">
                <a:moveTo>
                  <a:pt x="1905000" y="0"/>
                </a:moveTo>
                <a:lnTo>
                  <a:pt x="0" y="0"/>
                </a:lnTo>
                <a:lnTo>
                  <a:pt x="326136" y="326135"/>
                </a:lnTo>
                <a:lnTo>
                  <a:pt x="0" y="652272"/>
                </a:lnTo>
                <a:lnTo>
                  <a:pt x="1905000" y="652272"/>
                </a:lnTo>
                <a:lnTo>
                  <a:pt x="2231136" y="326135"/>
                </a:lnTo>
                <a:lnTo>
                  <a:pt x="19050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15256" y="5030724"/>
            <a:ext cx="2231136" cy="652272"/>
          </a:xfrm>
          <a:custGeom>
            <a:avLst/>
            <a:gdLst/>
            <a:ahLst/>
            <a:cxnLst/>
            <a:rect l="l" t="t" r="r" b="b"/>
            <a:pathLst>
              <a:path w="2231136" h="652272">
                <a:moveTo>
                  <a:pt x="0" y="0"/>
                </a:moveTo>
                <a:lnTo>
                  <a:pt x="1905000" y="0"/>
                </a:lnTo>
                <a:lnTo>
                  <a:pt x="2231136" y="326135"/>
                </a:lnTo>
                <a:lnTo>
                  <a:pt x="1905000" y="652272"/>
                </a:lnTo>
                <a:lnTo>
                  <a:pt x="0" y="652272"/>
                </a:lnTo>
                <a:lnTo>
                  <a:pt x="326136" y="32613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94348" y="2906267"/>
            <a:ext cx="1766316" cy="653796"/>
          </a:xfrm>
          <a:custGeom>
            <a:avLst/>
            <a:gdLst/>
            <a:ahLst/>
            <a:cxnLst/>
            <a:rect l="l" t="t" r="r" b="b"/>
            <a:pathLst>
              <a:path w="1766316" h="653796">
                <a:moveTo>
                  <a:pt x="1439418" y="0"/>
                </a:moveTo>
                <a:lnTo>
                  <a:pt x="0" y="0"/>
                </a:lnTo>
                <a:lnTo>
                  <a:pt x="326898" y="326898"/>
                </a:lnTo>
                <a:lnTo>
                  <a:pt x="0" y="653796"/>
                </a:lnTo>
                <a:lnTo>
                  <a:pt x="1439418" y="653796"/>
                </a:lnTo>
                <a:lnTo>
                  <a:pt x="1766316" y="326898"/>
                </a:lnTo>
                <a:lnTo>
                  <a:pt x="143941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94348" y="2906267"/>
            <a:ext cx="1766316" cy="653796"/>
          </a:xfrm>
          <a:custGeom>
            <a:avLst/>
            <a:gdLst/>
            <a:ahLst/>
            <a:cxnLst/>
            <a:rect l="l" t="t" r="r" b="b"/>
            <a:pathLst>
              <a:path w="1766316" h="653796">
                <a:moveTo>
                  <a:pt x="0" y="0"/>
                </a:moveTo>
                <a:lnTo>
                  <a:pt x="1439418" y="0"/>
                </a:lnTo>
                <a:lnTo>
                  <a:pt x="1766316" y="326898"/>
                </a:lnTo>
                <a:lnTo>
                  <a:pt x="1439418" y="653796"/>
                </a:lnTo>
                <a:lnTo>
                  <a:pt x="0" y="653796"/>
                </a:lnTo>
                <a:lnTo>
                  <a:pt x="326898" y="326898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58840" y="3918204"/>
            <a:ext cx="1784604" cy="652271"/>
          </a:xfrm>
          <a:custGeom>
            <a:avLst/>
            <a:gdLst/>
            <a:ahLst/>
            <a:cxnLst/>
            <a:rect l="l" t="t" r="r" b="b"/>
            <a:pathLst>
              <a:path w="1784604" h="652272">
                <a:moveTo>
                  <a:pt x="1458467" y="0"/>
                </a:moveTo>
                <a:lnTo>
                  <a:pt x="0" y="0"/>
                </a:lnTo>
                <a:lnTo>
                  <a:pt x="326136" y="326136"/>
                </a:lnTo>
                <a:lnTo>
                  <a:pt x="0" y="652272"/>
                </a:lnTo>
                <a:lnTo>
                  <a:pt x="1458467" y="652272"/>
                </a:lnTo>
                <a:lnTo>
                  <a:pt x="1784604" y="326136"/>
                </a:lnTo>
                <a:lnTo>
                  <a:pt x="1458467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58840" y="3918204"/>
            <a:ext cx="1784604" cy="652271"/>
          </a:xfrm>
          <a:custGeom>
            <a:avLst/>
            <a:gdLst/>
            <a:ahLst/>
            <a:cxnLst/>
            <a:rect l="l" t="t" r="r" b="b"/>
            <a:pathLst>
              <a:path w="1784604" h="652272">
                <a:moveTo>
                  <a:pt x="0" y="0"/>
                </a:moveTo>
                <a:lnTo>
                  <a:pt x="1458467" y="0"/>
                </a:lnTo>
                <a:lnTo>
                  <a:pt x="1784604" y="326136"/>
                </a:lnTo>
                <a:lnTo>
                  <a:pt x="1458467" y="652272"/>
                </a:lnTo>
                <a:lnTo>
                  <a:pt x="0" y="652272"/>
                </a:lnTo>
                <a:lnTo>
                  <a:pt x="326136" y="3261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99504" y="5026152"/>
            <a:ext cx="2535936" cy="652272"/>
          </a:xfrm>
          <a:custGeom>
            <a:avLst/>
            <a:gdLst/>
            <a:ahLst/>
            <a:cxnLst/>
            <a:rect l="l" t="t" r="r" b="b"/>
            <a:pathLst>
              <a:path w="2535936" h="652272">
                <a:moveTo>
                  <a:pt x="2209800" y="0"/>
                </a:moveTo>
                <a:lnTo>
                  <a:pt x="0" y="0"/>
                </a:lnTo>
                <a:lnTo>
                  <a:pt x="326136" y="326136"/>
                </a:lnTo>
                <a:lnTo>
                  <a:pt x="0" y="652272"/>
                </a:lnTo>
                <a:lnTo>
                  <a:pt x="2209800" y="652272"/>
                </a:lnTo>
                <a:lnTo>
                  <a:pt x="2535936" y="326136"/>
                </a:lnTo>
                <a:lnTo>
                  <a:pt x="22098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99504" y="5026152"/>
            <a:ext cx="2535936" cy="652272"/>
          </a:xfrm>
          <a:custGeom>
            <a:avLst/>
            <a:gdLst/>
            <a:ahLst/>
            <a:cxnLst/>
            <a:rect l="l" t="t" r="r" b="b"/>
            <a:pathLst>
              <a:path w="2535936" h="652272">
                <a:moveTo>
                  <a:pt x="0" y="0"/>
                </a:moveTo>
                <a:lnTo>
                  <a:pt x="2209800" y="0"/>
                </a:lnTo>
                <a:lnTo>
                  <a:pt x="2535936" y="326136"/>
                </a:lnTo>
                <a:lnTo>
                  <a:pt x="2209800" y="652272"/>
                </a:lnTo>
                <a:lnTo>
                  <a:pt x="0" y="652272"/>
                </a:lnTo>
                <a:lnTo>
                  <a:pt x="326136" y="3261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10728" y="2904744"/>
            <a:ext cx="2183892" cy="653795"/>
          </a:xfrm>
          <a:custGeom>
            <a:avLst/>
            <a:gdLst/>
            <a:ahLst/>
            <a:cxnLst/>
            <a:rect l="l" t="t" r="r" b="b"/>
            <a:pathLst>
              <a:path w="2183892" h="653795">
                <a:moveTo>
                  <a:pt x="1856994" y="0"/>
                </a:moveTo>
                <a:lnTo>
                  <a:pt x="0" y="0"/>
                </a:lnTo>
                <a:lnTo>
                  <a:pt x="326898" y="326897"/>
                </a:lnTo>
                <a:lnTo>
                  <a:pt x="0" y="653795"/>
                </a:lnTo>
                <a:lnTo>
                  <a:pt x="1856994" y="653795"/>
                </a:lnTo>
                <a:lnTo>
                  <a:pt x="2183892" y="326897"/>
                </a:lnTo>
                <a:lnTo>
                  <a:pt x="1856994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10728" y="2904744"/>
            <a:ext cx="2183892" cy="653795"/>
          </a:xfrm>
          <a:custGeom>
            <a:avLst/>
            <a:gdLst/>
            <a:ahLst/>
            <a:cxnLst/>
            <a:rect l="l" t="t" r="r" b="b"/>
            <a:pathLst>
              <a:path w="2183892" h="653795">
                <a:moveTo>
                  <a:pt x="0" y="0"/>
                </a:moveTo>
                <a:lnTo>
                  <a:pt x="1856994" y="0"/>
                </a:lnTo>
                <a:lnTo>
                  <a:pt x="2183892" y="326897"/>
                </a:lnTo>
                <a:lnTo>
                  <a:pt x="1856994" y="653795"/>
                </a:lnTo>
                <a:lnTo>
                  <a:pt x="0" y="653795"/>
                </a:lnTo>
                <a:lnTo>
                  <a:pt x="326898" y="32689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93508" y="3918204"/>
            <a:ext cx="1909572" cy="652271"/>
          </a:xfrm>
          <a:custGeom>
            <a:avLst/>
            <a:gdLst/>
            <a:ahLst/>
            <a:cxnLst/>
            <a:rect l="l" t="t" r="r" b="b"/>
            <a:pathLst>
              <a:path w="1909572" h="652272">
                <a:moveTo>
                  <a:pt x="1583436" y="0"/>
                </a:moveTo>
                <a:lnTo>
                  <a:pt x="0" y="0"/>
                </a:lnTo>
                <a:lnTo>
                  <a:pt x="326136" y="326136"/>
                </a:lnTo>
                <a:lnTo>
                  <a:pt x="0" y="652272"/>
                </a:lnTo>
                <a:lnTo>
                  <a:pt x="1583436" y="652272"/>
                </a:lnTo>
                <a:lnTo>
                  <a:pt x="1909572" y="326136"/>
                </a:lnTo>
                <a:lnTo>
                  <a:pt x="1583436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93508" y="3918204"/>
            <a:ext cx="1909572" cy="652271"/>
          </a:xfrm>
          <a:custGeom>
            <a:avLst/>
            <a:gdLst/>
            <a:ahLst/>
            <a:cxnLst/>
            <a:rect l="l" t="t" r="r" b="b"/>
            <a:pathLst>
              <a:path w="1909572" h="652272">
                <a:moveTo>
                  <a:pt x="0" y="0"/>
                </a:moveTo>
                <a:lnTo>
                  <a:pt x="1583436" y="0"/>
                </a:lnTo>
                <a:lnTo>
                  <a:pt x="1909572" y="326136"/>
                </a:lnTo>
                <a:lnTo>
                  <a:pt x="1583436" y="652272"/>
                </a:lnTo>
                <a:lnTo>
                  <a:pt x="0" y="652272"/>
                </a:lnTo>
                <a:lnTo>
                  <a:pt x="326136" y="3261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68384" y="3918204"/>
            <a:ext cx="1898904" cy="652271"/>
          </a:xfrm>
          <a:custGeom>
            <a:avLst/>
            <a:gdLst/>
            <a:ahLst/>
            <a:cxnLst/>
            <a:rect l="l" t="t" r="r" b="b"/>
            <a:pathLst>
              <a:path w="1898904" h="652272">
                <a:moveTo>
                  <a:pt x="1572768" y="0"/>
                </a:moveTo>
                <a:lnTo>
                  <a:pt x="0" y="0"/>
                </a:lnTo>
                <a:lnTo>
                  <a:pt x="326136" y="326136"/>
                </a:lnTo>
                <a:lnTo>
                  <a:pt x="0" y="652272"/>
                </a:lnTo>
                <a:lnTo>
                  <a:pt x="1572768" y="652272"/>
                </a:lnTo>
                <a:lnTo>
                  <a:pt x="1898904" y="326136"/>
                </a:lnTo>
                <a:lnTo>
                  <a:pt x="157276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68384" y="3918204"/>
            <a:ext cx="1898904" cy="652271"/>
          </a:xfrm>
          <a:custGeom>
            <a:avLst/>
            <a:gdLst/>
            <a:ahLst/>
            <a:cxnLst/>
            <a:rect l="l" t="t" r="r" b="b"/>
            <a:pathLst>
              <a:path w="1898904" h="652272">
                <a:moveTo>
                  <a:pt x="0" y="0"/>
                </a:moveTo>
                <a:lnTo>
                  <a:pt x="1572768" y="0"/>
                </a:lnTo>
                <a:lnTo>
                  <a:pt x="1898904" y="326136"/>
                </a:lnTo>
                <a:lnTo>
                  <a:pt x="1572768" y="652272"/>
                </a:lnTo>
                <a:lnTo>
                  <a:pt x="0" y="652272"/>
                </a:lnTo>
                <a:lnTo>
                  <a:pt x="326136" y="3261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9053" y="806052"/>
            <a:ext cx="4917782" cy="976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15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How to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dev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lop a vid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3600">
              <a:latin typeface="Trebuchet MS"/>
              <a:cs typeface="Trebuchet MS"/>
            </a:endParaRPr>
          </a:p>
          <a:p>
            <a:pPr marL="12700" marR="68625">
              <a:lnSpc>
                <a:spcPts val="3879"/>
              </a:lnSpc>
              <a:spcBef>
                <a:spcPts val="3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fi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18405" y="806052"/>
            <a:ext cx="119454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56413" y="806052"/>
            <a:ext cx="106622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66777" y="806052"/>
            <a:ext cx="162442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start to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053" y="2148281"/>
            <a:ext cx="3745316" cy="305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0"/>
              </a:lnSpc>
              <a:spcBef>
                <a:spcPts val="118"/>
              </a:spcBef>
            </a:pPr>
            <a:r>
              <a:rPr sz="22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200" spc="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sz="2200" spc="-5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development process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88614" y="3022172"/>
            <a:ext cx="1678613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6894" marR="622033" algn="ctr">
              <a:lnSpc>
                <a:spcPts val="1545"/>
              </a:lnSpc>
              <a:spcBef>
                <a:spcPts val="77"/>
              </a:spcBef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96761"/>
              </a:lnSpc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(Concept</a:t>
            </a:r>
            <a:r>
              <a:rPr sz="1400" spc="-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cument)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75754" y="3036142"/>
            <a:ext cx="616776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45"/>
              </a:lnSpc>
              <a:spcBef>
                <a:spcPts val="77"/>
              </a:spcBef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oj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endParaRPr sz="1400">
              <a:latin typeface="Trebuchet MS"/>
              <a:cs typeface="Trebuchet MS"/>
            </a:endParaRPr>
          </a:p>
          <a:p>
            <a:pPr marL="103974" marR="117534" algn="ctr">
              <a:lnSpc>
                <a:spcPct val="96761"/>
              </a:lnSpc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Plan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57641" y="3034364"/>
            <a:ext cx="1305093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45"/>
              </a:lnSpc>
              <a:spcBef>
                <a:spcPts val="77"/>
              </a:spcBef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ototype(</a:t>
            </a:r>
            <a:r>
              <a:rPr sz="1400" spc="-1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oof</a:t>
            </a:r>
            <a:endParaRPr sz="1400">
              <a:latin typeface="Trebuchet MS"/>
              <a:cs typeface="Trebuchet MS"/>
            </a:endParaRPr>
          </a:p>
          <a:p>
            <a:pPr marL="161886" marR="174794" algn="ctr">
              <a:lnSpc>
                <a:spcPct val="96761"/>
              </a:lnSpc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of conce</a:t>
            </a:r>
            <a:r>
              <a:rPr sz="1400" spc="-1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t)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0670" y="3126693"/>
            <a:ext cx="12373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e-p</a:t>
            </a:r>
            <a:r>
              <a:rPr sz="1400" spc="-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oduct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4733" y="3130122"/>
            <a:ext cx="38873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GCD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0960" y="4047189"/>
            <a:ext cx="893404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2950" marR="303939" algn="ctr">
              <a:lnSpc>
                <a:spcPts val="1545"/>
              </a:lnSpc>
              <a:spcBef>
                <a:spcPts val="77"/>
              </a:spcBef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96761"/>
              </a:lnSpc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oduct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7858" y="4047189"/>
            <a:ext cx="893404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842" marR="202751" algn="ctr">
              <a:lnSpc>
                <a:spcPts val="1545"/>
              </a:lnSpc>
              <a:spcBef>
                <a:spcPts val="77"/>
              </a:spcBef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Aud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96761"/>
              </a:lnSpc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oduct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49206" y="4153869"/>
            <a:ext cx="96868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QA(</a:t>
            </a:r>
            <a:r>
              <a:rPr sz="1400" spc="-1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1400" spc="-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6018" y="4160600"/>
            <a:ext cx="109245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6786" y="4168220"/>
            <a:ext cx="9067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oduct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7005" y="4172538"/>
            <a:ext cx="56861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ign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8765" y="5264865"/>
            <a:ext cx="124469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-5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stp</a:t>
            </a:r>
            <a:r>
              <a:rPr sz="1400" spc="-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du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3064" y="5267024"/>
            <a:ext cx="106028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5372" y="5267024"/>
            <a:ext cx="142381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stom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ser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ice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40956" y="5262452"/>
            <a:ext cx="168360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tches</a:t>
            </a:r>
            <a:r>
              <a:rPr sz="14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nd up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tes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59966" y="5568516"/>
            <a:ext cx="1026694" cy="1026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313943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-16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-produc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4425066" cy="786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95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itch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672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 Design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Document (GD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59966" y="5568516"/>
            <a:ext cx="1026694" cy="1026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228998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-16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rod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2082483" cy="2155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67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 Design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672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sz="2400" spc="-1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Art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815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ramming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80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Audio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80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QA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27372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me Desi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7960306" cy="2484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86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 Genre.</a:t>
            </a:r>
            <a:endParaRPr sz="2400">
              <a:latin typeface="Trebuchet MS"/>
              <a:cs typeface="Trebuchet MS"/>
            </a:endParaRPr>
          </a:p>
          <a:p>
            <a:pPr marL="12700" marR="53086">
              <a:lnSpc>
                <a:spcPct val="96761"/>
              </a:lnSpc>
              <a:spcBef>
                <a:spcPts val="672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Documents.</a:t>
            </a:r>
            <a:endParaRPr sz="2400">
              <a:latin typeface="Trebuchet MS"/>
              <a:cs typeface="Trebuchet MS"/>
            </a:endParaRPr>
          </a:p>
          <a:p>
            <a:pPr marL="12700" marR="53086">
              <a:lnSpc>
                <a:spcPct val="96761"/>
              </a:lnSpc>
              <a:spcBef>
                <a:spcPts val="815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The content and the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of the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game.</a:t>
            </a:r>
            <a:endParaRPr sz="2400">
              <a:latin typeface="Trebuchet MS"/>
              <a:cs typeface="Trebuchet MS"/>
            </a:endParaRPr>
          </a:p>
          <a:p>
            <a:pPr marL="12700" marR="53086">
              <a:lnSpc>
                <a:spcPct val="96761"/>
              </a:lnSpc>
              <a:spcBef>
                <a:spcPts val="80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Describe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what the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what lo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ks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 acts like.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80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 d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si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is very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critical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 req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ire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ex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erience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206044" marR="6117352" algn="ctr">
              <a:lnSpc>
                <a:spcPts val="2595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knowled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201376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sz="36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Art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21375"/>
            <a:ext cx="8775549" cy="3393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604" indent="-228904">
              <a:lnSpc>
                <a:spcPts val="2618"/>
              </a:lnSpc>
              <a:spcBef>
                <a:spcPts val="385"/>
              </a:spcBef>
              <a:tabLst>
                <a:tab pos="241300" algn="l"/>
              </a:tabLst>
            </a:pPr>
            <a:r>
              <a:rPr sz="2200" spc="0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Artis</a:t>
            </a:r>
            <a:r>
              <a:rPr sz="2200" spc="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00" spc="-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crea</a:t>
            </a:r>
            <a:r>
              <a:rPr sz="2200" spc="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spc="-6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all </a:t>
            </a:r>
            <a:r>
              <a:rPr sz="2200" spc="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2200" spc="-3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images</a:t>
            </a:r>
            <a:r>
              <a:rPr sz="2200" spc="-6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200" spc="-1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-1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sz="2200" spc="-5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200" spc="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luding</a:t>
            </a:r>
            <a:r>
              <a:rPr sz="2200" spc="-8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all the</a:t>
            </a:r>
            <a:r>
              <a:rPr sz="2200" spc="-2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landscap</a:t>
            </a:r>
            <a:r>
              <a:rPr sz="22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s, </a:t>
            </a:r>
            <a:endParaRPr sz="2200">
              <a:latin typeface="Trebuchet MS"/>
              <a:cs typeface="Trebuchet MS"/>
            </a:endParaRPr>
          </a:p>
          <a:p>
            <a:pPr marL="241604">
              <a:lnSpc>
                <a:spcPts val="2554"/>
              </a:lnSpc>
              <a:tabLst>
                <a:tab pos="241300" algn="l"/>
              </a:tabLst>
            </a:pP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buildings</a:t>
            </a:r>
            <a:r>
              <a:rPr sz="2200" spc="-8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charac</a:t>
            </a:r>
            <a:r>
              <a:rPr sz="2200" spc="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ers.</a:t>
            </a:r>
            <a:endParaRPr sz="2200">
              <a:latin typeface="Trebuchet MS"/>
              <a:cs typeface="Trebuchet MS"/>
            </a:endParaRPr>
          </a:p>
          <a:p>
            <a:pPr marL="12700" marR="35963">
              <a:lnSpc>
                <a:spcPct val="96761"/>
              </a:lnSpc>
            </a:pPr>
            <a:r>
              <a:rPr sz="22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200" spc="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2D</a:t>
            </a:r>
            <a:endParaRPr sz="2200">
              <a:latin typeface="Trebuchet MS"/>
              <a:cs typeface="Trebuchet MS"/>
            </a:endParaRPr>
          </a:p>
          <a:p>
            <a:pPr marL="470204" marR="35963">
              <a:lnSpc>
                <a:spcPts val="2095"/>
              </a:lnSpc>
              <a:spcBef>
                <a:spcPts val="104"/>
              </a:spcBef>
            </a:pPr>
            <a:r>
              <a:rPr sz="1900" spc="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19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Conce</a:t>
            </a:r>
            <a:r>
              <a:rPr sz="1900" spc="-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900" spc="-15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-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900">
              <a:latin typeface="Trebuchet MS"/>
              <a:cs typeface="Trebuchet MS"/>
            </a:endParaRPr>
          </a:p>
          <a:p>
            <a:pPr marL="470204" marR="35963">
              <a:lnSpc>
                <a:spcPts val="2090"/>
              </a:lnSpc>
            </a:pPr>
            <a:r>
              <a:rPr sz="1900" spc="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19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Spr</a:t>
            </a:r>
            <a:r>
              <a:rPr sz="1900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tes</a:t>
            </a:r>
            <a:endParaRPr sz="1900">
              <a:latin typeface="Trebuchet MS"/>
              <a:cs typeface="Trebuchet MS"/>
            </a:endParaRPr>
          </a:p>
          <a:p>
            <a:pPr marL="470204" marR="35963">
              <a:lnSpc>
                <a:spcPts val="2100"/>
              </a:lnSpc>
              <a:spcBef>
                <a:spcPts val="0"/>
              </a:spcBef>
            </a:pPr>
            <a:r>
              <a:rPr sz="1900" spc="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19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23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extu</a:t>
            </a:r>
            <a:r>
              <a:rPr sz="1900" spc="-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900" spc="-14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900">
              <a:latin typeface="Trebuchet MS"/>
              <a:cs typeface="Trebuchet MS"/>
            </a:endParaRPr>
          </a:p>
          <a:p>
            <a:pPr marL="470204" marR="35963">
              <a:lnSpc>
                <a:spcPts val="2100"/>
              </a:lnSpc>
            </a:pPr>
            <a:r>
              <a:rPr sz="1900" spc="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19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UI</a:t>
            </a:r>
            <a:r>
              <a:rPr sz="1900" spc="-11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900">
              <a:latin typeface="Trebuchet MS"/>
              <a:cs typeface="Trebuchet MS"/>
            </a:endParaRPr>
          </a:p>
          <a:p>
            <a:pPr marL="12700" marR="35963">
              <a:lnSpc>
                <a:spcPct val="96761"/>
              </a:lnSpc>
              <a:spcBef>
                <a:spcPts val="190"/>
              </a:spcBef>
            </a:pPr>
            <a:r>
              <a:rPr sz="22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200" spc="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FFFFFF"/>
                </a:solidFill>
                <a:latin typeface="Trebuchet MS"/>
                <a:cs typeface="Trebuchet MS"/>
              </a:rPr>
              <a:t>3D</a:t>
            </a:r>
            <a:endParaRPr sz="2200">
              <a:latin typeface="Trebuchet MS"/>
              <a:cs typeface="Trebuchet MS"/>
            </a:endParaRPr>
          </a:p>
          <a:p>
            <a:pPr marL="470204" marR="35963">
              <a:lnSpc>
                <a:spcPts val="2095"/>
              </a:lnSpc>
              <a:spcBef>
                <a:spcPts val="104"/>
              </a:spcBef>
            </a:pPr>
            <a:r>
              <a:rPr sz="1900" spc="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19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oncept</a:t>
            </a:r>
            <a:r>
              <a:rPr sz="1900" spc="-15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900">
              <a:latin typeface="Trebuchet MS"/>
              <a:cs typeface="Trebuchet MS"/>
            </a:endParaRPr>
          </a:p>
          <a:p>
            <a:pPr marL="470204" marR="35963">
              <a:lnSpc>
                <a:spcPts val="2090"/>
              </a:lnSpc>
            </a:pPr>
            <a:r>
              <a:rPr sz="1900" spc="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19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Modeling</a:t>
            </a:r>
            <a:endParaRPr sz="1900">
              <a:latin typeface="Trebuchet MS"/>
              <a:cs typeface="Trebuchet MS"/>
            </a:endParaRPr>
          </a:p>
          <a:p>
            <a:pPr marL="470204" marR="35963">
              <a:lnSpc>
                <a:spcPts val="2100"/>
              </a:lnSpc>
              <a:spcBef>
                <a:spcPts val="0"/>
              </a:spcBef>
            </a:pPr>
            <a:r>
              <a:rPr sz="1900" spc="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19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23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extu</a:t>
            </a:r>
            <a:r>
              <a:rPr sz="1900" spc="-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900">
              <a:latin typeface="Trebuchet MS"/>
              <a:cs typeface="Trebuchet MS"/>
            </a:endParaRPr>
          </a:p>
          <a:p>
            <a:pPr marL="470204" marR="35963">
              <a:lnSpc>
                <a:spcPts val="2100"/>
              </a:lnSpc>
            </a:pPr>
            <a:r>
              <a:rPr sz="1900" spc="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19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-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900" spc="0" dirty="0">
                <a:solidFill>
                  <a:srgbClr val="FFFFFF"/>
                </a:solidFill>
                <a:latin typeface="Trebuchet MS"/>
                <a:cs typeface="Trebuchet MS"/>
              </a:rPr>
              <a:t>imation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59966" y="5568516"/>
            <a:ext cx="1026694" cy="1026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276966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-16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ro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3544569" cy="1699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95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 En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672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Gameplay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gramming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815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ramming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80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Grap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ics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ramming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158898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Ag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nda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46102"/>
            <a:ext cx="7137278" cy="3267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95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video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games?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384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video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games genres?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527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How big is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the game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ustry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to dat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513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How to devel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 video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from start to finish?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513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the roles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 the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video games industry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525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is the career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for every team mem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er?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515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How to get into the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video games industry?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513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eferences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124503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Aud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8992279" cy="1573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95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ecordi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desi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 edi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ing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of so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effects.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672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und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desi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 au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ineering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gr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wing in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imp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rtance.</a:t>
            </a:r>
            <a:endParaRPr sz="2400">
              <a:latin typeface="Trebuchet MS"/>
              <a:cs typeface="Trebuchet MS"/>
            </a:endParaRPr>
          </a:p>
          <a:p>
            <a:pPr marL="241604" marR="229662" indent="-228904">
              <a:lnSpc>
                <a:spcPts val="2590"/>
              </a:lnSpc>
              <a:spcBef>
                <a:spcPts val="1126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These peo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duce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music,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effects,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dial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gue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 oversee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voice performance.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67384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QA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9358179" cy="2103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QA</a:t>
            </a:r>
            <a:r>
              <a:rPr sz="2400" spc="-1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means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– from func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ality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 game play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2400">
              <a:latin typeface="Trebuchet MS"/>
              <a:cs typeface="Trebuchet MS"/>
            </a:endParaRPr>
          </a:p>
          <a:p>
            <a:pPr marL="241604">
              <a:lnSpc>
                <a:spcPts val="2590"/>
              </a:lnSpc>
              <a:spcBef>
                <a:spcPts val="0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localiza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esting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text and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au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 forei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lang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ages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241604" marR="45720">
              <a:lnSpc>
                <a:spcPts val="2590"/>
              </a:lnSpc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All bu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 are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rep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rte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fixed and r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tes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241604" marR="69720" indent="-228904">
              <a:lnSpc>
                <a:spcPts val="2590"/>
              </a:lnSpc>
              <a:spcBef>
                <a:spcPts val="984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QA</a:t>
            </a:r>
            <a:r>
              <a:rPr sz="2400" spc="-1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of the best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entry p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ints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the industry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for firs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time j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b seekers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Grad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ates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may accept a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role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as a tester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to get their</a:t>
            </a:r>
            <a:endParaRPr sz="2400">
              <a:latin typeface="Trebuchet MS"/>
              <a:cs typeface="Trebuchet MS"/>
            </a:endParaRPr>
          </a:p>
          <a:p>
            <a:pPr marL="241604" marR="45720">
              <a:lnSpc>
                <a:spcPts val="2605"/>
              </a:lnSpc>
              <a:spcBef>
                <a:spcPts val="0"/>
              </a:spcBef>
            </a:pP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‘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 the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-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2400" spc="-6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of a studio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59966" y="5568516"/>
            <a:ext cx="1026694" cy="1026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315660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-16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ostprodu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3099747" cy="124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95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Maintena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ce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672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Customer Service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815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atches and upda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3752" y="2817876"/>
            <a:ext cx="2185416" cy="800100"/>
          </a:xfrm>
          <a:custGeom>
            <a:avLst/>
            <a:gdLst/>
            <a:ahLst/>
            <a:cxnLst/>
            <a:rect l="l" t="t" r="r" b="b"/>
            <a:pathLst>
              <a:path w="2185416" h="800100">
                <a:moveTo>
                  <a:pt x="1785365" y="0"/>
                </a:moveTo>
                <a:lnTo>
                  <a:pt x="0" y="0"/>
                </a:lnTo>
                <a:lnTo>
                  <a:pt x="400050" y="400050"/>
                </a:lnTo>
                <a:lnTo>
                  <a:pt x="0" y="800100"/>
                </a:lnTo>
                <a:lnTo>
                  <a:pt x="1785365" y="800100"/>
                </a:lnTo>
                <a:lnTo>
                  <a:pt x="2185416" y="400050"/>
                </a:lnTo>
                <a:lnTo>
                  <a:pt x="1785365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3752" y="2817876"/>
            <a:ext cx="2185416" cy="800100"/>
          </a:xfrm>
          <a:custGeom>
            <a:avLst/>
            <a:gdLst/>
            <a:ahLst/>
            <a:cxnLst/>
            <a:rect l="l" t="t" r="r" b="b"/>
            <a:pathLst>
              <a:path w="2185416" h="800100">
                <a:moveTo>
                  <a:pt x="0" y="0"/>
                </a:moveTo>
                <a:lnTo>
                  <a:pt x="1785365" y="0"/>
                </a:lnTo>
                <a:lnTo>
                  <a:pt x="2185416" y="400050"/>
                </a:lnTo>
                <a:lnTo>
                  <a:pt x="1785365" y="800100"/>
                </a:lnTo>
                <a:lnTo>
                  <a:pt x="0" y="800100"/>
                </a:lnTo>
                <a:lnTo>
                  <a:pt x="400050" y="40005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63752" y="3858768"/>
            <a:ext cx="2185416" cy="800100"/>
          </a:xfrm>
          <a:custGeom>
            <a:avLst/>
            <a:gdLst/>
            <a:ahLst/>
            <a:cxnLst/>
            <a:rect l="l" t="t" r="r" b="b"/>
            <a:pathLst>
              <a:path w="2185416" h="800100">
                <a:moveTo>
                  <a:pt x="1785365" y="0"/>
                </a:moveTo>
                <a:lnTo>
                  <a:pt x="0" y="0"/>
                </a:lnTo>
                <a:lnTo>
                  <a:pt x="400050" y="400049"/>
                </a:lnTo>
                <a:lnTo>
                  <a:pt x="0" y="800099"/>
                </a:lnTo>
                <a:lnTo>
                  <a:pt x="1785365" y="800099"/>
                </a:lnTo>
                <a:lnTo>
                  <a:pt x="2185416" y="400049"/>
                </a:lnTo>
                <a:lnTo>
                  <a:pt x="1785365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63752" y="3858768"/>
            <a:ext cx="2185416" cy="800100"/>
          </a:xfrm>
          <a:custGeom>
            <a:avLst/>
            <a:gdLst/>
            <a:ahLst/>
            <a:cxnLst/>
            <a:rect l="l" t="t" r="r" b="b"/>
            <a:pathLst>
              <a:path w="2185416" h="800100">
                <a:moveTo>
                  <a:pt x="0" y="0"/>
                </a:moveTo>
                <a:lnTo>
                  <a:pt x="1785365" y="0"/>
                </a:lnTo>
                <a:lnTo>
                  <a:pt x="2185416" y="400049"/>
                </a:lnTo>
                <a:lnTo>
                  <a:pt x="1785365" y="800099"/>
                </a:lnTo>
                <a:lnTo>
                  <a:pt x="0" y="800099"/>
                </a:lnTo>
                <a:lnTo>
                  <a:pt x="400050" y="40004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63752" y="4954524"/>
            <a:ext cx="2185416" cy="800100"/>
          </a:xfrm>
          <a:custGeom>
            <a:avLst/>
            <a:gdLst/>
            <a:ahLst/>
            <a:cxnLst/>
            <a:rect l="l" t="t" r="r" b="b"/>
            <a:pathLst>
              <a:path w="2185416" h="800100">
                <a:moveTo>
                  <a:pt x="1785365" y="0"/>
                </a:moveTo>
                <a:lnTo>
                  <a:pt x="0" y="0"/>
                </a:lnTo>
                <a:lnTo>
                  <a:pt x="400050" y="400050"/>
                </a:lnTo>
                <a:lnTo>
                  <a:pt x="0" y="800100"/>
                </a:lnTo>
                <a:lnTo>
                  <a:pt x="1785365" y="800100"/>
                </a:lnTo>
                <a:lnTo>
                  <a:pt x="2185416" y="400050"/>
                </a:lnTo>
                <a:lnTo>
                  <a:pt x="1785365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3752" y="4954524"/>
            <a:ext cx="2185416" cy="800100"/>
          </a:xfrm>
          <a:custGeom>
            <a:avLst/>
            <a:gdLst/>
            <a:ahLst/>
            <a:cxnLst/>
            <a:rect l="l" t="t" r="r" b="b"/>
            <a:pathLst>
              <a:path w="2185416" h="800100">
                <a:moveTo>
                  <a:pt x="0" y="0"/>
                </a:moveTo>
                <a:lnTo>
                  <a:pt x="1785365" y="0"/>
                </a:lnTo>
                <a:lnTo>
                  <a:pt x="2185416" y="400050"/>
                </a:lnTo>
                <a:lnTo>
                  <a:pt x="1785365" y="800100"/>
                </a:lnTo>
                <a:lnTo>
                  <a:pt x="0" y="800100"/>
                </a:lnTo>
                <a:lnTo>
                  <a:pt x="400050" y="40005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36748" y="2892552"/>
            <a:ext cx="2567940" cy="653796"/>
          </a:xfrm>
          <a:custGeom>
            <a:avLst/>
            <a:gdLst/>
            <a:ahLst/>
            <a:cxnLst/>
            <a:rect l="l" t="t" r="r" b="b"/>
            <a:pathLst>
              <a:path w="2567940" h="653796">
                <a:moveTo>
                  <a:pt x="2241041" y="0"/>
                </a:moveTo>
                <a:lnTo>
                  <a:pt x="0" y="0"/>
                </a:lnTo>
                <a:lnTo>
                  <a:pt x="326898" y="326898"/>
                </a:lnTo>
                <a:lnTo>
                  <a:pt x="0" y="653796"/>
                </a:lnTo>
                <a:lnTo>
                  <a:pt x="2241041" y="653796"/>
                </a:lnTo>
                <a:lnTo>
                  <a:pt x="2567940" y="326898"/>
                </a:lnTo>
                <a:lnTo>
                  <a:pt x="2241041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36748" y="2892552"/>
            <a:ext cx="2567940" cy="653796"/>
          </a:xfrm>
          <a:custGeom>
            <a:avLst/>
            <a:gdLst/>
            <a:ahLst/>
            <a:cxnLst/>
            <a:rect l="l" t="t" r="r" b="b"/>
            <a:pathLst>
              <a:path w="2567940" h="653796">
                <a:moveTo>
                  <a:pt x="0" y="0"/>
                </a:moveTo>
                <a:lnTo>
                  <a:pt x="2241041" y="0"/>
                </a:lnTo>
                <a:lnTo>
                  <a:pt x="2567940" y="326898"/>
                </a:lnTo>
                <a:lnTo>
                  <a:pt x="2241041" y="653796"/>
                </a:lnTo>
                <a:lnTo>
                  <a:pt x="0" y="653796"/>
                </a:lnTo>
                <a:lnTo>
                  <a:pt x="326898" y="32689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48940" y="3936492"/>
            <a:ext cx="1597152" cy="652271"/>
          </a:xfrm>
          <a:custGeom>
            <a:avLst/>
            <a:gdLst/>
            <a:ahLst/>
            <a:cxnLst/>
            <a:rect l="l" t="t" r="r" b="b"/>
            <a:pathLst>
              <a:path w="1597152" h="652272">
                <a:moveTo>
                  <a:pt x="1271015" y="0"/>
                </a:moveTo>
                <a:lnTo>
                  <a:pt x="0" y="0"/>
                </a:lnTo>
                <a:lnTo>
                  <a:pt x="326136" y="326135"/>
                </a:lnTo>
                <a:lnTo>
                  <a:pt x="0" y="652271"/>
                </a:lnTo>
                <a:lnTo>
                  <a:pt x="1271015" y="652271"/>
                </a:lnTo>
                <a:lnTo>
                  <a:pt x="1597152" y="326135"/>
                </a:lnTo>
                <a:lnTo>
                  <a:pt x="1271015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48940" y="3936492"/>
            <a:ext cx="1597152" cy="652271"/>
          </a:xfrm>
          <a:custGeom>
            <a:avLst/>
            <a:gdLst/>
            <a:ahLst/>
            <a:cxnLst/>
            <a:rect l="l" t="t" r="r" b="b"/>
            <a:pathLst>
              <a:path w="1597152" h="652272">
                <a:moveTo>
                  <a:pt x="0" y="0"/>
                </a:moveTo>
                <a:lnTo>
                  <a:pt x="1271015" y="0"/>
                </a:lnTo>
                <a:lnTo>
                  <a:pt x="1597152" y="326135"/>
                </a:lnTo>
                <a:lnTo>
                  <a:pt x="1271015" y="652271"/>
                </a:lnTo>
                <a:lnTo>
                  <a:pt x="0" y="652271"/>
                </a:lnTo>
                <a:lnTo>
                  <a:pt x="326136" y="32613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36748" y="5030724"/>
            <a:ext cx="2026919" cy="652272"/>
          </a:xfrm>
          <a:custGeom>
            <a:avLst/>
            <a:gdLst/>
            <a:ahLst/>
            <a:cxnLst/>
            <a:rect l="l" t="t" r="r" b="b"/>
            <a:pathLst>
              <a:path w="2026919" h="652272">
                <a:moveTo>
                  <a:pt x="1700784" y="0"/>
                </a:moveTo>
                <a:lnTo>
                  <a:pt x="0" y="0"/>
                </a:lnTo>
                <a:lnTo>
                  <a:pt x="326136" y="326135"/>
                </a:lnTo>
                <a:lnTo>
                  <a:pt x="0" y="652272"/>
                </a:lnTo>
                <a:lnTo>
                  <a:pt x="1700784" y="652272"/>
                </a:lnTo>
                <a:lnTo>
                  <a:pt x="2026919" y="326135"/>
                </a:lnTo>
                <a:lnTo>
                  <a:pt x="1700784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36748" y="5030724"/>
            <a:ext cx="2026919" cy="652272"/>
          </a:xfrm>
          <a:custGeom>
            <a:avLst/>
            <a:gdLst/>
            <a:ahLst/>
            <a:cxnLst/>
            <a:rect l="l" t="t" r="r" b="b"/>
            <a:pathLst>
              <a:path w="2026919" h="652272">
                <a:moveTo>
                  <a:pt x="0" y="0"/>
                </a:moveTo>
                <a:lnTo>
                  <a:pt x="1700784" y="0"/>
                </a:lnTo>
                <a:lnTo>
                  <a:pt x="2026919" y="326135"/>
                </a:lnTo>
                <a:lnTo>
                  <a:pt x="1700784" y="652272"/>
                </a:lnTo>
                <a:lnTo>
                  <a:pt x="0" y="652272"/>
                </a:lnTo>
                <a:lnTo>
                  <a:pt x="326136" y="32613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47132" y="2894076"/>
            <a:ext cx="1595627" cy="653796"/>
          </a:xfrm>
          <a:custGeom>
            <a:avLst/>
            <a:gdLst/>
            <a:ahLst/>
            <a:cxnLst/>
            <a:rect l="l" t="t" r="r" b="b"/>
            <a:pathLst>
              <a:path w="1595627" h="653796">
                <a:moveTo>
                  <a:pt x="1268729" y="0"/>
                </a:moveTo>
                <a:lnTo>
                  <a:pt x="0" y="0"/>
                </a:lnTo>
                <a:lnTo>
                  <a:pt x="326897" y="326898"/>
                </a:lnTo>
                <a:lnTo>
                  <a:pt x="0" y="653796"/>
                </a:lnTo>
                <a:lnTo>
                  <a:pt x="1268729" y="653796"/>
                </a:lnTo>
                <a:lnTo>
                  <a:pt x="1595627" y="326898"/>
                </a:lnTo>
                <a:lnTo>
                  <a:pt x="1268729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47132" y="2894076"/>
            <a:ext cx="1595627" cy="653796"/>
          </a:xfrm>
          <a:custGeom>
            <a:avLst/>
            <a:gdLst/>
            <a:ahLst/>
            <a:cxnLst/>
            <a:rect l="l" t="t" r="r" b="b"/>
            <a:pathLst>
              <a:path w="1595627" h="653796">
                <a:moveTo>
                  <a:pt x="0" y="0"/>
                </a:moveTo>
                <a:lnTo>
                  <a:pt x="1268729" y="0"/>
                </a:lnTo>
                <a:lnTo>
                  <a:pt x="1595627" y="326898"/>
                </a:lnTo>
                <a:lnTo>
                  <a:pt x="1268729" y="653796"/>
                </a:lnTo>
                <a:lnTo>
                  <a:pt x="0" y="653796"/>
                </a:lnTo>
                <a:lnTo>
                  <a:pt x="326897" y="32689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87012" y="3924300"/>
            <a:ext cx="1923288" cy="653795"/>
          </a:xfrm>
          <a:custGeom>
            <a:avLst/>
            <a:gdLst/>
            <a:ahLst/>
            <a:cxnLst/>
            <a:rect l="l" t="t" r="r" b="b"/>
            <a:pathLst>
              <a:path w="1923288" h="653796">
                <a:moveTo>
                  <a:pt x="1596389" y="0"/>
                </a:moveTo>
                <a:lnTo>
                  <a:pt x="0" y="0"/>
                </a:lnTo>
                <a:lnTo>
                  <a:pt x="326898" y="326898"/>
                </a:lnTo>
                <a:lnTo>
                  <a:pt x="0" y="653795"/>
                </a:lnTo>
                <a:lnTo>
                  <a:pt x="1596389" y="653795"/>
                </a:lnTo>
                <a:lnTo>
                  <a:pt x="1923288" y="326898"/>
                </a:lnTo>
                <a:lnTo>
                  <a:pt x="1596389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87012" y="3924300"/>
            <a:ext cx="1923288" cy="653795"/>
          </a:xfrm>
          <a:custGeom>
            <a:avLst/>
            <a:gdLst/>
            <a:ahLst/>
            <a:cxnLst/>
            <a:rect l="l" t="t" r="r" b="b"/>
            <a:pathLst>
              <a:path w="1923288" h="653796">
                <a:moveTo>
                  <a:pt x="0" y="0"/>
                </a:moveTo>
                <a:lnTo>
                  <a:pt x="1596389" y="0"/>
                </a:lnTo>
                <a:lnTo>
                  <a:pt x="1923288" y="326898"/>
                </a:lnTo>
                <a:lnTo>
                  <a:pt x="1596389" y="653795"/>
                </a:lnTo>
                <a:lnTo>
                  <a:pt x="0" y="653795"/>
                </a:lnTo>
                <a:lnTo>
                  <a:pt x="326898" y="32689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15256" y="5030724"/>
            <a:ext cx="2231136" cy="652272"/>
          </a:xfrm>
          <a:custGeom>
            <a:avLst/>
            <a:gdLst/>
            <a:ahLst/>
            <a:cxnLst/>
            <a:rect l="l" t="t" r="r" b="b"/>
            <a:pathLst>
              <a:path w="2231136" h="652272">
                <a:moveTo>
                  <a:pt x="1905000" y="0"/>
                </a:moveTo>
                <a:lnTo>
                  <a:pt x="0" y="0"/>
                </a:lnTo>
                <a:lnTo>
                  <a:pt x="326136" y="326135"/>
                </a:lnTo>
                <a:lnTo>
                  <a:pt x="0" y="652272"/>
                </a:lnTo>
                <a:lnTo>
                  <a:pt x="1905000" y="652272"/>
                </a:lnTo>
                <a:lnTo>
                  <a:pt x="2231136" y="326135"/>
                </a:lnTo>
                <a:lnTo>
                  <a:pt x="19050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15256" y="5030724"/>
            <a:ext cx="2231136" cy="652272"/>
          </a:xfrm>
          <a:custGeom>
            <a:avLst/>
            <a:gdLst/>
            <a:ahLst/>
            <a:cxnLst/>
            <a:rect l="l" t="t" r="r" b="b"/>
            <a:pathLst>
              <a:path w="2231136" h="652272">
                <a:moveTo>
                  <a:pt x="0" y="0"/>
                </a:moveTo>
                <a:lnTo>
                  <a:pt x="1905000" y="0"/>
                </a:lnTo>
                <a:lnTo>
                  <a:pt x="2231136" y="326135"/>
                </a:lnTo>
                <a:lnTo>
                  <a:pt x="1905000" y="652272"/>
                </a:lnTo>
                <a:lnTo>
                  <a:pt x="0" y="652272"/>
                </a:lnTo>
                <a:lnTo>
                  <a:pt x="326136" y="32613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94348" y="2906267"/>
            <a:ext cx="1766316" cy="653796"/>
          </a:xfrm>
          <a:custGeom>
            <a:avLst/>
            <a:gdLst/>
            <a:ahLst/>
            <a:cxnLst/>
            <a:rect l="l" t="t" r="r" b="b"/>
            <a:pathLst>
              <a:path w="1766316" h="653796">
                <a:moveTo>
                  <a:pt x="1439418" y="0"/>
                </a:moveTo>
                <a:lnTo>
                  <a:pt x="0" y="0"/>
                </a:lnTo>
                <a:lnTo>
                  <a:pt x="326898" y="326898"/>
                </a:lnTo>
                <a:lnTo>
                  <a:pt x="0" y="653796"/>
                </a:lnTo>
                <a:lnTo>
                  <a:pt x="1439418" y="653796"/>
                </a:lnTo>
                <a:lnTo>
                  <a:pt x="1766316" y="326898"/>
                </a:lnTo>
                <a:lnTo>
                  <a:pt x="143941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94348" y="2906267"/>
            <a:ext cx="1766316" cy="653796"/>
          </a:xfrm>
          <a:custGeom>
            <a:avLst/>
            <a:gdLst/>
            <a:ahLst/>
            <a:cxnLst/>
            <a:rect l="l" t="t" r="r" b="b"/>
            <a:pathLst>
              <a:path w="1766316" h="653796">
                <a:moveTo>
                  <a:pt x="0" y="0"/>
                </a:moveTo>
                <a:lnTo>
                  <a:pt x="1439418" y="0"/>
                </a:lnTo>
                <a:lnTo>
                  <a:pt x="1766316" y="326898"/>
                </a:lnTo>
                <a:lnTo>
                  <a:pt x="1439418" y="653796"/>
                </a:lnTo>
                <a:lnTo>
                  <a:pt x="0" y="653796"/>
                </a:lnTo>
                <a:lnTo>
                  <a:pt x="326898" y="326898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58840" y="3918204"/>
            <a:ext cx="1784604" cy="652271"/>
          </a:xfrm>
          <a:custGeom>
            <a:avLst/>
            <a:gdLst/>
            <a:ahLst/>
            <a:cxnLst/>
            <a:rect l="l" t="t" r="r" b="b"/>
            <a:pathLst>
              <a:path w="1784604" h="652272">
                <a:moveTo>
                  <a:pt x="1458467" y="0"/>
                </a:moveTo>
                <a:lnTo>
                  <a:pt x="0" y="0"/>
                </a:lnTo>
                <a:lnTo>
                  <a:pt x="326136" y="326136"/>
                </a:lnTo>
                <a:lnTo>
                  <a:pt x="0" y="652272"/>
                </a:lnTo>
                <a:lnTo>
                  <a:pt x="1458467" y="652272"/>
                </a:lnTo>
                <a:lnTo>
                  <a:pt x="1784604" y="326136"/>
                </a:lnTo>
                <a:lnTo>
                  <a:pt x="1458467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58840" y="3918204"/>
            <a:ext cx="1784604" cy="652271"/>
          </a:xfrm>
          <a:custGeom>
            <a:avLst/>
            <a:gdLst/>
            <a:ahLst/>
            <a:cxnLst/>
            <a:rect l="l" t="t" r="r" b="b"/>
            <a:pathLst>
              <a:path w="1784604" h="652272">
                <a:moveTo>
                  <a:pt x="0" y="0"/>
                </a:moveTo>
                <a:lnTo>
                  <a:pt x="1458467" y="0"/>
                </a:lnTo>
                <a:lnTo>
                  <a:pt x="1784604" y="326136"/>
                </a:lnTo>
                <a:lnTo>
                  <a:pt x="1458467" y="652272"/>
                </a:lnTo>
                <a:lnTo>
                  <a:pt x="0" y="652272"/>
                </a:lnTo>
                <a:lnTo>
                  <a:pt x="326136" y="3261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99504" y="5026152"/>
            <a:ext cx="2535936" cy="652272"/>
          </a:xfrm>
          <a:custGeom>
            <a:avLst/>
            <a:gdLst/>
            <a:ahLst/>
            <a:cxnLst/>
            <a:rect l="l" t="t" r="r" b="b"/>
            <a:pathLst>
              <a:path w="2535936" h="652272">
                <a:moveTo>
                  <a:pt x="2209800" y="0"/>
                </a:moveTo>
                <a:lnTo>
                  <a:pt x="0" y="0"/>
                </a:lnTo>
                <a:lnTo>
                  <a:pt x="326136" y="326136"/>
                </a:lnTo>
                <a:lnTo>
                  <a:pt x="0" y="652272"/>
                </a:lnTo>
                <a:lnTo>
                  <a:pt x="2209800" y="652272"/>
                </a:lnTo>
                <a:lnTo>
                  <a:pt x="2535936" y="326136"/>
                </a:lnTo>
                <a:lnTo>
                  <a:pt x="22098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99504" y="5026152"/>
            <a:ext cx="2535936" cy="652272"/>
          </a:xfrm>
          <a:custGeom>
            <a:avLst/>
            <a:gdLst/>
            <a:ahLst/>
            <a:cxnLst/>
            <a:rect l="l" t="t" r="r" b="b"/>
            <a:pathLst>
              <a:path w="2535936" h="652272">
                <a:moveTo>
                  <a:pt x="0" y="0"/>
                </a:moveTo>
                <a:lnTo>
                  <a:pt x="2209800" y="0"/>
                </a:lnTo>
                <a:lnTo>
                  <a:pt x="2535936" y="326136"/>
                </a:lnTo>
                <a:lnTo>
                  <a:pt x="2209800" y="652272"/>
                </a:lnTo>
                <a:lnTo>
                  <a:pt x="0" y="652272"/>
                </a:lnTo>
                <a:lnTo>
                  <a:pt x="326136" y="3261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10728" y="2904744"/>
            <a:ext cx="2183892" cy="653795"/>
          </a:xfrm>
          <a:custGeom>
            <a:avLst/>
            <a:gdLst/>
            <a:ahLst/>
            <a:cxnLst/>
            <a:rect l="l" t="t" r="r" b="b"/>
            <a:pathLst>
              <a:path w="2183892" h="653795">
                <a:moveTo>
                  <a:pt x="1856994" y="0"/>
                </a:moveTo>
                <a:lnTo>
                  <a:pt x="0" y="0"/>
                </a:lnTo>
                <a:lnTo>
                  <a:pt x="326898" y="326897"/>
                </a:lnTo>
                <a:lnTo>
                  <a:pt x="0" y="653795"/>
                </a:lnTo>
                <a:lnTo>
                  <a:pt x="1856994" y="653795"/>
                </a:lnTo>
                <a:lnTo>
                  <a:pt x="2183892" y="326897"/>
                </a:lnTo>
                <a:lnTo>
                  <a:pt x="1856994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10728" y="2904744"/>
            <a:ext cx="2183892" cy="653795"/>
          </a:xfrm>
          <a:custGeom>
            <a:avLst/>
            <a:gdLst/>
            <a:ahLst/>
            <a:cxnLst/>
            <a:rect l="l" t="t" r="r" b="b"/>
            <a:pathLst>
              <a:path w="2183892" h="653795">
                <a:moveTo>
                  <a:pt x="0" y="0"/>
                </a:moveTo>
                <a:lnTo>
                  <a:pt x="1856994" y="0"/>
                </a:lnTo>
                <a:lnTo>
                  <a:pt x="2183892" y="326897"/>
                </a:lnTo>
                <a:lnTo>
                  <a:pt x="1856994" y="653795"/>
                </a:lnTo>
                <a:lnTo>
                  <a:pt x="0" y="653795"/>
                </a:lnTo>
                <a:lnTo>
                  <a:pt x="326898" y="32689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93508" y="3918204"/>
            <a:ext cx="1909572" cy="652271"/>
          </a:xfrm>
          <a:custGeom>
            <a:avLst/>
            <a:gdLst/>
            <a:ahLst/>
            <a:cxnLst/>
            <a:rect l="l" t="t" r="r" b="b"/>
            <a:pathLst>
              <a:path w="1909572" h="652272">
                <a:moveTo>
                  <a:pt x="1583436" y="0"/>
                </a:moveTo>
                <a:lnTo>
                  <a:pt x="0" y="0"/>
                </a:lnTo>
                <a:lnTo>
                  <a:pt x="326136" y="326136"/>
                </a:lnTo>
                <a:lnTo>
                  <a:pt x="0" y="652272"/>
                </a:lnTo>
                <a:lnTo>
                  <a:pt x="1583436" y="652272"/>
                </a:lnTo>
                <a:lnTo>
                  <a:pt x="1909572" y="326136"/>
                </a:lnTo>
                <a:lnTo>
                  <a:pt x="1583436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93508" y="3918204"/>
            <a:ext cx="1909572" cy="652271"/>
          </a:xfrm>
          <a:custGeom>
            <a:avLst/>
            <a:gdLst/>
            <a:ahLst/>
            <a:cxnLst/>
            <a:rect l="l" t="t" r="r" b="b"/>
            <a:pathLst>
              <a:path w="1909572" h="652272">
                <a:moveTo>
                  <a:pt x="0" y="0"/>
                </a:moveTo>
                <a:lnTo>
                  <a:pt x="1583436" y="0"/>
                </a:lnTo>
                <a:lnTo>
                  <a:pt x="1909572" y="326136"/>
                </a:lnTo>
                <a:lnTo>
                  <a:pt x="1583436" y="652272"/>
                </a:lnTo>
                <a:lnTo>
                  <a:pt x="0" y="652272"/>
                </a:lnTo>
                <a:lnTo>
                  <a:pt x="326136" y="3261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68384" y="3918204"/>
            <a:ext cx="1898904" cy="652271"/>
          </a:xfrm>
          <a:custGeom>
            <a:avLst/>
            <a:gdLst/>
            <a:ahLst/>
            <a:cxnLst/>
            <a:rect l="l" t="t" r="r" b="b"/>
            <a:pathLst>
              <a:path w="1898904" h="652272">
                <a:moveTo>
                  <a:pt x="1572768" y="0"/>
                </a:moveTo>
                <a:lnTo>
                  <a:pt x="0" y="0"/>
                </a:lnTo>
                <a:lnTo>
                  <a:pt x="326136" y="326136"/>
                </a:lnTo>
                <a:lnTo>
                  <a:pt x="0" y="652272"/>
                </a:lnTo>
                <a:lnTo>
                  <a:pt x="1572768" y="652272"/>
                </a:lnTo>
                <a:lnTo>
                  <a:pt x="1898904" y="326136"/>
                </a:lnTo>
                <a:lnTo>
                  <a:pt x="1572768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68384" y="3918204"/>
            <a:ext cx="1898904" cy="652271"/>
          </a:xfrm>
          <a:custGeom>
            <a:avLst/>
            <a:gdLst/>
            <a:ahLst/>
            <a:cxnLst/>
            <a:rect l="l" t="t" r="r" b="b"/>
            <a:pathLst>
              <a:path w="1898904" h="652272">
                <a:moveTo>
                  <a:pt x="0" y="0"/>
                </a:moveTo>
                <a:lnTo>
                  <a:pt x="1572768" y="0"/>
                </a:lnTo>
                <a:lnTo>
                  <a:pt x="1898904" y="326136"/>
                </a:lnTo>
                <a:lnTo>
                  <a:pt x="1572768" y="652272"/>
                </a:lnTo>
                <a:lnTo>
                  <a:pt x="0" y="652272"/>
                </a:lnTo>
                <a:lnTo>
                  <a:pt x="326136" y="3261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9053" y="806052"/>
            <a:ext cx="4917782" cy="976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15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How to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dev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lop a vid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3600" dirty="0">
              <a:latin typeface="Trebuchet MS"/>
              <a:cs typeface="Trebuchet MS"/>
            </a:endParaRPr>
          </a:p>
          <a:p>
            <a:pPr marL="12700" marR="68625">
              <a:lnSpc>
                <a:spcPts val="3879"/>
              </a:lnSpc>
              <a:spcBef>
                <a:spcPts val="3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fi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18405" y="806052"/>
            <a:ext cx="119454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56413" y="806052"/>
            <a:ext cx="106622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66777" y="806052"/>
            <a:ext cx="162442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start to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88614" y="3022172"/>
            <a:ext cx="1678613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6894" marR="622033" algn="ctr">
              <a:lnSpc>
                <a:spcPts val="1545"/>
              </a:lnSpc>
              <a:spcBef>
                <a:spcPts val="77"/>
              </a:spcBef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96761"/>
              </a:lnSpc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(Concept</a:t>
            </a:r>
            <a:r>
              <a:rPr sz="1400" spc="-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cument)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75754" y="3036142"/>
            <a:ext cx="616776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45"/>
              </a:lnSpc>
              <a:spcBef>
                <a:spcPts val="77"/>
              </a:spcBef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oj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endParaRPr sz="1400">
              <a:latin typeface="Trebuchet MS"/>
              <a:cs typeface="Trebuchet MS"/>
            </a:endParaRPr>
          </a:p>
          <a:p>
            <a:pPr marL="103974" marR="117534" algn="ctr">
              <a:lnSpc>
                <a:spcPct val="96761"/>
              </a:lnSpc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Plan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57641" y="3034364"/>
            <a:ext cx="1305093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45"/>
              </a:lnSpc>
              <a:spcBef>
                <a:spcPts val="77"/>
              </a:spcBef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ototype(</a:t>
            </a:r>
            <a:r>
              <a:rPr sz="1400" spc="-1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oof</a:t>
            </a:r>
            <a:endParaRPr sz="1400">
              <a:latin typeface="Trebuchet MS"/>
              <a:cs typeface="Trebuchet MS"/>
            </a:endParaRPr>
          </a:p>
          <a:p>
            <a:pPr marL="161886" marR="174794" algn="ctr">
              <a:lnSpc>
                <a:spcPct val="96761"/>
              </a:lnSpc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of conce</a:t>
            </a:r>
            <a:r>
              <a:rPr sz="1400" spc="-1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t)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0670" y="3126693"/>
            <a:ext cx="12373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e-p</a:t>
            </a:r>
            <a:r>
              <a:rPr sz="1400" spc="-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oduct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4733" y="3130122"/>
            <a:ext cx="38873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GCD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0960" y="4047189"/>
            <a:ext cx="893404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2950" marR="303939" algn="ctr">
              <a:lnSpc>
                <a:spcPts val="1545"/>
              </a:lnSpc>
              <a:spcBef>
                <a:spcPts val="77"/>
              </a:spcBef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96761"/>
              </a:lnSpc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oduct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7858" y="4047189"/>
            <a:ext cx="893404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842" marR="202751" algn="ctr">
              <a:lnSpc>
                <a:spcPts val="1545"/>
              </a:lnSpc>
              <a:spcBef>
                <a:spcPts val="77"/>
              </a:spcBef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Aud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96761"/>
              </a:lnSpc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oduct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49206" y="4153869"/>
            <a:ext cx="96868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QA(</a:t>
            </a:r>
            <a:r>
              <a:rPr sz="1400" spc="-1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1400" spc="-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6018" y="4160600"/>
            <a:ext cx="109245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6786" y="4168220"/>
            <a:ext cx="9067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oduct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7005" y="4172538"/>
            <a:ext cx="56861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ign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8765" y="5264865"/>
            <a:ext cx="124469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-5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stp</a:t>
            </a:r>
            <a:r>
              <a:rPr sz="1400" spc="-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du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3064" y="5267024"/>
            <a:ext cx="106028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5372" y="5267024"/>
            <a:ext cx="142381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stom</a:t>
            </a:r>
            <a:r>
              <a:rPr sz="14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ser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ice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40956" y="5262452"/>
            <a:ext cx="168360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sz="1400" spc="-6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tches</a:t>
            </a:r>
            <a:r>
              <a:rPr sz="14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nd up</a:t>
            </a:r>
            <a:r>
              <a:rPr sz="1400" spc="-4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1400" spc="0" dirty="0">
                <a:solidFill>
                  <a:srgbClr val="FFFFFF"/>
                </a:solidFill>
                <a:latin typeface="Trebuchet MS"/>
                <a:cs typeface="Trebuchet MS"/>
              </a:rPr>
              <a:t>tes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22AC429-C364-4E93-B079-970128DC33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2" y="2109821"/>
            <a:ext cx="10091474" cy="3644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048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6647848" y="5555685"/>
            <a:ext cx="1078029" cy="25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59966" y="5568516"/>
            <a:ext cx="1026694" cy="1026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52058" y="5696823"/>
            <a:ext cx="1065195" cy="115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0147" y="5555685"/>
            <a:ext cx="423511" cy="898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05549" y="3631083"/>
            <a:ext cx="231006" cy="53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05549" y="2630289"/>
            <a:ext cx="231006" cy="5132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12700"/>
            <a:ext cx="121920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9053" y="806052"/>
            <a:ext cx="2778792" cy="976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15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Wh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3600">
              <a:latin typeface="Trebuchet MS"/>
              <a:cs typeface="Trebuchet MS"/>
            </a:endParaRPr>
          </a:p>
          <a:p>
            <a:pPr marL="12700" marR="68625">
              <a:lnSpc>
                <a:spcPts val="3879"/>
              </a:lnSpc>
              <a:spcBef>
                <a:spcPts val="3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dustry</a:t>
            </a:r>
            <a:r>
              <a:rPr sz="36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80943" y="806052"/>
            <a:ext cx="108552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ro</a:t>
            </a:r>
            <a:r>
              <a:rPr sz="3600" spc="-9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11895" y="806052"/>
            <a:ext cx="47446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29790" y="806052"/>
            <a:ext cx="77492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47809" y="806052"/>
            <a:ext cx="119964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vid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9019" y="806052"/>
            <a:ext cx="137973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04091" y="2343317"/>
            <a:ext cx="790185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55"/>
              </a:lnSpc>
              <a:spcBef>
                <a:spcPts val="67"/>
              </a:spcBef>
            </a:pPr>
            <a:r>
              <a:rPr sz="1200" spc="0" dirty="0">
                <a:solidFill>
                  <a:srgbClr val="3E3316"/>
                </a:solidFill>
                <a:latin typeface="Times New Roman"/>
                <a:cs typeface="Times New Roman"/>
              </a:rPr>
              <a:t>PUBLU</a:t>
            </a:r>
            <a:r>
              <a:rPr sz="1200" spc="0" dirty="0">
                <a:solidFill>
                  <a:srgbClr val="504007"/>
                </a:solidFill>
                <a:latin typeface="Times New Roman"/>
                <a:cs typeface="Times New Roman"/>
              </a:rPr>
              <a:t>i</a:t>
            </a:r>
            <a:r>
              <a:rPr sz="1200" spc="0" dirty="0">
                <a:solidFill>
                  <a:srgbClr val="2E2403"/>
                </a:solidFill>
                <a:latin typeface="Times New Roman"/>
                <a:cs typeface="Times New Roman"/>
              </a:rPr>
              <a:t>H   </a:t>
            </a:r>
            <a:r>
              <a:rPr sz="1200" spc="117" dirty="0">
                <a:solidFill>
                  <a:srgbClr val="2E2403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3E3316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9053" y="2382678"/>
            <a:ext cx="2904858" cy="124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95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ucer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672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Publisher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815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r>
              <a:rPr sz="24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eam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25034" y="3151833"/>
            <a:ext cx="814719" cy="417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28" algn="r">
              <a:lnSpc>
                <a:spcPts val="2090"/>
              </a:lnSpc>
              <a:spcBef>
                <a:spcPts val="104"/>
              </a:spcBef>
            </a:pPr>
            <a:r>
              <a:rPr sz="3000" baseline="-2898" dirty="0">
                <a:solidFill>
                  <a:srgbClr val="443D45"/>
                </a:solidFill>
                <a:latin typeface="Arial"/>
                <a:cs typeface="Arial"/>
              </a:rPr>
              <a:t>r;;;;;;;;</a:t>
            </a:r>
            <a:r>
              <a:rPr sz="3000" spc="-4" baseline="-2898" dirty="0">
                <a:solidFill>
                  <a:srgbClr val="443D45"/>
                </a:solidFill>
                <a:latin typeface="Arial"/>
                <a:cs typeface="Arial"/>
              </a:rPr>
              <a:t>;</a:t>
            </a:r>
            <a:r>
              <a:rPr sz="3000" spc="-4" baseline="-2898" dirty="0">
                <a:solidFill>
                  <a:srgbClr val="4C505E"/>
                </a:solidFill>
                <a:latin typeface="Arial"/>
                <a:cs typeface="Arial"/>
              </a:rPr>
              <a:t>=</a:t>
            </a:r>
            <a:r>
              <a:rPr sz="3000" spc="-4" baseline="-2898" dirty="0">
                <a:solidFill>
                  <a:srgbClr val="443D45"/>
                </a:solidFill>
                <a:latin typeface="Arial"/>
                <a:cs typeface="Arial"/>
              </a:rPr>
              <a:t>=</a:t>
            </a:r>
            <a:r>
              <a:rPr sz="3000" spc="0" baseline="-2898" dirty="0">
                <a:solidFill>
                  <a:srgbClr val="ACACAC"/>
                </a:solidFill>
                <a:latin typeface="Arial"/>
                <a:cs typeface="Arial"/>
              </a:rPr>
              <a:t>·</a:t>
            </a:r>
            <a:r>
              <a:rPr sz="3000" spc="-175" baseline="-2898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25" spc="0" baseline="-6102" dirty="0">
                <a:solidFill>
                  <a:srgbClr val="BDBDBD"/>
                </a:solidFill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  <a:p>
            <a:pPr marR="12700" algn="r">
              <a:lnSpc>
                <a:spcPts val="1120"/>
              </a:lnSpc>
            </a:pPr>
            <a:r>
              <a:rPr sz="1150" dirty="0">
                <a:solidFill>
                  <a:srgbClr val="BDBDBD"/>
                </a:solidFill>
                <a:latin typeface="Arial"/>
                <a:cs typeface="Arial"/>
              </a:rPr>
              <a:t>.</a:t>
            </a:r>
            <a:r>
              <a:rPr sz="1150" spc="-139" dirty="0">
                <a:solidFill>
                  <a:srgbClr val="BDBDBD"/>
                </a:solidFill>
                <a:latin typeface="Arial"/>
                <a:cs typeface="Arial"/>
              </a:rPr>
              <a:t> </a:t>
            </a:r>
            <a:r>
              <a:rPr sz="1150" spc="0" dirty="0">
                <a:solidFill>
                  <a:srgbClr val="BDBDBD"/>
                </a:solidFill>
                <a:latin typeface="Arial"/>
                <a:cs typeface="Arial"/>
              </a:rPr>
              <a:t>·       </a:t>
            </a:r>
            <a:r>
              <a:rPr sz="1150" spc="22" dirty="0">
                <a:solidFill>
                  <a:srgbClr val="BDBDBD"/>
                </a:solidFill>
                <a:latin typeface="Arial"/>
                <a:cs typeface="Arial"/>
              </a:rPr>
              <a:t> </a:t>
            </a:r>
            <a:r>
              <a:rPr sz="1150" spc="0" dirty="0">
                <a:solidFill>
                  <a:srgbClr val="BDBDBD"/>
                </a:solidFill>
                <a:latin typeface="Arial"/>
                <a:cs typeface="Arial"/>
              </a:rPr>
              <a:t>]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74702" y="3203288"/>
            <a:ext cx="1659643" cy="371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0">
              <a:lnSpc>
                <a:spcPts val="1545"/>
              </a:lnSpc>
              <a:spcBef>
                <a:spcPts val="77"/>
              </a:spcBef>
            </a:pPr>
            <a:r>
              <a:rPr sz="1725" spc="0" baseline="-5041" dirty="0">
                <a:solidFill>
                  <a:srgbClr val="443D45"/>
                </a:solidFill>
                <a:latin typeface="Arial"/>
                <a:cs typeface="Arial"/>
              </a:rPr>
              <a:t>RS</a:t>
            </a:r>
            <a:r>
              <a:rPr sz="1725" spc="173" baseline="-5041" dirty="0">
                <a:solidFill>
                  <a:srgbClr val="443D45"/>
                </a:solidFill>
                <a:latin typeface="Arial"/>
                <a:cs typeface="Arial"/>
              </a:rPr>
              <a:t> </a:t>
            </a:r>
            <a:r>
              <a:rPr sz="2250" i="1" spc="0" baseline="-3865" dirty="0">
                <a:solidFill>
                  <a:srgbClr val="443D45"/>
                </a:solidFill>
                <a:latin typeface="Arial"/>
                <a:cs typeface="Arial"/>
              </a:rPr>
              <a:t>Is</a:t>
            </a:r>
            <a:r>
              <a:rPr sz="2250" i="1" spc="208" baseline="-3865" dirty="0">
                <a:solidFill>
                  <a:srgbClr val="443D45"/>
                </a:solidFill>
                <a:latin typeface="Arial"/>
                <a:cs typeface="Arial"/>
              </a:rPr>
              <a:t> </a:t>
            </a:r>
            <a:r>
              <a:rPr sz="1725" spc="0" baseline="-5041" dirty="0">
                <a:solidFill>
                  <a:srgbClr val="2E3333"/>
                </a:solidFill>
                <a:latin typeface="Arial"/>
                <a:cs typeface="Arial"/>
              </a:rPr>
              <a:t>N</a:t>
            </a:r>
            <a:r>
              <a:rPr sz="1725" spc="0" baseline="-5041" dirty="0">
                <a:solidFill>
                  <a:srgbClr val="443D45"/>
                </a:solidFill>
                <a:latin typeface="Arial"/>
                <a:cs typeface="Arial"/>
              </a:rPr>
              <a:t>IO</a:t>
            </a:r>
            <a:r>
              <a:rPr sz="1725" spc="0" baseline="-5041" dirty="0">
                <a:solidFill>
                  <a:srgbClr val="2E3333"/>
                </a:solidFill>
                <a:latin typeface="Arial"/>
                <a:cs typeface="Arial"/>
              </a:rPr>
              <a:t>R</a:t>
            </a:r>
            <a:r>
              <a:rPr sz="1725" spc="84" baseline="-5041" dirty="0">
                <a:solidFill>
                  <a:srgbClr val="2E3333"/>
                </a:solidFill>
                <a:latin typeface="Arial"/>
                <a:cs typeface="Arial"/>
              </a:rPr>
              <a:t> </a:t>
            </a:r>
            <a:r>
              <a:rPr sz="1725" spc="0" baseline="-5041" dirty="0">
                <a:solidFill>
                  <a:srgbClr val="2E3333"/>
                </a:solidFill>
                <a:latin typeface="Arial"/>
                <a:cs typeface="Arial"/>
              </a:rPr>
              <a:t>MANA</a:t>
            </a:r>
            <a:endParaRPr sz="1150">
              <a:latin typeface="Arial"/>
              <a:cs typeface="Arial"/>
            </a:endParaRPr>
          </a:p>
          <a:p>
            <a:pPr marL="218038">
              <a:lnSpc>
                <a:spcPts val="1310"/>
              </a:lnSpc>
            </a:pPr>
            <a:r>
              <a:rPr sz="1725" spc="0" baseline="2520" dirty="0">
                <a:solidFill>
                  <a:srgbClr val="715E73"/>
                </a:solidFill>
                <a:latin typeface="Arial"/>
                <a:cs typeface="Arial"/>
              </a:rPr>
              <a:t>St,</a:t>
            </a:r>
            <a:r>
              <a:rPr sz="1725" spc="201" baseline="2520" dirty="0">
                <a:solidFill>
                  <a:srgbClr val="715E73"/>
                </a:solidFill>
                <a:latin typeface="Arial"/>
                <a:cs typeface="Arial"/>
              </a:rPr>
              <a:t> </a:t>
            </a:r>
            <a:r>
              <a:rPr sz="1800" spc="0" baseline="2415" dirty="0">
                <a:solidFill>
                  <a:srgbClr val="AE8BAE"/>
                </a:solidFill>
                <a:latin typeface="Arial"/>
                <a:cs typeface="Arial"/>
              </a:rPr>
              <a:t>·</a:t>
            </a:r>
            <a:r>
              <a:rPr sz="1800" spc="0" baseline="2415" dirty="0">
                <a:solidFill>
                  <a:srgbClr val="715E73"/>
                </a:solidFill>
                <a:latin typeface="Arial"/>
                <a:cs typeface="Arial"/>
              </a:rPr>
              <a:t>teg</a:t>
            </a:r>
            <a:r>
              <a:rPr sz="1800" spc="0" baseline="1615" dirty="0">
                <a:solidFill>
                  <a:srgbClr val="715E73"/>
                </a:solidFill>
                <a:latin typeface="Malgun Gothic"/>
                <a:cs typeface="Malgun Gothic"/>
              </a:rPr>
              <a:t>�</a:t>
            </a:r>
            <a:r>
              <a:rPr sz="1800" spc="-94" baseline="1615" dirty="0">
                <a:solidFill>
                  <a:srgbClr val="715E73"/>
                </a:solidFill>
                <a:latin typeface="Malgun Gothic"/>
                <a:cs typeface="Malgun Gothic"/>
              </a:rPr>
              <a:t> </a:t>
            </a:r>
            <a:r>
              <a:rPr sz="2100" i="1" spc="0" baseline="2070" dirty="0">
                <a:solidFill>
                  <a:srgbClr val="715E73"/>
                </a:solidFill>
                <a:latin typeface="Arial"/>
                <a:cs typeface="Arial"/>
              </a:rPr>
              <a:t>I</a:t>
            </a:r>
            <a:r>
              <a:rPr sz="2100" i="1" spc="57" baseline="2070" dirty="0">
                <a:solidFill>
                  <a:srgbClr val="715E73"/>
                </a:solidFill>
                <a:latin typeface="Arial"/>
                <a:cs typeface="Arial"/>
              </a:rPr>
              <a:t> </a:t>
            </a:r>
            <a:r>
              <a:rPr sz="1725" spc="0" baseline="2520" dirty="0">
                <a:solidFill>
                  <a:srgbClr val="715E73"/>
                </a:solidFill>
                <a:latin typeface="Arial"/>
                <a:cs typeface="Arial"/>
              </a:rPr>
              <a:t>Dev</a:t>
            </a:r>
            <a:r>
              <a:rPr sz="1725" spc="0" baseline="2520" dirty="0">
                <a:solidFill>
                  <a:srgbClr val="4C505E"/>
                </a:solidFill>
                <a:latin typeface="Arial"/>
                <a:cs typeface="Arial"/>
              </a:rPr>
              <a:t>e</a:t>
            </a:r>
            <a:r>
              <a:rPr sz="1725" spc="0" baseline="2520" dirty="0">
                <a:solidFill>
                  <a:srgbClr val="443D45"/>
                </a:solidFill>
                <a:latin typeface="Arial"/>
                <a:cs typeface="Arial"/>
              </a:rPr>
              <a:t>l</a:t>
            </a:r>
            <a:r>
              <a:rPr sz="1725" spc="17" baseline="2520" dirty="0">
                <a:solidFill>
                  <a:srgbClr val="443D45"/>
                </a:solidFill>
                <a:latin typeface="Arial"/>
                <a:cs typeface="Arial"/>
              </a:rPr>
              <a:t> </a:t>
            </a:r>
            <a:r>
              <a:rPr sz="1725" spc="0" baseline="2520" dirty="0">
                <a:solidFill>
                  <a:srgbClr val="C7A3C8"/>
                </a:solidFill>
                <a:latin typeface="Arial"/>
                <a:cs typeface="Arial"/>
              </a:rPr>
              <a:t>·                      </a:t>
            </a:r>
            <a:r>
              <a:rPr sz="1725" spc="8" baseline="2520" dirty="0">
                <a:solidFill>
                  <a:srgbClr val="C7A3C8"/>
                </a:solidFill>
                <a:latin typeface="Arial"/>
                <a:cs typeface="Arial"/>
              </a:rPr>
              <a:t> </a:t>
            </a:r>
            <a:r>
              <a:rPr sz="1725" spc="0" baseline="2520" dirty="0">
                <a:solidFill>
                  <a:srgbClr val="443D45"/>
                </a:solidFill>
                <a:latin typeface="Arial"/>
                <a:cs typeface="Arial"/>
              </a:rPr>
              <a:t>m</a:t>
            </a:r>
            <a:r>
              <a:rPr sz="1725" spc="0" baseline="2520" dirty="0">
                <a:solidFill>
                  <a:srgbClr val="715E73"/>
                </a:solidFill>
                <a:latin typeface="Arial"/>
                <a:cs typeface="Arial"/>
              </a:rPr>
              <a:t>en</a:t>
            </a:r>
            <a:r>
              <a:rPr sz="1725" spc="0" baseline="2520" dirty="0">
                <a:solidFill>
                  <a:srgbClr val="4C505E"/>
                </a:solidFill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57607" y="3239306"/>
            <a:ext cx="372141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>
                <a:solidFill>
                  <a:srgbClr val="443D45"/>
                </a:solidFill>
                <a:latin typeface="Arial"/>
                <a:cs typeface="Arial"/>
              </a:rPr>
              <a:t>O</a:t>
            </a:r>
            <a:r>
              <a:rPr sz="1150" dirty="0">
                <a:solidFill>
                  <a:srgbClr val="2E3333"/>
                </a:solidFill>
                <a:latin typeface="Arial"/>
                <a:cs typeface="Arial"/>
              </a:rPr>
              <a:t>WN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23830" y="3239306"/>
            <a:ext cx="195859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>
                <a:solidFill>
                  <a:srgbClr val="2E3333"/>
                </a:solidFill>
                <a:latin typeface="Arial"/>
                <a:cs typeface="Arial"/>
              </a:rPr>
              <a:t>N</a:t>
            </a:r>
            <a:r>
              <a:rPr sz="1150" dirty="0">
                <a:solidFill>
                  <a:srgbClr val="AE8BAE"/>
                </a:solidFill>
                <a:latin typeface="Arial"/>
                <a:cs typeface="Arial"/>
              </a:rPr>
              <a:t>I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89590" y="3239306"/>
            <a:ext cx="147660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spc="0" dirty="0">
                <a:solidFill>
                  <a:srgbClr val="443D45"/>
                </a:solidFill>
                <a:latin typeface="Arial"/>
                <a:cs typeface="Arial"/>
              </a:rPr>
              <a:t>Al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0933" y="4193110"/>
            <a:ext cx="219478" cy="313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2250" dirty="0">
                <a:solidFill>
                  <a:srgbClr val="BDBDBD"/>
                </a:solidFill>
                <a:latin typeface="Arial"/>
                <a:cs typeface="Arial"/>
              </a:rPr>
              <a:t>I</a:t>
            </a:r>
            <a:r>
              <a:rPr sz="2250" dirty="0">
                <a:solidFill>
                  <a:srgbClr val="2E3333"/>
                </a:solidFill>
                <a:latin typeface="Arial"/>
                <a:cs typeface="Arial"/>
              </a:rPr>
              <a:t>p</a:t>
            </a:r>
            <a:endParaRPr sz="22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91897" y="4259346"/>
            <a:ext cx="1051815" cy="1166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654" marR="339482" algn="ctr">
              <a:lnSpc>
                <a:spcPts val="1320"/>
              </a:lnSpc>
              <a:spcBef>
                <a:spcPts val="66"/>
              </a:spcBef>
            </a:pPr>
            <a:r>
              <a:rPr sz="1200" dirty="0">
                <a:solidFill>
                  <a:srgbClr val="3E3316"/>
                </a:solidFill>
                <a:latin typeface="Arial"/>
                <a:cs typeface="Arial"/>
              </a:rPr>
              <a:t>ADMIN</a:t>
            </a:r>
            <a:endParaRPr sz="1200">
              <a:latin typeface="Arial"/>
              <a:cs typeface="Arial"/>
            </a:endParaRPr>
          </a:p>
          <a:p>
            <a:pPr marL="105744">
              <a:lnSpc>
                <a:spcPts val="1275"/>
              </a:lnSpc>
            </a:pPr>
            <a:r>
              <a:rPr sz="1200" spc="0" dirty="0">
                <a:solidFill>
                  <a:srgbClr val="3E3316"/>
                </a:solidFill>
                <a:latin typeface="Arial"/>
                <a:cs typeface="Arial"/>
              </a:rPr>
              <a:t>PPOR.</a:t>
            </a:r>
            <a:r>
              <a:rPr sz="1200" spc="0" dirty="0">
                <a:solidFill>
                  <a:srgbClr val="504630"/>
                </a:solidFill>
                <a:latin typeface="Arial"/>
                <a:cs typeface="Arial"/>
              </a:rPr>
              <a:t>T   </a:t>
            </a:r>
            <a:r>
              <a:rPr sz="1200" spc="2" dirty="0">
                <a:solidFill>
                  <a:srgbClr val="504630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3E3316"/>
                </a:solidFill>
                <a:latin typeface="Arial"/>
                <a:cs typeface="Arial"/>
              </a:rPr>
              <a:t>EAM</a:t>
            </a:r>
            <a:r>
              <a:rPr sz="1200" spc="0" dirty="0">
                <a:solidFill>
                  <a:srgbClr val="50463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391973" marR="500675" algn="ctr">
              <a:lnSpc>
                <a:spcPts val="1305"/>
              </a:lnSpc>
              <a:spcBef>
                <a:spcPts val="1"/>
              </a:spcBef>
            </a:pPr>
            <a:r>
              <a:rPr sz="1300" dirty="0">
                <a:solidFill>
                  <a:srgbClr val="756A53"/>
                </a:solidFill>
                <a:latin typeface="Times New Roman"/>
                <a:cs typeface="Times New Roman"/>
              </a:rPr>
              <a:t>I</a:t>
            </a:r>
            <a:r>
              <a:rPr sz="1300" dirty="0">
                <a:solidFill>
                  <a:srgbClr val="504630"/>
                </a:solidFill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  <a:p>
            <a:pPr marL="376693" marR="501526" algn="ctr">
              <a:lnSpc>
                <a:spcPts val="1230"/>
              </a:lnSpc>
            </a:pPr>
            <a:r>
              <a:rPr sz="1200" spc="0" dirty="0">
                <a:solidFill>
                  <a:srgbClr val="665B41"/>
                </a:solidFill>
                <a:latin typeface="Arial"/>
                <a:cs typeface="Arial"/>
              </a:rPr>
              <a:t>e</a:t>
            </a:r>
            <a:r>
              <a:rPr sz="1200" spc="0" dirty="0">
                <a:solidFill>
                  <a:srgbClr val="504630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736" marR="103127" algn="ctr">
              <a:lnSpc>
                <a:spcPts val="1260"/>
              </a:lnSpc>
              <a:spcBef>
                <a:spcPts val="1"/>
              </a:spcBef>
            </a:pPr>
            <a:r>
              <a:rPr sz="1150" spc="0" dirty="0">
                <a:solidFill>
                  <a:srgbClr val="665B41"/>
                </a:solidFill>
                <a:latin typeface="Arial"/>
                <a:cs typeface="Arial"/>
              </a:rPr>
              <a:t>PR  </a:t>
            </a:r>
            <a:r>
              <a:rPr sz="1150" spc="27" dirty="0">
                <a:solidFill>
                  <a:srgbClr val="665B41"/>
                </a:solidFill>
                <a:latin typeface="Arial"/>
                <a:cs typeface="Arial"/>
              </a:rPr>
              <a:t> </a:t>
            </a:r>
            <a:r>
              <a:rPr sz="1250" spc="0" dirty="0">
                <a:solidFill>
                  <a:srgbClr val="665B41"/>
                </a:solidFill>
                <a:latin typeface="Times New Roman"/>
                <a:cs typeface="Times New Roman"/>
              </a:rPr>
              <a:t>&amp;. </a:t>
            </a:r>
            <a:r>
              <a:rPr sz="1250" spc="121" dirty="0">
                <a:solidFill>
                  <a:srgbClr val="665B41"/>
                </a:solidFill>
                <a:latin typeface="Times New Roman"/>
                <a:cs typeface="Times New Roman"/>
              </a:rPr>
              <a:t> </a:t>
            </a:r>
            <a:r>
              <a:rPr sz="900" spc="0" dirty="0">
                <a:solidFill>
                  <a:srgbClr val="C5B38A"/>
                </a:solidFill>
                <a:latin typeface="Times New Roman"/>
                <a:cs typeface="Times New Roman"/>
              </a:rPr>
              <a:t>·</a:t>
            </a:r>
            <a:r>
              <a:rPr sz="900" spc="0" dirty="0">
                <a:solidFill>
                  <a:srgbClr val="756A53"/>
                </a:solidFill>
                <a:latin typeface="Times New Roman"/>
                <a:cs typeface="Times New Roman"/>
              </a:rPr>
              <a:t>,1a</a:t>
            </a:r>
            <a:r>
              <a:rPr sz="900" spc="-100" dirty="0">
                <a:solidFill>
                  <a:srgbClr val="756A53"/>
                </a:solidFill>
                <a:latin typeface="Times New Roman"/>
                <a:cs typeface="Times New Roman"/>
              </a:rPr>
              <a:t> </a:t>
            </a:r>
            <a:r>
              <a:rPr sz="1150" spc="0" dirty="0">
                <a:solidFill>
                  <a:srgbClr val="756A53"/>
                </a:solidFill>
                <a:latin typeface="Arial"/>
                <a:cs typeface="Arial"/>
              </a:rPr>
              <a:t>n</a:t>
            </a:r>
            <a:r>
              <a:rPr sz="1150" spc="0" dirty="0">
                <a:solidFill>
                  <a:srgbClr val="504630"/>
                </a:solidFill>
                <a:latin typeface="Arial"/>
                <a:cs typeface="Arial"/>
              </a:rPr>
              <a:t>k</a:t>
            </a:r>
            <a:r>
              <a:rPr sz="1150" spc="0" dirty="0">
                <a:solidFill>
                  <a:srgbClr val="756A53"/>
                </a:solidFill>
                <a:latin typeface="Arial"/>
                <a:cs typeface="Arial"/>
              </a:rPr>
              <a:t>e</a:t>
            </a:r>
            <a:r>
              <a:rPr sz="1150" spc="0" dirty="0">
                <a:solidFill>
                  <a:srgbClr val="504630"/>
                </a:solidFill>
                <a:latin typeface="Arial"/>
                <a:cs typeface="Arial"/>
              </a:rPr>
              <a:t>t</a:t>
            </a:r>
            <a:r>
              <a:rPr sz="1150" spc="0" dirty="0">
                <a:solidFill>
                  <a:srgbClr val="665B41"/>
                </a:solidFill>
                <a:latin typeface="Arial"/>
                <a:cs typeface="Arial"/>
              </a:rPr>
              <a:t>llllg</a:t>
            </a:r>
            <a:r>
              <a:rPr sz="1150" spc="0" dirty="0">
                <a:solidFill>
                  <a:srgbClr val="C5B38A"/>
                </a:solidFill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  <a:p>
            <a:pPr marR="103807" algn="ctr">
              <a:lnSpc>
                <a:spcPct val="95825"/>
              </a:lnSpc>
              <a:spcBef>
                <a:spcPts val="540"/>
              </a:spcBef>
            </a:pPr>
            <a:r>
              <a:rPr sz="1250" dirty="0">
                <a:solidFill>
                  <a:srgbClr val="756A53"/>
                </a:solidFill>
                <a:latin typeface="Times New Roman"/>
                <a:cs typeface="Times New Roman"/>
              </a:rPr>
              <a:t>Fina</a:t>
            </a:r>
            <a:r>
              <a:rPr sz="1250" dirty="0">
                <a:solidFill>
                  <a:srgbClr val="504630"/>
                </a:solidFill>
                <a:latin typeface="Times New Roman"/>
                <a:cs typeface="Times New Roman"/>
              </a:rPr>
              <a:t>n</a:t>
            </a:r>
            <a:r>
              <a:rPr sz="1250" dirty="0">
                <a:solidFill>
                  <a:srgbClr val="756A53"/>
                </a:solidFill>
                <a:latin typeface="Times New Roman"/>
                <a:cs typeface="Times New Roman"/>
              </a:rPr>
              <a:t>c</a:t>
            </a:r>
            <a:r>
              <a:rPr sz="1250" dirty="0">
                <a:solidFill>
                  <a:srgbClr val="665B41"/>
                </a:solidFill>
                <a:latin typeface="Times New Roman"/>
                <a:cs typeface="Times New Roman"/>
              </a:rPr>
              <a:t>e</a:t>
            </a:r>
            <a:r>
              <a:rPr sz="1250" spc="89" dirty="0">
                <a:solidFill>
                  <a:srgbClr val="665B41"/>
                </a:solidFill>
                <a:latin typeface="Times New Roman"/>
                <a:cs typeface="Times New Roman"/>
              </a:rPr>
              <a:t> </a:t>
            </a:r>
            <a:r>
              <a:rPr sz="1850" spc="0" dirty="0">
                <a:solidFill>
                  <a:srgbClr val="756A53"/>
                </a:solidFill>
                <a:latin typeface="Times New Roman"/>
                <a:cs typeface="Times New Roman"/>
              </a:rPr>
              <a:t>a</a:t>
            </a:r>
            <a:r>
              <a:rPr sz="1850" spc="-67" dirty="0">
                <a:solidFill>
                  <a:srgbClr val="756A53"/>
                </a:solidFill>
                <a:latin typeface="Times New Roman"/>
                <a:cs typeface="Times New Roman"/>
              </a:rPr>
              <a:t> </a:t>
            </a:r>
            <a:r>
              <a:rPr sz="1150" spc="0" dirty="0">
                <a:solidFill>
                  <a:srgbClr val="756A53"/>
                </a:solidFill>
                <a:latin typeface="Arial"/>
                <a:cs typeface="Arial"/>
              </a:rPr>
              <a:t>Lega</a:t>
            </a:r>
            <a:r>
              <a:rPr sz="1150" spc="0" dirty="0">
                <a:solidFill>
                  <a:srgbClr val="504630"/>
                </a:solidFill>
                <a:latin typeface="Arial"/>
                <a:cs typeface="Arial"/>
              </a:rPr>
              <a:t>l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56403" y="4256138"/>
            <a:ext cx="1068423" cy="667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191" algn="ctr">
              <a:lnSpc>
                <a:spcPts val="1275"/>
              </a:lnSpc>
              <a:spcBef>
                <a:spcPts val="63"/>
              </a:spcBef>
            </a:pPr>
            <a:r>
              <a:rPr sz="1800" baseline="-2415" dirty="0">
                <a:solidFill>
                  <a:srgbClr val="3E3316"/>
                </a:solidFill>
                <a:latin typeface="Arial"/>
                <a:cs typeface="Arial"/>
              </a:rPr>
              <a:t>DEV</a:t>
            </a:r>
            <a:r>
              <a:rPr sz="1800" baseline="-2415" dirty="0">
                <a:solidFill>
                  <a:srgbClr val="AA8B49"/>
                </a:solidFill>
                <a:latin typeface="Arial"/>
                <a:cs typeface="Arial"/>
              </a:rPr>
              <a:t>:</a:t>
            </a:r>
            <a:r>
              <a:rPr sz="1800" spc="144" baseline="-2415" dirty="0">
                <a:solidFill>
                  <a:srgbClr val="AA8B49"/>
                </a:solidFill>
                <a:latin typeface="Arial"/>
                <a:cs typeface="Arial"/>
              </a:rPr>
              <a:t> </a:t>
            </a:r>
            <a:r>
              <a:rPr sz="1800" spc="0" baseline="-2415" dirty="0">
                <a:solidFill>
                  <a:srgbClr val="3E3316"/>
                </a:solidFill>
                <a:latin typeface="Arial"/>
                <a:cs typeface="Arial"/>
              </a:rPr>
              <a:t>O</a:t>
            </a:r>
            <a:r>
              <a:rPr sz="1800" spc="0" baseline="-2415" dirty="0">
                <a:solidFill>
                  <a:srgbClr val="504630"/>
                </a:solidFill>
                <a:latin typeface="Arial"/>
                <a:cs typeface="Arial"/>
              </a:rPr>
              <a:t>P</a:t>
            </a:r>
            <a:r>
              <a:rPr sz="1800" spc="0" baseline="-2415" dirty="0">
                <a:solidFill>
                  <a:srgbClr val="3E3316"/>
                </a:solidFill>
                <a:latin typeface="Arial"/>
                <a:cs typeface="Arial"/>
              </a:rPr>
              <a:t>MENT</a:t>
            </a:r>
            <a:endParaRPr sz="1200">
              <a:latin typeface="Arial"/>
              <a:cs typeface="Arial"/>
            </a:endParaRPr>
          </a:p>
          <a:p>
            <a:pPr marL="12700" marR="16185">
              <a:lnSpc>
                <a:spcPts val="1425"/>
              </a:lnSpc>
              <a:spcBef>
                <a:spcPts val="7"/>
              </a:spcBef>
            </a:pPr>
            <a:r>
              <a:rPr sz="2250" baseline="1961" dirty="0">
                <a:solidFill>
                  <a:srgbClr val="504630"/>
                </a:solidFill>
                <a:latin typeface="Courier New"/>
                <a:cs typeface="Courier New"/>
              </a:rPr>
              <a:t>S</a:t>
            </a:r>
            <a:r>
              <a:rPr sz="2250" baseline="1961" dirty="0">
                <a:solidFill>
                  <a:srgbClr val="3E3316"/>
                </a:solidFill>
                <a:latin typeface="Courier New"/>
                <a:cs typeface="Courier New"/>
              </a:rPr>
              <a:t>UPPOR </a:t>
            </a:r>
            <a:r>
              <a:rPr sz="2250" spc="-79" baseline="1961" dirty="0">
                <a:solidFill>
                  <a:srgbClr val="3E3316"/>
                </a:solidFill>
                <a:latin typeface="Courier New"/>
                <a:cs typeface="Courier New"/>
              </a:rPr>
              <a:t> </a:t>
            </a:r>
            <a:r>
              <a:rPr sz="1800" spc="0" baseline="2415" dirty="0">
                <a:solidFill>
                  <a:srgbClr val="504630"/>
                </a:solidFill>
                <a:latin typeface="Arial"/>
                <a:cs typeface="Arial"/>
              </a:rPr>
              <a:t>E</a:t>
            </a:r>
            <a:r>
              <a:rPr sz="1800" spc="0" baseline="2415" dirty="0">
                <a:solidFill>
                  <a:srgbClr val="3E3316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38824" marR="84565" algn="ctr">
              <a:lnSpc>
                <a:spcPts val="1240"/>
              </a:lnSpc>
            </a:pPr>
            <a:r>
              <a:rPr sz="1875" baseline="2319" dirty="0">
                <a:solidFill>
                  <a:srgbClr val="665B41"/>
                </a:solidFill>
                <a:latin typeface="Times New Roman"/>
                <a:cs typeface="Times New Roman"/>
              </a:rPr>
              <a:t>Gom</a:t>
            </a:r>
            <a:r>
              <a:rPr sz="1875" baseline="2319" dirty="0">
                <a:solidFill>
                  <a:srgbClr val="756A53"/>
                </a:solidFill>
                <a:latin typeface="Times New Roman"/>
                <a:cs typeface="Times New Roman"/>
              </a:rPr>
              <a:t>:</a:t>
            </a:r>
            <a:r>
              <a:rPr sz="1875" baseline="2319" dirty="0">
                <a:solidFill>
                  <a:srgbClr val="665B41"/>
                </a:solidFill>
                <a:latin typeface="Times New Roman"/>
                <a:cs typeface="Times New Roman"/>
              </a:rPr>
              <a:t>e</a:t>
            </a:r>
            <a:r>
              <a:rPr sz="1875" baseline="1550" dirty="0">
                <a:solidFill>
                  <a:srgbClr val="665B41"/>
                </a:solidFill>
                <a:latin typeface="Malgun Gothic"/>
                <a:cs typeface="Malgun Gothic"/>
              </a:rPr>
              <a:t>�</a:t>
            </a:r>
            <a:r>
              <a:rPr sz="1875" baseline="2319" dirty="0">
                <a:solidFill>
                  <a:srgbClr val="504630"/>
                </a:solidFill>
                <a:latin typeface="Times New Roman"/>
                <a:cs typeface="Times New Roman"/>
              </a:rPr>
              <a:t>P</a:t>
            </a:r>
            <a:r>
              <a:rPr sz="1875" baseline="2319" dirty="0">
                <a:solidFill>
                  <a:srgbClr val="665B41"/>
                </a:solidFill>
                <a:latin typeface="Times New Roman"/>
                <a:cs typeface="Times New Roman"/>
              </a:rPr>
              <a:t>i </a:t>
            </a:r>
            <a:r>
              <a:rPr sz="1875" spc="-94" baseline="2319" dirty="0">
                <a:solidFill>
                  <a:srgbClr val="665B41"/>
                </a:solidFill>
                <a:latin typeface="Times New Roman"/>
                <a:cs typeface="Times New Roman"/>
              </a:rPr>
              <a:t> </a:t>
            </a:r>
            <a:r>
              <a:rPr sz="1800" spc="0" baseline="2415" dirty="0">
                <a:solidFill>
                  <a:srgbClr val="756A53"/>
                </a:solidFill>
                <a:latin typeface="Times New Roman"/>
                <a:cs typeface="Times New Roman"/>
              </a:rPr>
              <a:t>rh</a:t>
            </a:r>
            <a:endParaRPr sz="1200">
              <a:latin typeface="Times New Roman"/>
              <a:cs typeface="Times New Roman"/>
            </a:endParaRPr>
          </a:p>
          <a:p>
            <a:pPr marL="367068" marR="328809" algn="ctr">
              <a:lnSpc>
                <a:spcPts val="1240"/>
              </a:lnSpc>
            </a:pPr>
            <a:r>
              <a:rPr sz="1200" dirty="0">
                <a:solidFill>
                  <a:srgbClr val="665B41"/>
                </a:solidFill>
                <a:latin typeface="Arial"/>
                <a:cs typeface="Arial"/>
              </a:rPr>
              <a:t>Au</a:t>
            </a:r>
            <a:r>
              <a:rPr sz="1200" dirty="0">
                <a:solidFill>
                  <a:srgbClr val="504630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756A53"/>
                </a:solidFill>
                <a:latin typeface="Arial"/>
                <a:cs typeface="Arial"/>
              </a:rPr>
              <a:t>io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08866" y="4266726"/>
            <a:ext cx="566201" cy="208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sz="1450" dirty="0">
                <a:solidFill>
                  <a:srgbClr val="2E3333"/>
                </a:solidFill>
                <a:latin typeface="Times New Roman"/>
                <a:cs typeface="Times New Roman"/>
              </a:rPr>
              <a:t>Rf</a:t>
            </a:r>
            <a:r>
              <a:rPr sz="1450" spc="39" dirty="0">
                <a:solidFill>
                  <a:srgbClr val="2E3333"/>
                </a:solidFill>
                <a:latin typeface="Times New Roman"/>
                <a:cs typeface="Times New Roman"/>
              </a:rPr>
              <a:t> </a:t>
            </a:r>
            <a:r>
              <a:rPr sz="1450" spc="0" dirty="0">
                <a:solidFill>
                  <a:srgbClr val="2E3333"/>
                </a:solidFill>
                <a:latin typeface="Times New Roman"/>
                <a:cs typeface="Times New Roman"/>
              </a:rPr>
              <a:t>PRO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93927" y="4278551"/>
            <a:ext cx="248754" cy="209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sz="2175" spc="0" baseline="4058" dirty="0">
                <a:solidFill>
                  <a:srgbClr val="2E3333"/>
                </a:solidFill>
                <a:latin typeface="Courier New"/>
                <a:cs typeface="Courier New"/>
              </a:rPr>
              <a:t>R/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78836" y="4911411"/>
            <a:ext cx="493314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850" dirty="0">
                <a:solidFill>
                  <a:srgbClr val="756A53"/>
                </a:solidFill>
                <a:latin typeface="Arial"/>
                <a:cs typeface="Arial"/>
              </a:rPr>
              <a:t>5All</a:t>
            </a:r>
            <a:r>
              <a:rPr sz="850" dirty="0">
                <a:solidFill>
                  <a:srgbClr val="665B41"/>
                </a:solidFill>
                <a:latin typeface="Arial"/>
                <a:cs typeface="Arial"/>
              </a:rPr>
              <a:t>r </a:t>
            </a:r>
            <a:r>
              <a:rPr sz="850" spc="109" dirty="0">
                <a:solidFill>
                  <a:srgbClr val="665B41"/>
                </a:solidFill>
                <a:latin typeface="Arial"/>
                <a:cs typeface="Arial"/>
              </a:rPr>
              <a:t> </a:t>
            </a:r>
            <a:r>
              <a:rPr sz="1150" spc="0" dirty="0">
                <a:solidFill>
                  <a:srgbClr val="504630"/>
                </a:solidFill>
                <a:latin typeface="Arial"/>
                <a:cs typeface="Arial"/>
              </a:rPr>
              <a:t>n</a:t>
            </a:r>
            <a:r>
              <a:rPr sz="1150" spc="0" dirty="0">
                <a:solidFill>
                  <a:srgbClr val="756A53"/>
                </a:solidFill>
                <a:latin typeface="Arial"/>
                <a:cs typeface="Arial"/>
              </a:rPr>
              <a:t>ee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0933" y="4918134"/>
            <a:ext cx="40980" cy="147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080"/>
              </a:lnSpc>
              <a:spcBef>
                <a:spcPts val="54"/>
              </a:spcBef>
            </a:pPr>
            <a:r>
              <a:rPr sz="950" spc="0" dirty="0">
                <a:solidFill>
                  <a:srgbClr val="BDBDBD"/>
                </a:solidFill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2445" y="4921034"/>
            <a:ext cx="464548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>
                <a:solidFill>
                  <a:srgbClr val="756A53"/>
                </a:solidFill>
                <a:latin typeface="Arial"/>
                <a:cs typeface="Arial"/>
              </a:rPr>
              <a:t>Q</a:t>
            </a:r>
            <a:r>
              <a:rPr sz="1150" dirty="0">
                <a:solidFill>
                  <a:srgbClr val="504630"/>
                </a:solidFill>
                <a:latin typeface="Arial"/>
                <a:cs typeface="Arial"/>
              </a:rPr>
              <a:t>u</a:t>
            </a:r>
            <a:r>
              <a:rPr sz="1150" dirty="0">
                <a:solidFill>
                  <a:srgbClr val="665B41"/>
                </a:solidFill>
                <a:latin typeface="Arial"/>
                <a:cs typeface="Arial"/>
              </a:rPr>
              <a:t>a</a:t>
            </a:r>
            <a:r>
              <a:rPr sz="1150" dirty="0">
                <a:solidFill>
                  <a:srgbClr val="756A53"/>
                </a:solidFill>
                <a:latin typeface="Arial"/>
                <a:cs typeface="Arial"/>
              </a:rPr>
              <a:t>l</a:t>
            </a:r>
            <a:r>
              <a:rPr sz="1150" dirty="0">
                <a:solidFill>
                  <a:srgbClr val="665B41"/>
                </a:solidFill>
                <a:latin typeface="Arial"/>
                <a:cs typeface="Arial"/>
              </a:rPr>
              <a:t>l</a:t>
            </a:r>
            <a:r>
              <a:rPr sz="1150" dirty="0">
                <a:solidFill>
                  <a:srgbClr val="756A53"/>
                </a:solidFill>
                <a:latin typeface="Arial"/>
                <a:cs typeface="Arial"/>
              </a:rPr>
              <a:t>liV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98828" y="5052790"/>
            <a:ext cx="160783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spc="0" dirty="0">
                <a:solidFill>
                  <a:srgbClr val="C5B38A"/>
                </a:solidFill>
                <a:latin typeface="Arial"/>
                <a:cs typeface="Arial"/>
              </a:rPr>
              <a:t>.        </a:t>
            </a:r>
            <a:r>
              <a:rPr sz="1200" spc="46" dirty="0">
                <a:solidFill>
                  <a:srgbClr val="C5B38A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665B41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8112" y="5065313"/>
            <a:ext cx="1036554" cy="341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80"/>
              </a:lnSpc>
              <a:spcBef>
                <a:spcPts val="74"/>
              </a:spcBef>
            </a:pPr>
            <a:r>
              <a:rPr sz="1800" spc="0" baseline="-2415" dirty="0">
                <a:solidFill>
                  <a:srgbClr val="665B41"/>
                </a:solidFill>
                <a:latin typeface="Arial"/>
                <a:cs typeface="Arial"/>
              </a:rPr>
              <a:t>1   </a:t>
            </a:r>
            <a:r>
              <a:rPr sz="1800" spc="86" baseline="-2415" dirty="0">
                <a:solidFill>
                  <a:srgbClr val="665B41"/>
                </a:solidFill>
                <a:latin typeface="Arial"/>
                <a:cs typeface="Arial"/>
              </a:rPr>
              <a:t> </a:t>
            </a:r>
            <a:r>
              <a:rPr sz="1800" spc="0" baseline="-2415" dirty="0">
                <a:solidFill>
                  <a:srgbClr val="756A53"/>
                </a:solidFill>
                <a:latin typeface="Arial"/>
                <a:cs typeface="Arial"/>
              </a:rPr>
              <a:t>)</a:t>
            </a:r>
            <a:r>
              <a:rPr sz="1800" spc="0" baseline="-1615" dirty="0">
                <a:solidFill>
                  <a:srgbClr val="756A53"/>
                </a:solidFill>
                <a:latin typeface="Malgun Gothic"/>
                <a:cs typeface="Malgun Gothic"/>
              </a:rPr>
              <a:t>�</a:t>
            </a:r>
            <a:r>
              <a:rPr sz="1800" spc="0" baseline="-2415" dirty="0">
                <a:solidFill>
                  <a:srgbClr val="504630"/>
                </a:solidFill>
                <a:latin typeface="Arial"/>
                <a:cs typeface="Arial"/>
              </a:rPr>
              <a:t>l</a:t>
            </a:r>
            <a:r>
              <a:rPr sz="1800" spc="0" baseline="-2415" dirty="0">
                <a:solidFill>
                  <a:srgbClr val="756A53"/>
                </a:solidFill>
                <a:latin typeface="Arial"/>
                <a:cs typeface="Arial"/>
              </a:rPr>
              <a:t>o«Y      </a:t>
            </a:r>
            <a:r>
              <a:rPr sz="2100" spc="0" baseline="-2070" dirty="0">
                <a:solidFill>
                  <a:srgbClr val="665B41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  <a:p>
            <a:pPr marL="56327" marR="69649" algn="ctr">
              <a:lnSpc>
                <a:spcPts val="1135"/>
              </a:lnSpc>
            </a:pPr>
            <a:r>
              <a:rPr sz="1150" dirty="0">
                <a:solidFill>
                  <a:srgbClr val="756A53"/>
                </a:solidFill>
                <a:latin typeface="Arial"/>
                <a:cs typeface="Arial"/>
              </a:rPr>
              <a:t>Su'.boo</a:t>
            </a:r>
            <a:r>
              <a:rPr sz="1150" dirty="0">
                <a:solidFill>
                  <a:srgbClr val="504630"/>
                </a:solidFill>
                <a:latin typeface="Arial"/>
                <a:cs typeface="Arial"/>
              </a:rPr>
              <a:t>n</a:t>
            </a:r>
            <a:r>
              <a:rPr sz="1150" dirty="0">
                <a:solidFill>
                  <a:srgbClr val="756A53"/>
                </a:solidFill>
                <a:latin typeface="Arial"/>
                <a:cs typeface="Arial"/>
              </a:rPr>
              <a:t>iract  </a:t>
            </a:r>
            <a:r>
              <a:rPr sz="1150" spc="-69" dirty="0">
                <a:solidFill>
                  <a:srgbClr val="756A53"/>
                </a:solidFill>
                <a:latin typeface="Arial"/>
                <a:cs typeface="Arial"/>
              </a:rPr>
              <a:t> </a:t>
            </a:r>
            <a:r>
              <a:rPr sz="1150" spc="0" dirty="0">
                <a:solidFill>
                  <a:srgbClr val="665B41"/>
                </a:solidFill>
                <a:latin typeface="Arial"/>
                <a:cs typeface="Arial"/>
              </a:rPr>
              <a:t>g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4521" y="5073470"/>
            <a:ext cx="211277" cy="194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sz="1300" dirty="0">
                <a:solidFill>
                  <a:srgbClr val="756A53"/>
                </a:solidFill>
                <a:latin typeface="Times New Roman"/>
                <a:cs typeface="Times New Roman"/>
              </a:rPr>
              <a:t>H</a:t>
            </a:r>
            <a:r>
              <a:rPr sz="1300" dirty="0">
                <a:solidFill>
                  <a:srgbClr val="504630"/>
                </a:solidFill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1405" y="5077558"/>
            <a:ext cx="130304" cy="189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0"/>
              </a:lnSpc>
              <a:spcBef>
                <a:spcPts val="71"/>
              </a:spcBef>
            </a:pPr>
            <a:r>
              <a:rPr sz="1300" spc="0" dirty="0">
                <a:solidFill>
                  <a:srgbClr val="756A53"/>
                </a:solidFill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7422" y="5147160"/>
            <a:ext cx="36408" cy="86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5825"/>
              </a:lnSpc>
              <a:spcBef>
                <a:spcPts val="65"/>
              </a:spcBef>
            </a:pPr>
            <a:r>
              <a:rPr sz="450" spc="0" dirty="0">
                <a:solidFill>
                  <a:srgbClr val="C5B38A"/>
                </a:solidFill>
                <a:latin typeface="Arial"/>
                <a:cs typeface="Arial"/>
              </a:rPr>
              <a:t>I</a:t>
            </a:r>
            <a:endParaRPr sz="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9645" y="5175690"/>
            <a:ext cx="880163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0"/>
              </a:lnSpc>
              <a:spcBef>
                <a:spcPts val="68"/>
              </a:spcBef>
            </a:pPr>
            <a:r>
              <a:rPr sz="1250" dirty="0">
                <a:solidFill>
                  <a:srgbClr val="2E3333"/>
                </a:solidFill>
                <a:latin typeface="Times New Roman"/>
                <a:cs typeface="Times New Roman"/>
              </a:rPr>
              <a:t>NOGMMM!RS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2803" y="5178898"/>
            <a:ext cx="547262" cy="664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575" marR="21335">
              <a:lnSpc>
                <a:spcPts val="1370"/>
              </a:lnSpc>
              <a:spcBef>
                <a:spcPts val="68"/>
              </a:spcBef>
            </a:pPr>
            <a:r>
              <a:rPr sz="1250" spc="0" dirty="0">
                <a:solidFill>
                  <a:srgbClr val="2E3333"/>
                </a:solidFill>
                <a:latin typeface="Times New Roman"/>
                <a:cs typeface="Times New Roman"/>
              </a:rPr>
              <a:t>ARTISTS</a:t>
            </a:r>
            <a:endParaRPr sz="1250">
              <a:latin typeface="Times New Roman"/>
              <a:cs typeface="Times New Roman"/>
            </a:endParaRPr>
          </a:p>
          <a:p>
            <a:pPr marL="54409" marR="21335">
              <a:lnSpc>
                <a:spcPct val="95825"/>
              </a:lnSpc>
            </a:pPr>
            <a:r>
              <a:rPr sz="950" dirty="0">
                <a:solidFill>
                  <a:srgbClr val="4C505E"/>
                </a:solidFill>
                <a:latin typeface="Arial"/>
                <a:cs typeface="Arial"/>
              </a:rPr>
              <a:t>(onctpt</a:t>
            </a:r>
            <a:endParaRPr sz="950">
              <a:latin typeface="Arial"/>
              <a:cs typeface="Arial"/>
            </a:endParaRPr>
          </a:p>
          <a:p>
            <a:pPr marL="67243" marR="21335">
              <a:lnSpc>
                <a:spcPct val="95825"/>
              </a:lnSpc>
              <a:spcBef>
                <a:spcPts val="250"/>
              </a:spcBef>
            </a:pPr>
            <a:r>
              <a:rPr sz="1000" dirty="0">
                <a:solidFill>
                  <a:srgbClr val="4C505E"/>
                </a:solidFill>
                <a:latin typeface="Arial"/>
                <a:cs typeface="Arial"/>
              </a:rPr>
              <a:t>20&amp;30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sz="1000" dirty="0">
                <a:solidFill>
                  <a:srgbClr val="4C505E"/>
                </a:solidFill>
                <a:latin typeface="Arial"/>
                <a:cs typeface="Arial"/>
              </a:rPr>
              <a:t>Ari</a:t>
            </a:r>
            <a:r>
              <a:rPr sz="1000" spc="-150" dirty="0">
                <a:solidFill>
                  <a:srgbClr val="4C505E"/>
                </a:solidFill>
                <a:latin typeface="Arial"/>
                <a:cs typeface="Arial"/>
              </a:rPr>
              <a:t> </a:t>
            </a:r>
            <a:r>
              <a:rPr sz="950" spc="0" dirty="0">
                <a:solidFill>
                  <a:srgbClr val="4C505E"/>
                </a:solidFill>
                <a:latin typeface="Arial"/>
                <a:cs typeface="Arial"/>
              </a:rPr>
              <a:t>I</a:t>
            </a:r>
            <a:r>
              <a:rPr sz="950" spc="-159" dirty="0">
                <a:solidFill>
                  <a:srgbClr val="4C505E"/>
                </a:solidFill>
                <a:latin typeface="Arial"/>
                <a:cs typeface="Arial"/>
              </a:rPr>
              <a:t> </a:t>
            </a:r>
            <a:r>
              <a:rPr sz="1100" spc="0" dirty="0">
                <a:solidFill>
                  <a:srgbClr val="4C505E"/>
                </a:solidFill>
                <a:latin typeface="Times New Roman"/>
                <a:cs typeface="Times New Roman"/>
              </a:rPr>
              <a:t>rnffllrs.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0996" y="5178898"/>
            <a:ext cx="653224" cy="497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33" marR="21433">
              <a:lnSpc>
                <a:spcPts val="1370"/>
              </a:lnSpc>
              <a:spcBef>
                <a:spcPts val="68"/>
              </a:spcBef>
            </a:pPr>
            <a:r>
              <a:rPr sz="1250" dirty="0">
                <a:solidFill>
                  <a:srgbClr val="2E3333"/>
                </a:solidFill>
                <a:latin typeface="Times New Roman"/>
                <a:cs typeface="Times New Roman"/>
              </a:rPr>
              <a:t>D!SIG</a:t>
            </a:r>
            <a:endParaRPr sz="1250">
              <a:latin typeface="Times New Roman"/>
              <a:cs typeface="Times New Roman"/>
            </a:endParaRPr>
          </a:p>
          <a:p>
            <a:pPr marL="91334" marR="346942" algn="ctr">
              <a:lnSpc>
                <a:spcPts val="1270"/>
              </a:lnSpc>
            </a:pPr>
            <a:r>
              <a:rPr sz="1200" dirty="0">
                <a:solidFill>
                  <a:srgbClr val="443D45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4C505E"/>
                </a:solidFill>
                <a:latin typeface="Arial"/>
                <a:cs typeface="Arial"/>
              </a:rPr>
              <a:t>nd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25"/>
              </a:lnSpc>
            </a:pPr>
            <a:r>
              <a:rPr sz="1100" spc="0" dirty="0">
                <a:solidFill>
                  <a:srgbClr val="4C505E"/>
                </a:solidFill>
                <a:latin typeface="Times New Roman"/>
                <a:cs typeface="Times New Roman"/>
              </a:rPr>
              <a:t>LM</a:t>
            </a:r>
            <a:r>
              <a:rPr sz="1100" spc="255" dirty="0">
                <a:solidFill>
                  <a:srgbClr val="4C505E"/>
                </a:solidFill>
                <a:latin typeface="Times New Roman"/>
                <a:cs typeface="Times New Roman"/>
              </a:rPr>
              <a:t> </a:t>
            </a:r>
            <a:r>
              <a:rPr sz="1100" spc="0" dirty="0">
                <a:solidFill>
                  <a:srgbClr val="2E3333"/>
                </a:solidFill>
                <a:latin typeface="Times New Roman"/>
                <a:cs typeface="Times New Roman"/>
              </a:rPr>
              <a:t>E</a:t>
            </a:r>
            <a:r>
              <a:rPr sz="1100" spc="0" dirty="0">
                <a:solidFill>
                  <a:srgbClr val="443D45"/>
                </a:solidFill>
                <a:latin typeface="Times New Roman"/>
                <a:cs typeface="Times New Roman"/>
              </a:rPr>
              <a:t>dl</a:t>
            </a:r>
            <a:r>
              <a:rPr sz="1100" spc="0" dirty="0">
                <a:solidFill>
                  <a:srgbClr val="4C505E"/>
                </a:solidFill>
                <a:latin typeface="Times New Roman"/>
                <a:cs typeface="Times New Roman"/>
              </a:rPr>
              <a:t>t,c,</a:t>
            </a:r>
            <a:r>
              <a:rPr sz="1100" spc="0" dirty="0">
                <a:solidFill>
                  <a:srgbClr val="4C505E"/>
                </a:solidFill>
                <a:latin typeface="Malgun Gothic"/>
                <a:cs typeface="Malgun Gothic"/>
              </a:rPr>
              <a:t>�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0537" y="5373250"/>
            <a:ext cx="37935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>
                <a:solidFill>
                  <a:srgbClr val="CFC1A6"/>
                </a:solidFill>
                <a:latin typeface="Arial"/>
                <a:cs typeface="Arial"/>
              </a:rPr>
              <a:t>_           </a:t>
            </a:r>
            <a:r>
              <a:rPr sz="1400" spc="1" dirty="0">
                <a:solidFill>
                  <a:srgbClr val="CFC1A6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C5B38A"/>
                </a:solidFill>
                <a:latin typeface="Arial"/>
                <a:cs typeface="Arial"/>
              </a:rPr>
              <a:t>·</a:t>
            </a:r>
            <a:r>
              <a:rPr sz="1400" spc="0" dirty="0">
                <a:solidFill>
                  <a:srgbClr val="756A53"/>
                </a:solidFill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17565" y="5418905"/>
            <a:ext cx="412496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dirty="0">
                <a:solidFill>
                  <a:srgbClr val="756A53"/>
                </a:solidFill>
                <a:latin typeface="Times New Roman"/>
                <a:cs typeface="Times New Roman"/>
              </a:rPr>
              <a:t>Ad</a:t>
            </a:r>
            <a:r>
              <a:rPr sz="1100" dirty="0">
                <a:solidFill>
                  <a:srgbClr val="665B41"/>
                </a:solidFill>
                <a:latin typeface="Times New Roman"/>
                <a:cs typeface="Times New Roman"/>
              </a:rPr>
              <a:t>t1</a:t>
            </a:r>
            <a:r>
              <a:rPr sz="1100" dirty="0">
                <a:solidFill>
                  <a:srgbClr val="756A53"/>
                </a:solidFill>
                <a:latin typeface="Times New Roman"/>
                <a:cs typeface="Times New Roman"/>
              </a:rPr>
              <a:t>H</a:t>
            </a:r>
            <a:r>
              <a:rPr sz="1100" dirty="0">
                <a:solidFill>
                  <a:srgbClr val="50463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990A4BD-B224-4B3D-A104-D0D10E76A5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7230" y="2231814"/>
            <a:ext cx="7964920" cy="456268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9053" y="1053441"/>
            <a:ext cx="191119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-16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rod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053" y="2346102"/>
            <a:ext cx="177800" cy="749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12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958" y="2346605"/>
            <a:ext cx="9224003" cy="3345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386">
              <a:lnSpc>
                <a:spcPts val="2575"/>
              </a:lnSpc>
              <a:spcBef>
                <a:spcPts val="128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May also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refer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to as pr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ject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manage</a:t>
            </a:r>
            <a:r>
              <a:rPr sz="2400" spc="-33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 project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lead,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or direct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-31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12700" marR="150249">
              <a:lnSpc>
                <a:spcPts val="2300"/>
              </a:lnSpc>
              <a:spcBef>
                <a:spcPts val="913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Internal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ducer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working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for the devel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pe</a:t>
            </a:r>
            <a:r>
              <a:rPr sz="2400" spc="-33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manages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the d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vel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ent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tea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sche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ules,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rep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rts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gres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hires and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assi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ns staff,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 so on.</a:t>
            </a:r>
            <a:endParaRPr sz="2400">
              <a:latin typeface="Trebuchet MS"/>
              <a:cs typeface="Trebuchet MS"/>
            </a:endParaRPr>
          </a:p>
          <a:p>
            <a:pPr marL="12700" marR="1132136">
              <a:lnSpc>
                <a:spcPts val="2300"/>
              </a:lnSpc>
              <a:spcBef>
                <a:spcPts val="1012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Ex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ernal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ducer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working for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pu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lisher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 oversees</a:t>
            </a:r>
            <a:r>
              <a:rPr sz="2400" spc="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the devel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gress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bu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get.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86"/>
              </a:lnSpc>
              <a:spcBef>
                <a:spcPts val="861"/>
              </a:spcBef>
            </a:pPr>
            <a:r>
              <a:rPr sz="2400" spc="-10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ro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uce</a:t>
            </a:r>
            <a:r>
              <a:rPr sz="2400" spc="-3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-175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resp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nsi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ility</a:t>
            </a:r>
            <a:r>
              <a:rPr sz="2400" spc="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incl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PR,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ntra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 neg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tia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liaisi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 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86"/>
              </a:lnSpc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ween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staff and st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ckhol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ers,</a:t>
            </a:r>
            <a:r>
              <a:rPr sz="2400" spc="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sched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 bu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get 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86"/>
              </a:lnSpc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maintena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ce,</a:t>
            </a:r>
            <a:r>
              <a:rPr sz="2400" spc="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quali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assurance,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test management,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86"/>
              </a:lnSpc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localiza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053" y="377129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4482757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9053" y="1053441"/>
            <a:ext cx="198115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Publish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053" y="2382678"/>
            <a:ext cx="9214203" cy="330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vi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eo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pu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lisher</a:t>
            </a:r>
            <a:r>
              <a:rPr sz="2400" spc="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 com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any 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blishes</a:t>
            </a:r>
            <a:r>
              <a:rPr sz="2400" spc="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video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games that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958" y="2712365"/>
            <a:ext cx="14094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28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they have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1653" y="2712365"/>
            <a:ext cx="75942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28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eit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devel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ped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internally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or have ha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devel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ped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3041303"/>
            <a:ext cx="8777406" cy="1115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604" marR="40386">
              <a:lnSpc>
                <a:spcPts val="2575"/>
              </a:lnSpc>
              <a:spcBef>
                <a:spcPts val="128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 exter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vi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eo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vel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-31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241604" indent="-228904">
              <a:lnSpc>
                <a:spcPts val="2590"/>
              </a:lnSpc>
              <a:spcBef>
                <a:spcPts val="985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esp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nsi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400" spc="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for manufacturing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 marketing,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inclu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market research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all aspects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of advertisin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959966" y="5568516"/>
            <a:ext cx="1026694" cy="1026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053" y="1053441"/>
            <a:ext cx="279414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velopm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6734" y="1053441"/>
            <a:ext cx="117255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-44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2394366" cy="2155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95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Designer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672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Artist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815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rammer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80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und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ineer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80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ester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10959966" y="5568516"/>
            <a:ext cx="1026694" cy="1026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59053" y="806052"/>
            <a:ext cx="2425657" cy="976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15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Wh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is t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600">
              <a:latin typeface="Trebuchet MS"/>
              <a:cs typeface="Trebuchet MS"/>
            </a:endParaRPr>
          </a:p>
          <a:p>
            <a:pPr marL="12700" marR="68625">
              <a:lnSpc>
                <a:spcPts val="3879"/>
              </a:lnSpc>
              <a:spcBef>
                <a:spcPts val="3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mb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28207" y="806052"/>
            <a:ext cx="320822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path</a:t>
            </a:r>
            <a:r>
              <a:rPr sz="36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80608" y="806052"/>
            <a:ext cx="122169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ev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44694" y="806052"/>
            <a:ext cx="114586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95182" y="2098043"/>
            <a:ext cx="729559" cy="16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5"/>
              </a:lnSpc>
              <a:spcBef>
                <a:spcPts val="60"/>
              </a:spcBef>
            </a:pPr>
            <a:r>
              <a:rPr sz="1050" spc="0" dirty="0">
                <a:solidFill>
                  <a:srgbClr val="524F54"/>
                </a:solidFill>
                <a:latin typeface="Arial"/>
                <a:cs typeface="Arial"/>
              </a:rPr>
              <a:t>core</a:t>
            </a:r>
            <a:r>
              <a:rPr sz="1050" spc="30" dirty="0">
                <a:solidFill>
                  <a:srgbClr val="524F54"/>
                </a:solidFill>
                <a:latin typeface="Arial"/>
                <a:cs typeface="Arial"/>
              </a:rPr>
              <a:t> </a:t>
            </a:r>
            <a:r>
              <a:rPr sz="1050" spc="0" dirty="0">
                <a:solidFill>
                  <a:srgbClr val="524F54"/>
                </a:solidFill>
                <a:latin typeface="Arial"/>
                <a:cs typeface="Arial"/>
              </a:rPr>
              <a:t>Team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91409" y="2434608"/>
            <a:ext cx="2239397" cy="492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45"/>
              </a:lnSpc>
              <a:spcBef>
                <a:spcPts val="57"/>
              </a:spcBef>
            </a:pP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Pro</a:t>
            </a:r>
            <a:r>
              <a:rPr sz="800" dirty="0">
                <a:solidFill>
                  <a:srgbClr val="4D270A"/>
                </a:solidFill>
                <a:latin typeface="Arial"/>
                <a:cs typeface="Arial"/>
              </a:rPr>
              <a:t>j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ect </a:t>
            </a:r>
            <a:r>
              <a:rPr sz="800" spc="-39" dirty="0">
                <a:solidFill>
                  <a:srgbClr val="322708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22708"/>
                </a:solidFill>
                <a:latin typeface="Arial"/>
                <a:cs typeface="Arial"/>
              </a:rPr>
              <a:t>Di</a:t>
            </a:r>
            <a:r>
              <a:rPr sz="800" spc="0" dirty="0">
                <a:solidFill>
                  <a:srgbClr val="4D270A"/>
                </a:solidFill>
                <a:latin typeface="Arial"/>
                <a:cs typeface="Arial"/>
              </a:rPr>
              <a:t>re</a:t>
            </a:r>
            <a:r>
              <a:rPr sz="800" spc="0" dirty="0">
                <a:solidFill>
                  <a:srgbClr val="322708"/>
                </a:solidFill>
                <a:latin typeface="Arial"/>
                <a:cs typeface="Arial"/>
              </a:rPr>
              <a:t>cto</a:t>
            </a:r>
            <a:r>
              <a:rPr sz="800" spc="0" dirty="0">
                <a:solidFill>
                  <a:srgbClr val="4D270A"/>
                </a:solidFill>
                <a:latin typeface="Arial"/>
                <a:cs typeface="Arial"/>
              </a:rPr>
              <a:t>r</a:t>
            </a:r>
            <a:r>
              <a:rPr sz="800" spc="29" dirty="0">
                <a:solidFill>
                  <a:srgbClr val="4D270A"/>
                </a:solidFill>
                <a:latin typeface="Arial"/>
                <a:cs typeface="Arial"/>
              </a:rPr>
              <a:t> </a:t>
            </a:r>
            <a:r>
              <a:rPr sz="1000" i="1" spc="0" dirty="0">
                <a:solidFill>
                  <a:srgbClr val="4D270A"/>
                </a:solidFill>
                <a:latin typeface="Arial"/>
                <a:cs typeface="Arial"/>
              </a:rPr>
              <a:t>I</a:t>
            </a:r>
            <a:r>
              <a:rPr sz="1000" i="1" spc="-102" dirty="0">
                <a:solidFill>
                  <a:srgbClr val="4D270A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D270A"/>
                </a:solidFill>
                <a:latin typeface="Arial"/>
                <a:cs typeface="Arial"/>
              </a:rPr>
              <a:t>M</a:t>
            </a:r>
            <a:r>
              <a:rPr sz="800" spc="0" dirty="0">
                <a:solidFill>
                  <a:srgbClr val="322708"/>
                </a:solidFill>
                <a:latin typeface="Arial"/>
                <a:cs typeface="Arial"/>
              </a:rPr>
              <a:t>anage</a:t>
            </a:r>
            <a:r>
              <a:rPr sz="800" spc="0" dirty="0">
                <a:solidFill>
                  <a:srgbClr val="4D270A"/>
                </a:solidFill>
                <a:latin typeface="Arial"/>
                <a:cs typeface="Arial"/>
              </a:rPr>
              <a:t>r</a:t>
            </a:r>
            <a:r>
              <a:rPr sz="800" spc="29" dirty="0">
                <a:solidFill>
                  <a:srgbClr val="4D270A"/>
                </a:solidFill>
                <a:latin typeface="Arial"/>
                <a:cs typeface="Arial"/>
              </a:rPr>
              <a:t> </a:t>
            </a:r>
            <a:r>
              <a:rPr sz="1000" i="1" spc="0" dirty="0">
                <a:solidFill>
                  <a:srgbClr val="4D270A"/>
                </a:solidFill>
                <a:latin typeface="Arial"/>
                <a:cs typeface="Arial"/>
              </a:rPr>
              <a:t>I</a:t>
            </a:r>
            <a:r>
              <a:rPr sz="1000" i="1" spc="-102" dirty="0">
                <a:solidFill>
                  <a:srgbClr val="4D270A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22708"/>
                </a:solidFill>
                <a:latin typeface="Arial"/>
                <a:cs typeface="Arial"/>
              </a:rPr>
              <a:t>Produce</a:t>
            </a:r>
            <a:r>
              <a:rPr sz="800" spc="0" dirty="0">
                <a:solidFill>
                  <a:srgbClr val="4D270A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marL="1032389" marR="1071076" algn="ctr">
              <a:lnSpc>
                <a:spcPct val="95825"/>
              </a:lnSpc>
              <a:spcBef>
                <a:spcPts val="597"/>
              </a:spcBef>
            </a:pPr>
            <a:r>
              <a:rPr sz="1750" dirty="0">
                <a:solidFill>
                  <a:srgbClr val="C8C8C8"/>
                </a:solidFill>
                <a:latin typeface="Times New Roman"/>
                <a:cs typeface="Times New Roman"/>
              </a:rPr>
              <a:t>-</a:t>
            </a:r>
            <a:r>
              <a:rPr sz="1750" dirty="0">
                <a:solidFill>
                  <a:srgbClr val="524F54"/>
                </a:solidFill>
                <a:latin typeface="Times New Roman"/>
                <a:cs typeface="Times New Roman"/>
              </a:rPr>
              <a:t>·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32015" y="2839200"/>
            <a:ext cx="536956" cy="500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2505" marR="214661" algn="ctr">
              <a:lnSpc>
                <a:spcPts val="1305"/>
              </a:lnSpc>
              <a:spcBef>
                <a:spcPts val="65"/>
              </a:spcBef>
            </a:pPr>
            <a:r>
              <a:rPr sz="1150" spc="0" dirty="0">
                <a:solidFill>
                  <a:srgbClr val="524F54"/>
                </a:solidFill>
                <a:latin typeface="Times New Roman"/>
                <a:cs typeface="Times New Roman"/>
              </a:rPr>
              <a:t>•</a:t>
            </a:r>
            <a:endParaRPr sz="1150">
              <a:latin typeface="Times New Roman"/>
              <a:cs typeface="Times New Roman"/>
            </a:endParaRPr>
          </a:p>
          <a:p>
            <a:pPr marL="45780" marR="66428" algn="ctr">
              <a:lnSpc>
                <a:spcPct val="95825"/>
              </a:lnSpc>
              <a:spcBef>
                <a:spcPts val="424"/>
              </a:spcBef>
            </a:pPr>
            <a:r>
              <a:rPr sz="800" dirty="0">
                <a:solidFill>
                  <a:srgbClr val="282432"/>
                </a:solidFill>
                <a:latin typeface="Arial"/>
                <a:cs typeface="Arial"/>
              </a:rPr>
              <a:t>Desi</a:t>
            </a:r>
            <a:r>
              <a:rPr sz="800" dirty="0">
                <a:solidFill>
                  <a:srgbClr val="111824"/>
                </a:solidFill>
                <a:latin typeface="Arial"/>
                <a:cs typeface="Arial"/>
              </a:rPr>
              <a:t>g</a:t>
            </a:r>
            <a:r>
              <a:rPr sz="800" dirty="0">
                <a:solidFill>
                  <a:srgbClr val="282432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215"/>
              </a:spcBef>
            </a:pPr>
            <a:r>
              <a:rPr sz="800" dirty="0">
                <a:solidFill>
                  <a:srgbClr val="282432"/>
                </a:solidFill>
                <a:latin typeface="Arial"/>
                <a:cs typeface="Arial"/>
              </a:rPr>
              <a:t>M</a:t>
            </a:r>
            <a:r>
              <a:rPr sz="800" dirty="0">
                <a:solidFill>
                  <a:srgbClr val="111824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282432"/>
                </a:solidFill>
                <a:latin typeface="Arial"/>
                <a:cs typeface="Arial"/>
              </a:rPr>
              <a:t>nager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66281" y="2880125"/>
            <a:ext cx="70390" cy="77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5"/>
              </a:spcBef>
            </a:pPr>
            <a:r>
              <a:rPr sz="400" spc="0" dirty="0">
                <a:solidFill>
                  <a:srgbClr val="524F54"/>
                </a:solidFill>
                <a:latin typeface="Arial"/>
                <a:cs typeface="Arial"/>
              </a:rPr>
              <a:t>Ill</a:t>
            </a:r>
            <a:endParaRPr sz="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08428" y="2889748"/>
            <a:ext cx="70390" cy="77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5"/>
              </a:spcBef>
            </a:pPr>
            <a:r>
              <a:rPr sz="400" spc="0" dirty="0">
                <a:solidFill>
                  <a:srgbClr val="524F54"/>
                </a:solidFill>
                <a:latin typeface="Arial"/>
                <a:cs typeface="Arial"/>
              </a:rPr>
              <a:t>Ill</a:t>
            </a:r>
            <a:endParaRPr sz="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61380" y="3065677"/>
            <a:ext cx="527308" cy="270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450" marR="169020" algn="ctr">
              <a:lnSpc>
                <a:spcPct val="95825"/>
              </a:lnSpc>
              <a:spcBef>
                <a:spcPts val="15"/>
              </a:spcBef>
            </a:pP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A.</a:t>
            </a:r>
            <a:r>
              <a:rPr sz="800" dirty="0">
                <a:solidFill>
                  <a:srgbClr val="161203"/>
                </a:solidFill>
                <a:latin typeface="Arial"/>
                <a:cs typeface="Arial"/>
              </a:rPr>
              <a:t>t-t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190"/>
              </a:spcBef>
            </a:pP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Man</a:t>
            </a:r>
            <a:r>
              <a:rPr sz="800" dirty="0">
                <a:solidFill>
                  <a:srgbClr val="161203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g</a:t>
            </a:r>
            <a:r>
              <a:rPr sz="800" dirty="0">
                <a:solidFill>
                  <a:srgbClr val="161203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483D0A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6398" y="3075300"/>
            <a:ext cx="570434" cy="277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00" dirty="0">
                <a:solidFill>
                  <a:srgbClr val="0A3D32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032820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0A3D32"/>
                </a:solidFill>
                <a:latin typeface="Arial"/>
                <a:cs typeface="Arial"/>
              </a:rPr>
              <a:t>ch</a:t>
            </a:r>
            <a:r>
              <a:rPr sz="800" dirty="0">
                <a:solidFill>
                  <a:srgbClr val="032820"/>
                </a:solidFill>
                <a:latin typeface="Arial"/>
                <a:cs typeface="Arial"/>
              </a:rPr>
              <a:t>nica</a:t>
            </a:r>
            <a:r>
              <a:rPr sz="800" dirty="0">
                <a:solidFill>
                  <a:srgbClr val="135344"/>
                </a:solidFill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  <a:p>
            <a:pPr marL="35158" marR="15621">
              <a:lnSpc>
                <a:spcPct val="95825"/>
              </a:lnSpc>
              <a:spcBef>
                <a:spcPts val="240"/>
              </a:spcBef>
            </a:pPr>
            <a:r>
              <a:rPr sz="800" dirty="0">
                <a:solidFill>
                  <a:srgbClr val="032820"/>
                </a:solidFill>
                <a:latin typeface="Arial"/>
                <a:cs typeface="Arial"/>
              </a:rPr>
              <a:t>Manage</a:t>
            </a:r>
            <a:r>
              <a:rPr sz="800" dirty="0">
                <a:solidFill>
                  <a:srgbClr val="135344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87687" y="3455532"/>
            <a:ext cx="814877" cy="6282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6608" marR="349599" algn="ctr">
              <a:lnSpc>
                <a:spcPts val="2195"/>
              </a:lnSpc>
              <a:spcBef>
                <a:spcPts val="109"/>
              </a:spcBef>
            </a:pPr>
            <a:r>
              <a:rPr sz="2050" spc="0" dirty="0">
                <a:solidFill>
                  <a:srgbClr val="524F54"/>
                </a:solidFill>
                <a:latin typeface="Arial"/>
                <a:cs typeface="Arial"/>
              </a:rPr>
              <a:t>l</a:t>
            </a:r>
            <a:endParaRPr sz="205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385"/>
              </a:spcBef>
            </a:pPr>
            <a:r>
              <a:rPr sz="800" spc="0" dirty="0">
                <a:solidFill>
                  <a:srgbClr val="032820"/>
                </a:solidFill>
                <a:latin typeface="Arial"/>
                <a:cs typeface="Arial"/>
              </a:rPr>
              <a:t>Se</a:t>
            </a:r>
            <a:r>
              <a:rPr sz="800" spc="0" dirty="0">
                <a:solidFill>
                  <a:srgbClr val="0A3D32"/>
                </a:solidFill>
                <a:latin typeface="Arial"/>
                <a:cs typeface="Arial"/>
              </a:rPr>
              <a:t>nior</a:t>
            </a:r>
            <a:r>
              <a:rPr sz="800" spc="-142" dirty="0">
                <a:solidFill>
                  <a:srgbClr val="0A3D32"/>
                </a:solidFill>
                <a:latin typeface="Arial"/>
                <a:cs typeface="Arial"/>
              </a:rPr>
              <a:t> </a:t>
            </a:r>
            <a:r>
              <a:rPr sz="1000" i="1" spc="0" dirty="0">
                <a:solidFill>
                  <a:srgbClr val="0A3D32"/>
                </a:solidFill>
                <a:latin typeface="Arial"/>
                <a:cs typeface="Arial"/>
              </a:rPr>
              <a:t>I</a:t>
            </a:r>
            <a:r>
              <a:rPr sz="1000" i="1" spc="38" dirty="0">
                <a:solidFill>
                  <a:srgbClr val="0A3D32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0A3D32"/>
                </a:solidFill>
                <a:latin typeface="Arial"/>
                <a:cs typeface="Arial"/>
              </a:rPr>
              <a:t>Le</a:t>
            </a:r>
            <a:r>
              <a:rPr sz="800" spc="0" dirty="0">
                <a:solidFill>
                  <a:srgbClr val="032820"/>
                </a:solidFill>
                <a:latin typeface="Arial"/>
                <a:cs typeface="Arial"/>
              </a:rPr>
              <a:t>ad</a:t>
            </a:r>
            <a:endParaRPr sz="800">
              <a:latin typeface="Arial"/>
              <a:cs typeface="Arial"/>
            </a:endParaRPr>
          </a:p>
          <a:p>
            <a:pPr marL="24273" marR="21269" algn="ctr">
              <a:lnSpc>
                <a:spcPct val="95825"/>
              </a:lnSpc>
              <a:spcBef>
                <a:spcPts val="95"/>
              </a:spcBef>
            </a:pPr>
            <a:r>
              <a:rPr sz="800" dirty="0">
                <a:solidFill>
                  <a:srgbClr val="0A3D32"/>
                </a:solidFill>
                <a:latin typeface="Arial"/>
                <a:cs typeface="Arial"/>
              </a:rPr>
              <a:t>Pro</a:t>
            </a:r>
            <a:r>
              <a:rPr sz="800" dirty="0">
                <a:solidFill>
                  <a:srgbClr val="032820"/>
                </a:solidFill>
                <a:latin typeface="Arial"/>
                <a:cs typeface="Arial"/>
              </a:rPr>
              <a:t>gra</a:t>
            </a:r>
            <a:r>
              <a:rPr sz="800" dirty="0">
                <a:solidFill>
                  <a:srgbClr val="0A3D32"/>
                </a:solidFill>
                <a:latin typeface="Arial"/>
                <a:cs typeface="Arial"/>
              </a:rPr>
              <a:t>mm</a:t>
            </a:r>
            <a:r>
              <a:rPr sz="800" dirty="0">
                <a:solidFill>
                  <a:srgbClr val="032820"/>
                </a:solidFill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4428" y="3460371"/>
            <a:ext cx="814877" cy="6329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7359" marR="338563" algn="ctr">
              <a:lnSpc>
                <a:spcPts val="2340"/>
              </a:lnSpc>
              <a:spcBef>
                <a:spcPts val="117"/>
              </a:spcBef>
            </a:pPr>
            <a:r>
              <a:rPr sz="2200" spc="0" dirty="0">
                <a:solidFill>
                  <a:srgbClr val="524F54"/>
                </a:solidFill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297"/>
              </a:spcBef>
            </a:pPr>
            <a:r>
              <a:rPr sz="800" spc="0" dirty="0">
                <a:solidFill>
                  <a:srgbClr val="282432"/>
                </a:solidFill>
                <a:latin typeface="Arial"/>
                <a:cs typeface="Arial"/>
              </a:rPr>
              <a:t>Sen</a:t>
            </a:r>
            <a:r>
              <a:rPr sz="800" spc="0" dirty="0">
                <a:solidFill>
                  <a:srgbClr val="422F54"/>
                </a:solidFill>
                <a:latin typeface="Arial"/>
                <a:cs typeface="Arial"/>
              </a:rPr>
              <a:t>i</a:t>
            </a:r>
            <a:r>
              <a:rPr sz="800" spc="0" dirty="0">
                <a:solidFill>
                  <a:srgbClr val="282432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111824"/>
                </a:solidFill>
                <a:latin typeface="Arial"/>
                <a:cs typeface="Arial"/>
              </a:rPr>
              <a:t>r</a:t>
            </a:r>
            <a:r>
              <a:rPr sz="800" spc="-148" dirty="0">
                <a:solidFill>
                  <a:srgbClr val="111824"/>
                </a:solidFill>
                <a:latin typeface="Arial"/>
                <a:cs typeface="Arial"/>
              </a:rPr>
              <a:t> </a:t>
            </a:r>
            <a:r>
              <a:rPr sz="1000" i="1" spc="0" dirty="0">
                <a:solidFill>
                  <a:srgbClr val="422F54"/>
                </a:solidFill>
                <a:latin typeface="Arial"/>
                <a:cs typeface="Arial"/>
              </a:rPr>
              <a:t>I</a:t>
            </a:r>
            <a:r>
              <a:rPr sz="1000" i="1" spc="63" dirty="0">
                <a:solidFill>
                  <a:srgbClr val="422F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282432"/>
                </a:solidFill>
                <a:latin typeface="Arial"/>
                <a:cs typeface="Arial"/>
              </a:rPr>
              <a:t>Lea</a:t>
            </a:r>
            <a:r>
              <a:rPr sz="800" spc="0" dirty="0">
                <a:solidFill>
                  <a:srgbClr val="111824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39776" marR="130355" algn="ctr">
              <a:lnSpc>
                <a:spcPct val="95825"/>
              </a:lnSpc>
              <a:spcBef>
                <a:spcPts val="70"/>
              </a:spcBef>
            </a:pPr>
            <a:r>
              <a:rPr sz="800" dirty="0">
                <a:solidFill>
                  <a:srgbClr val="282432"/>
                </a:solidFill>
                <a:latin typeface="Arial"/>
                <a:cs typeface="Arial"/>
              </a:rPr>
              <a:t>M</a:t>
            </a:r>
            <a:r>
              <a:rPr sz="800" dirty="0">
                <a:solidFill>
                  <a:srgbClr val="111824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282432"/>
                </a:solidFill>
                <a:latin typeface="Arial"/>
                <a:cs typeface="Arial"/>
              </a:rPr>
              <a:t>na</a:t>
            </a:r>
            <a:r>
              <a:rPr sz="800" dirty="0">
                <a:solidFill>
                  <a:srgbClr val="111824"/>
                </a:solidFill>
                <a:latin typeface="Arial"/>
                <a:cs typeface="Arial"/>
              </a:rPr>
              <a:t>ge</a:t>
            </a:r>
            <a:r>
              <a:rPr sz="800" dirty="0">
                <a:solidFill>
                  <a:srgbClr val="422F54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05220" y="3476259"/>
            <a:ext cx="78495" cy="270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908" indent="-3208">
              <a:lnSpc>
                <a:spcPts val="919"/>
              </a:lnSpc>
              <a:spcBef>
                <a:spcPts val="15"/>
              </a:spcBef>
            </a:pPr>
            <a:r>
              <a:rPr sz="800" spc="0" dirty="0">
                <a:solidFill>
                  <a:srgbClr val="524F54"/>
                </a:solidFill>
                <a:latin typeface="Arial"/>
                <a:cs typeface="Arial"/>
              </a:rPr>
              <a:t>I </a:t>
            </a:r>
            <a:endParaRPr sz="800">
              <a:latin typeface="Arial"/>
              <a:cs typeface="Arial"/>
            </a:endParaRPr>
          </a:p>
          <a:p>
            <a:pPr marL="15908">
              <a:lnSpc>
                <a:spcPts val="919"/>
              </a:lnSpc>
              <a:spcBef>
                <a:spcPts val="191"/>
              </a:spcBef>
            </a:pPr>
            <a:r>
              <a:rPr sz="800" spc="0" dirty="0">
                <a:solidFill>
                  <a:srgbClr val="524F54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0415" y="3607773"/>
            <a:ext cx="76419" cy="129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00" spc="0" dirty="0">
                <a:solidFill>
                  <a:srgbClr val="524F54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01447" y="3820322"/>
            <a:ext cx="818086" cy="292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45"/>
              </a:lnSpc>
              <a:spcBef>
                <a:spcPts val="57"/>
              </a:spcBef>
            </a:pPr>
            <a:r>
              <a:rPr sz="800" dirty="0">
                <a:solidFill>
                  <a:srgbClr val="BAA01F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Sen</a:t>
            </a:r>
            <a:r>
              <a:rPr sz="800" dirty="0">
                <a:latin typeface="Arial"/>
                <a:cs typeface="Arial"/>
              </a:rPr>
              <a:t>i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oi-</a:t>
            </a:r>
            <a:r>
              <a:rPr sz="800" spc="29" dirty="0">
                <a:solidFill>
                  <a:srgbClr val="322708"/>
                </a:solidFill>
                <a:latin typeface="Arial"/>
                <a:cs typeface="Arial"/>
              </a:rPr>
              <a:t> </a:t>
            </a:r>
            <a:r>
              <a:rPr sz="1000" i="1" spc="0" dirty="0">
                <a:solidFill>
                  <a:srgbClr val="483D0A"/>
                </a:solidFill>
                <a:latin typeface="Arial"/>
                <a:cs typeface="Arial"/>
              </a:rPr>
              <a:t>I</a:t>
            </a:r>
            <a:r>
              <a:rPr sz="1000" i="1" spc="-102" dirty="0">
                <a:solidFill>
                  <a:srgbClr val="483D0A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22708"/>
                </a:solidFill>
                <a:latin typeface="Arial"/>
                <a:cs typeface="Arial"/>
              </a:rPr>
              <a:t>Le</a:t>
            </a:r>
            <a:r>
              <a:rPr sz="800" spc="0" dirty="0">
                <a:solidFill>
                  <a:srgbClr val="161203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483D0A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17317" marR="123940" algn="ctr">
              <a:lnSpc>
                <a:spcPct val="95825"/>
              </a:lnSpc>
              <a:spcBef>
                <a:spcPts val="92"/>
              </a:spcBef>
            </a:pP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An</a:t>
            </a:r>
            <a:r>
              <a:rPr sz="800" dirty="0">
                <a:latin typeface="Arial"/>
                <a:cs typeface="Arial"/>
              </a:rPr>
              <a:t>i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m</a:t>
            </a:r>
            <a:r>
              <a:rPr sz="800" dirty="0">
                <a:solidFill>
                  <a:srgbClr val="161203"/>
                </a:solidFill>
                <a:latin typeface="Arial"/>
                <a:cs typeface="Arial"/>
              </a:rPr>
              <a:t>at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5E4F0B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17001" y="3826858"/>
            <a:ext cx="805536" cy="285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80"/>
              </a:lnSpc>
              <a:spcBef>
                <a:spcPts val="59"/>
              </a:spcBef>
            </a:pP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Sen</a:t>
            </a:r>
            <a:r>
              <a:rPr sz="800" dirty="0">
                <a:solidFill>
                  <a:srgbClr val="5E4F0B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483D0A"/>
                </a:solidFill>
                <a:latin typeface="Arial"/>
                <a:cs typeface="Arial"/>
              </a:rPr>
              <a:t>r </a:t>
            </a:r>
            <a:r>
              <a:rPr sz="800" spc="-89" dirty="0">
                <a:solidFill>
                  <a:srgbClr val="483D0A"/>
                </a:solidFill>
                <a:latin typeface="Arial"/>
                <a:cs typeface="Arial"/>
              </a:rPr>
              <a:t> </a:t>
            </a:r>
            <a:r>
              <a:rPr sz="1050" i="1" spc="0" dirty="0">
                <a:solidFill>
                  <a:srgbClr val="322708"/>
                </a:solidFill>
                <a:latin typeface="Arial"/>
                <a:cs typeface="Arial"/>
              </a:rPr>
              <a:t>I</a:t>
            </a:r>
            <a:r>
              <a:rPr sz="1050" i="1" spc="200" dirty="0">
                <a:solidFill>
                  <a:srgbClr val="322708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22708"/>
                </a:solidFill>
                <a:latin typeface="Arial"/>
                <a:cs typeface="Arial"/>
              </a:rPr>
              <a:t>Lea</a:t>
            </a:r>
            <a:r>
              <a:rPr sz="800" spc="0" dirty="0">
                <a:solidFill>
                  <a:srgbClr val="161203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226404" marR="223565" algn="ctr">
              <a:lnSpc>
                <a:spcPct val="95825"/>
              </a:lnSpc>
              <a:spcBef>
                <a:spcPts val="0"/>
              </a:spcBef>
            </a:pP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483D0A"/>
                </a:solidFill>
                <a:latin typeface="Arial"/>
                <a:cs typeface="Arial"/>
              </a:rPr>
              <a:t>rti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st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4104" y="4197588"/>
            <a:ext cx="812857" cy="5822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411" marR="354633" algn="ctr">
              <a:lnSpc>
                <a:spcPts val="2465"/>
              </a:lnSpc>
              <a:spcBef>
                <a:spcPts val="123"/>
              </a:spcBef>
            </a:pPr>
            <a:r>
              <a:rPr sz="2300" spc="0" dirty="0">
                <a:solidFill>
                  <a:srgbClr val="524F54"/>
                </a:solidFill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987"/>
              </a:spcBef>
            </a:pPr>
            <a:r>
              <a:rPr sz="800" dirty="0">
                <a:solidFill>
                  <a:srgbClr val="032820"/>
                </a:solidFill>
                <a:latin typeface="Arial"/>
                <a:cs typeface="Arial"/>
              </a:rPr>
              <a:t>Prog</a:t>
            </a:r>
            <a:r>
              <a:rPr sz="800" dirty="0">
                <a:solidFill>
                  <a:srgbClr val="13534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032820"/>
                </a:solidFill>
                <a:latin typeface="Arial"/>
                <a:cs typeface="Arial"/>
              </a:rPr>
              <a:t>am</a:t>
            </a:r>
            <a:r>
              <a:rPr sz="800" dirty="0">
                <a:solidFill>
                  <a:srgbClr val="0A3D32"/>
                </a:solidFill>
                <a:latin typeface="Arial"/>
                <a:cs typeface="Arial"/>
              </a:rPr>
              <a:t>m</a:t>
            </a:r>
            <a:r>
              <a:rPr sz="800" dirty="0">
                <a:solidFill>
                  <a:srgbClr val="032820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0A3D32"/>
                </a:solidFill>
                <a:latin typeface="Arial"/>
                <a:cs typeface="Arial"/>
              </a:rPr>
              <a:t>rs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04116" y="4210966"/>
            <a:ext cx="626768" cy="581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6563" marR="266025" algn="ctr">
              <a:lnSpc>
                <a:spcPts val="2340"/>
              </a:lnSpc>
              <a:spcBef>
                <a:spcPts val="117"/>
              </a:spcBef>
            </a:pPr>
            <a:r>
              <a:rPr sz="2200" spc="0" dirty="0">
                <a:solidFill>
                  <a:srgbClr val="524F54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1116"/>
              </a:spcBef>
            </a:pPr>
            <a:r>
              <a:rPr sz="800" dirty="0">
                <a:solidFill>
                  <a:srgbClr val="483D0A"/>
                </a:solidFill>
                <a:latin typeface="Arial"/>
                <a:cs typeface="Arial"/>
              </a:rPr>
              <a:t>An</a:t>
            </a:r>
            <a:r>
              <a:rPr sz="800" dirty="0">
                <a:solidFill>
                  <a:srgbClr val="5E4F0B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mato</a:t>
            </a:r>
            <a:r>
              <a:rPr sz="800" dirty="0">
                <a:latin typeface="Arial"/>
                <a:cs typeface="Arial"/>
              </a:rPr>
              <a:t>r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6723" y="4217381"/>
            <a:ext cx="604310" cy="562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8272" marR="233865" algn="ctr">
              <a:lnSpc>
                <a:spcPts val="2340"/>
              </a:lnSpc>
              <a:spcBef>
                <a:spcPts val="117"/>
              </a:spcBef>
            </a:pPr>
            <a:r>
              <a:rPr sz="2200" spc="0" dirty="0">
                <a:solidFill>
                  <a:srgbClr val="524F54"/>
                </a:solidFill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964"/>
              </a:spcBef>
            </a:pPr>
            <a:r>
              <a:rPr sz="800" dirty="0">
                <a:solidFill>
                  <a:srgbClr val="282432"/>
                </a:solidFill>
                <a:latin typeface="Arial"/>
                <a:cs typeface="Arial"/>
              </a:rPr>
              <a:t>Designers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6297" y="4220589"/>
            <a:ext cx="402287" cy="572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8062" marR="108834" algn="ctr">
              <a:lnSpc>
                <a:spcPts val="2340"/>
              </a:lnSpc>
              <a:spcBef>
                <a:spcPts val="117"/>
              </a:spcBef>
            </a:pPr>
            <a:r>
              <a:rPr sz="2200" spc="0" dirty="0">
                <a:solidFill>
                  <a:srgbClr val="524F54"/>
                </a:solidFill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1040"/>
              </a:spcBef>
            </a:pP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483D0A"/>
                </a:solidFill>
                <a:latin typeface="Arial"/>
                <a:cs typeface="Arial"/>
              </a:rPr>
              <a:t>rt</a:t>
            </a:r>
            <a:r>
              <a:rPr sz="800" dirty="0">
                <a:solidFill>
                  <a:srgbClr val="161203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sts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7687" y="4954598"/>
            <a:ext cx="816066" cy="659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619" marR="341790" algn="ctr">
              <a:lnSpc>
                <a:spcPts val="2465"/>
              </a:lnSpc>
              <a:spcBef>
                <a:spcPts val="123"/>
              </a:spcBef>
            </a:pPr>
            <a:r>
              <a:rPr sz="2300" spc="0" dirty="0">
                <a:solidFill>
                  <a:srgbClr val="524F54"/>
                </a:solidFill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  <a:p>
            <a:pPr marL="202993" marR="210803" algn="ctr">
              <a:lnSpc>
                <a:spcPct val="95825"/>
              </a:lnSpc>
              <a:spcBef>
                <a:spcPts val="583"/>
              </a:spcBef>
            </a:pPr>
            <a:r>
              <a:rPr sz="800" dirty="0">
                <a:solidFill>
                  <a:srgbClr val="0A3D32"/>
                </a:solidFill>
                <a:latin typeface="Arial"/>
                <a:cs typeface="Arial"/>
              </a:rPr>
              <a:t>Ju</a:t>
            </a:r>
            <a:r>
              <a:rPr sz="800" dirty="0">
                <a:solidFill>
                  <a:srgbClr val="032820"/>
                </a:solidFill>
                <a:latin typeface="Arial"/>
                <a:cs typeface="Arial"/>
              </a:rPr>
              <a:t>nio</a:t>
            </a:r>
            <a:r>
              <a:rPr sz="800" dirty="0">
                <a:solidFill>
                  <a:srgbClr val="0A3D32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90"/>
              </a:spcBef>
            </a:pPr>
            <a:r>
              <a:rPr sz="800" dirty="0">
                <a:solidFill>
                  <a:srgbClr val="032820"/>
                </a:solidFill>
                <a:latin typeface="Arial"/>
                <a:cs typeface="Arial"/>
              </a:rPr>
              <a:t>Progra</a:t>
            </a:r>
            <a:r>
              <a:rPr sz="800" dirty="0">
                <a:solidFill>
                  <a:srgbClr val="0A3D32"/>
                </a:solidFill>
                <a:latin typeface="Arial"/>
                <a:cs typeface="Arial"/>
              </a:rPr>
              <a:t>mm</a:t>
            </a:r>
            <a:r>
              <a:rPr sz="800" dirty="0">
                <a:solidFill>
                  <a:srgbClr val="032820"/>
                </a:solidFill>
                <a:latin typeface="Arial"/>
                <a:cs typeface="Arial"/>
              </a:rPr>
              <a:t>ers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1283" y="4967976"/>
            <a:ext cx="626768" cy="655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064" marR="256313" algn="ctr">
              <a:lnSpc>
                <a:spcPts val="2340"/>
              </a:lnSpc>
              <a:spcBef>
                <a:spcPts val="117"/>
              </a:spcBef>
            </a:pPr>
            <a:r>
              <a:rPr sz="2200" spc="0" dirty="0">
                <a:solidFill>
                  <a:srgbClr val="524F54"/>
                </a:solidFill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  <a:p>
            <a:pPr marL="113157" marR="111341" algn="ctr">
              <a:lnSpc>
                <a:spcPct val="95825"/>
              </a:lnSpc>
              <a:spcBef>
                <a:spcPts val="661"/>
              </a:spcBef>
            </a:pP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Ju</a:t>
            </a:r>
            <a:r>
              <a:rPr sz="800" dirty="0">
                <a:solidFill>
                  <a:srgbClr val="483D0A"/>
                </a:solidFill>
                <a:latin typeface="Arial"/>
                <a:cs typeface="Arial"/>
              </a:rPr>
              <a:t>n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io</a:t>
            </a:r>
            <a:r>
              <a:rPr sz="800" dirty="0">
                <a:solidFill>
                  <a:srgbClr val="483D0A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114"/>
              </a:spcBef>
            </a:pP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An</a:t>
            </a:r>
            <a:r>
              <a:rPr sz="800" dirty="0">
                <a:latin typeface="Arial"/>
                <a:cs typeface="Arial"/>
              </a:rPr>
              <a:t>i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matc</a:t>
            </a:r>
            <a:r>
              <a:rPr sz="800" dirty="0">
                <a:solidFill>
                  <a:srgbClr val="483D0A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6723" y="4974392"/>
            <a:ext cx="604310" cy="652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064" marR="233855" algn="ctr">
              <a:lnSpc>
                <a:spcPts val="2340"/>
              </a:lnSpc>
              <a:spcBef>
                <a:spcPts val="117"/>
              </a:spcBef>
            </a:pPr>
            <a:r>
              <a:rPr sz="2200" spc="0" dirty="0">
                <a:solidFill>
                  <a:srgbClr val="524F54"/>
                </a:solidFill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  <a:p>
            <a:pPr marL="90698" marR="111342" algn="ctr">
              <a:lnSpc>
                <a:spcPct val="95825"/>
              </a:lnSpc>
              <a:spcBef>
                <a:spcPts val="611"/>
              </a:spcBef>
            </a:pPr>
            <a:r>
              <a:rPr sz="800" dirty="0">
                <a:solidFill>
                  <a:srgbClr val="111824"/>
                </a:solidFill>
                <a:latin typeface="Arial"/>
                <a:cs typeface="Arial"/>
              </a:rPr>
              <a:t>J</a:t>
            </a:r>
            <a:r>
              <a:rPr sz="800" dirty="0">
                <a:solidFill>
                  <a:srgbClr val="282432"/>
                </a:solidFill>
                <a:latin typeface="Arial"/>
                <a:cs typeface="Arial"/>
              </a:rPr>
              <a:t>un</a:t>
            </a:r>
            <a:r>
              <a:rPr sz="800" dirty="0">
                <a:solidFill>
                  <a:srgbClr val="111824"/>
                </a:solidFill>
                <a:latin typeface="Arial"/>
                <a:cs typeface="Arial"/>
              </a:rPr>
              <a:t>io</a:t>
            </a:r>
            <a:r>
              <a:rPr sz="800" dirty="0">
                <a:solidFill>
                  <a:srgbClr val="282432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140"/>
              </a:spcBef>
            </a:pPr>
            <a:r>
              <a:rPr sz="800" dirty="0">
                <a:solidFill>
                  <a:srgbClr val="282432"/>
                </a:solidFill>
                <a:latin typeface="Arial"/>
                <a:cs typeface="Arial"/>
              </a:rPr>
              <a:t>Designers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5923" y="4977599"/>
            <a:ext cx="397577" cy="645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1645" marR="113759" algn="ctr">
              <a:lnSpc>
                <a:spcPts val="2340"/>
              </a:lnSpc>
              <a:spcBef>
                <a:spcPts val="117"/>
              </a:spcBef>
            </a:pPr>
            <a:r>
              <a:rPr sz="2200" spc="0" dirty="0">
                <a:solidFill>
                  <a:srgbClr val="524F54"/>
                </a:solidFill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  <a:p>
            <a:pPr marL="3937" marR="3937" indent="12833" algn="ctr">
              <a:lnSpc>
                <a:spcPts val="919"/>
              </a:lnSpc>
              <a:spcBef>
                <a:spcPts val="560"/>
              </a:spcBef>
            </a:pP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J</a:t>
            </a:r>
            <a:r>
              <a:rPr sz="800" dirty="0">
                <a:solidFill>
                  <a:srgbClr val="483D0A"/>
                </a:solidFill>
                <a:latin typeface="Arial"/>
                <a:cs typeface="Arial"/>
              </a:rPr>
              <a:t>u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n</a:t>
            </a:r>
            <a:r>
              <a:rPr sz="800" dirty="0">
                <a:solidFill>
                  <a:srgbClr val="5E4F0B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161203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483D0A"/>
                </a:solidFill>
                <a:latin typeface="Arial"/>
                <a:cs typeface="Arial"/>
              </a:rPr>
              <a:t>- </a:t>
            </a:r>
            <a:endParaRPr sz="800">
              <a:latin typeface="Arial"/>
              <a:cs typeface="Arial"/>
            </a:endParaRPr>
          </a:p>
          <a:p>
            <a:pPr marL="3937" marR="3937" algn="ctr">
              <a:lnSpc>
                <a:spcPts val="919"/>
              </a:lnSpc>
              <a:spcBef>
                <a:spcPts val="140"/>
              </a:spcBef>
            </a:pP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483D0A"/>
                </a:solidFill>
                <a:latin typeface="Arial"/>
                <a:cs typeface="Arial"/>
              </a:rPr>
              <a:t>rti</a:t>
            </a:r>
            <a:r>
              <a:rPr sz="800" dirty="0">
                <a:solidFill>
                  <a:srgbClr val="161203"/>
                </a:solidFill>
                <a:latin typeface="Arial"/>
                <a:cs typeface="Arial"/>
              </a:rPr>
              <a:t>st</a:t>
            </a:r>
            <a:r>
              <a:rPr sz="800" dirty="0">
                <a:solidFill>
                  <a:srgbClr val="322708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4643" y="5660393"/>
            <a:ext cx="13749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000" spc="0" dirty="0">
                <a:solidFill>
                  <a:srgbClr val="A7A7A7"/>
                </a:solidFill>
                <a:latin typeface="Malgun Gothic"/>
                <a:cs typeface="Malgun Gothic"/>
              </a:rPr>
              <a:t>�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8053" y="6160170"/>
            <a:ext cx="1479047" cy="493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4945" marR="421951" algn="ctr">
              <a:lnSpc>
                <a:spcPct val="95825"/>
              </a:lnSpc>
            </a:pPr>
            <a:r>
              <a:rPr sz="850" dirty="0">
                <a:solidFill>
                  <a:srgbClr val="132B44"/>
                </a:solidFill>
                <a:latin typeface="Arial"/>
                <a:cs typeface="Arial"/>
              </a:rPr>
              <a:t>O</a:t>
            </a:r>
            <a:r>
              <a:rPr sz="850" dirty="0">
                <a:solidFill>
                  <a:srgbClr val="111824"/>
                </a:solidFill>
                <a:latin typeface="Arial"/>
                <a:cs typeface="Arial"/>
              </a:rPr>
              <a:t>uts</a:t>
            </a:r>
            <a:r>
              <a:rPr sz="850" dirty="0">
                <a:solidFill>
                  <a:srgbClr val="132B44"/>
                </a:solidFill>
                <a:latin typeface="Arial"/>
                <a:cs typeface="Arial"/>
              </a:rPr>
              <a:t>ourc</a:t>
            </a:r>
            <a:r>
              <a:rPr sz="850" dirty="0">
                <a:solidFill>
                  <a:srgbClr val="111824"/>
                </a:solidFill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  <a:p>
            <a:pPr marL="2842" marR="2842" indent="0" algn="ctr">
              <a:lnSpc>
                <a:spcPts val="860"/>
              </a:lnSpc>
              <a:spcBef>
                <a:spcPts val="258"/>
              </a:spcBef>
            </a:pPr>
            <a:r>
              <a:rPr sz="900" spc="0" dirty="0">
                <a:solidFill>
                  <a:srgbClr val="1C3E62"/>
                </a:solidFill>
                <a:latin typeface="Times New Roman"/>
                <a:cs typeface="Times New Roman"/>
              </a:rPr>
              <a:t>(</a:t>
            </a:r>
            <a:r>
              <a:rPr sz="900" spc="0" dirty="0">
                <a:solidFill>
                  <a:srgbClr val="111824"/>
                </a:solidFill>
                <a:latin typeface="Times New Roman"/>
                <a:cs typeface="Times New Roman"/>
              </a:rPr>
              <a:t>e</a:t>
            </a:r>
            <a:r>
              <a:rPr sz="900" spc="0" dirty="0">
                <a:solidFill>
                  <a:srgbClr val="1C3E62"/>
                </a:solidFill>
                <a:latin typeface="Times New Roman"/>
                <a:cs typeface="Times New Roman"/>
              </a:rPr>
              <a:t>.</a:t>
            </a:r>
            <a:r>
              <a:rPr sz="900" spc="0" dirty="0">
                <a:solidFill>
                  <a:srgbClr val="111824"/>
                </a:solidFill>
                <a:latin typeface="Times New Roman"/>
                <a:cs typeface="Times New Roman"/>
              </a:rPr>
              <a:t>g</a:t>
            </a:r>
            <a:r>
              <a:rPr sz="900" spc="0" dirty="0">
                <a:solidFill>
                  <a:srgbClr val="132B44"/>
                </a:solidFill>
                <a:latin typeface="Times New Roman"/>
                <a:cs typeface="Times New Roman"/>
              </a:rPr>
              <a:t>.</a:t>
            </a:r>
            <a:r>
              <a:rPr sz="900" spc="177" dirty="0">
                <a:solidFill>
                  <a:srgbClr val="132B44"/>
                </a:solidFill>
                <a:latin typeface="Times New Roman"/>
                <a:cs typeface="Times New Roman"/>
              </a:rPr>
              <a:t> </a:t>
            </a:r>
            <a:r>
              <a:rPr sz="900" spc="0" dirty="0">
                <a:solidFill>
                  <a:srgbClr val="132B44"/>
                </a:solidFill>
                <a:latin typeface="Times New Roman"/>
                <a:cs typeface="Times New Roman"/>
              </a:rPr>
              <a:t>JD</a:t>
            </a:r>
            <a:r>
              <a:rPr sz="900" spc="-33" dirty="0">
                <a:solidFill>
                  <a:srgbClr val="132B44"/>
                </a:solidFill>
                <a:latin typeface="Times New Roman"/>
                <a:cs typeface="Times New Roman"/>
              </a:rPr>
              <a:t> </a:t>
            </a:r>
            <a:r>
              <a:rPr sz="900" spc="0" dirty="0">
                <a:solidFill>
                  <a:srgbClr val="132B44"/>
                </a:solidFill>
                <a:latin typeface="Times New Roman"/>
                <a:cs typeface="Times New Roman"/>
              </a:rPr>
              <a:t>Art</a:t>
            </a:r>
            <a:r>
              <a:rPr sz="900" spc="0" dirty="0">
                <a:solidFill>
                  <a:srgbClr val="111824"/>
                </a:solidFill>
                <a:latin typeface="Times New Roman"/>
                <a:cs typeface="Times New Roman"/>
              </a:rPr>
              <a:t>is</a:t>
            </a:r>
            <a:r>
              <a:rPr sz="900" spc="0" dirty="0">
                <a:solidFill>
                  <a:srgbClr val="132B44"/>
                </a:solidFill>
                <a:latin typeface="Times New Roman"/>
                <a:cs typeface="Times New Roman"/>
              </a:rPr>
              <a:t>ts</a:t>
            </a:r>
            <a:r>
              <a:rPr sz="900" spc="0" dirty="0">
                <a:solidFill>
                  <a:srgbClr val="1C3E62"/>
                </a:solidFill>
                <a:latin typeface="Times New Roman"/>
                <a:cs typeface="Times New Roman"/>
              </a:rPr>
              <a:t>,</a:t>
            </a:r>
            <a:r>
              <a:rPr sz="900" spc="104" dirty="0">
                <a:solidFill>
                  <a:srgbClr val="1C3E62"/>
                </a:solidFill>
                <a:latin typeface="Times New Roman"/>
                <a:cs typeface="Times New Roman"/>
              </a:rPr>
              <a:t> </a:t>
            </a:r>
            <a:r>
              <a:rPr sz="900" spc="0" dirty="0">
                <a:solidFill>
                  <a:srgbClr val="132B44"/>
                </a:solidFill>
                <a:latin typeface="Times New Roman"/>
                <a:cs typeface="Times New Roman"/>
              </a:rPr>
              <a:t>A</a:t>
            </a:r>
            <a:r>
              <a:rPr sz="900" spc="0" dirty="0">
                <a:solidFill>
                  <a:srgbClr val="111824"/>
                </a:solidFill>
                <a:latin typeface="Times New Roman"/>
                <a:cs typeface="Times New Roman"/>
              </a:rPr>
              <a:t>ni</a:t>
            </a:r>
            <a:r>
              <a:rPr sz="900" spc="0" dirty="0">
                <a:solidFill>
                  <a:srgbClr val="132B44"/>
                </a:solidFill>
                <a:latin typeface="Times New Roman"/>
                <a:cs typeface="Times New Roman"/>
              </a:rPr>
              <a:t>mators., Saiptwri</a:t>
            </a:r>
            <a:r>
              <a:rPr sz="900" spc="-4" dirty="0">
                <a:solidFill>
                  <a:srgbClr val="132B44"/>
                </a:solidFill>
                <a:latin typeface="Times New Roman"/>
                <a:cs typeface="Times New Roman"/>
              </a:rPr>
              <a:t>t</a:t>
            </a:r>
            <a:r>
              <a:rPr sz="900" spc="0" dirty="0">
                <a:latin typeface="Times New Roman"/>
                <a:cs typeface="Times New Roman"/>
              </a:rPr>
              <a:t>i</a:t>
            </a:r>
            <a:r>
              <a:rPr sz="900" spc="0" dirty="0">
                <a:solidFill>
                  <a:srgbClr val="132B44"/>
                </a:solidFill>
                <a:latin typeface="Times New Roman"/>
                <a:cs typeface="Times New Roman"/>
              </a:rPr>
              <a:t>ng</a:t>
            </a:r>
            <a:r>
              <a:rPr sz="900" spc="0" dirty="0">
                <a:solidFill>
                  <a:srgbClr val="1C3E62"/>
                </a:solidFill>
                <a:latin typeface="Times New Roman"/>
                <a:cs typeface="Times New Roman"/>
              </a:rPr>
              <a:t>,</a:t>
            </a:r>
            <a:r>
              <a:rPr sz="900" spc="79" dirty="0">
                <a:solidFill>
                  <a:srgbClr val="1C3E62"/>
                </a:solidFill>
                <a:latin typeface="Times New Roman"/>
                <a:cs typeface="Times New Roman"/>
              </a:rPr>
              <a:t> </a:t>
            </a:r>
            <a:r>
              <a:rPr sz="850" spc="0" dirty="0">
                <a:solidFill>
                  <a:srgbClr val="132B44"/>
                </a:solidFill>
                <a:latin typeface="Arial"/>
                <a:cs typeface="Arial"/>
              </a:rPr>
              <a:t>Voice</a:t>
            </a:r>
            <a:r>
              <a:rPr sz="850" spc="103" dirty="0">
                <a:solidFill>
                  <a:srgbClr val="132B44"/>
                </a:solidFill>
                <a:latin typeface="Arial"/>
                <a:cs typeface="Arial"/>
              </a:rPr>
              <a:t> </a:t>
            </a:r>
            <a:r>
              <a:rPr sz="900" spc="0" dirty="0">
                <a:solidFill>
                  <a:srgbClr val="132B44"/>
                </a:solidFill>
                <a:latin typeface="Times New Roman"/>
                <a:cs typeface="Times New Roman"/>
              </a:rPr>
              <a:t>Art</a:t>
            </a:r>
            <a:r>
              <a:rPr sz="900" spc="0" dirty="0">
                <a:latin typeface="Times New Roman"/>
                <a:cs typeface="Times New Roman"/>
              </a:rPr>
              <a:t>i</a:t>
            </a:r>
            <a:r>
              <a:rPr sz="900" spc="0" dirty="0">
                <a:solidFill>
                  <a:srgbClr val="132B44"/>
                </a:solidFill>
                <a:latin typeface="Times New Roman"/>
                <a:cs typeface="Times New Roman"/>
              </a:rPr>
              <a:t>sts</a:t>
            </a:r>
            <a:endParaRPr sz="900">
              <a:latin typeface="Times New Roman"/>
              <a:cs typeface="Times New Roman"/>
            </a:endParaRPr>
          </a:p>
          <a:p>
            <a:pPr marL="334347" marR="331371" algn="ctr">
              <a:lnSpc>
                <a:spcPts val="890"/>
              </a:lnSpc>
              <a:spcBef>
                <a:spcPts val="1"/>
              </a:spcBef>
            </a:pPr>
            <a:r>
              <a:rPr sz="1200" spc="0" baseline="3623" dirty="0">
                <a:solidFill>
                  <a:srgbClr val="132B44"/>
                </a:solidFill>
                <a:latin typeface="Arial"/>
                <a:cs typeface="Arial"/>
              </a:rPr>
              <a:t>&amp;</a:t>
            </a:r>
            <a:r>
              <a:rPr sz="1200" spc="127" baseline="3623" dirty="0">
                <a:solidFill>
                  <a:srgbClr val="132B44"/>
                </a:solidFill>
                <a:latin typeface="Arial"/>
                <a:cs typeface="Arial"/>
              </a:rPr>
              <a:t> </a:t>
            </a:r>
            <a:r>
              <a:rPr sz="1425" spc="0" baseline="3051" dirty="0">
                <a:solidFill>
                  <a:srgbClr val="132B44"/>
                </a:solidFill>
                <a:latin typeface="Times New Roman"/>
                <a:cs typeface="Times New Roman"/>
              </a:rPr>
              <a:t>Lac</a:t>
            </a:r>
            <a:r>
              <a:rPr sz="1425" spc="-4" baseline="3051" dirty="0">
                <a:solidFill>
                  <a:srgbClr val="132B44"/>
                </a:solidFill>
                <a:latin typeface="Times New Roman"/>
                <a:cs typeface="Times New Roman"/>
              </a:rPr>
              <a:t>a</a:t>
            </a:r>
            <a:r>
              <a:rPr sz="1425" spc="0" baseline="3051" dirty="0">
                <a:solidFill>
                  <a:srgbClr val="1C3E62"/>
                </a:solidFill>
                <a:latin typeface="Times New Roman"/>
                <a:cs typeface="Times New Roman"/>
              </a:rPr>
              <a:t>l</a:t>
            </a:r>
            <a:r>
              <a:rPr sz="1425" spc="0" baseline="3051" dirty="0">
                <a:solidFill>
                  <a:srgbClr val="132B44"/>
                </a:solidFill>
                <a:latin typeface="Times New Roman"/>
                <a:cs typeface="Times New Roman"/>
              </a:rPr>
              <a:t>isa</a:t>
            </a:r>
            <a:r>
              <a:rPr sz="1425" spc="-4" baseline="3051" dirty="0">
                <a:solidFill>
                  <a:srgbClr val="132B44"/>
                </a:solidFill>
                <a:latin typeface="Times New Roman"/>
                <a:cs typeface="Times New Roman"/>
              </a:rPr>
              <a:t>t</a:t>
            </a:r>
            <a:r>
              <a:rPr sz="1425" spc="0" baseline="3051" dirty="0">
                <a:latin typeface="Times New Roman"/>
                <a:cs typeface="Times New Roman"/>
              </a:rPr>
              <a:t>i</a:t>
            </a:r>
            <a:r>
              <a:rPr sz="1425" spc="0" baseline="3051" dirty="0">
                <a:solidFill>
                  <a:srgbClr val="132B44"/>
                </a:solidFill>
                <a:latin typeface="Times New Roman"/>
                <a:cs typeface="Times New Roman"/>
              </a:rPr>
              <a:t>o</a:t>
            </a:r>
            <a:r>
              <a:rPr sz="1425" spc="0" baseline="3051" dirty="0">
                <a:solidFill>
                  <a:srgbClr val="1C3E62"/>
                </a:solidFill>
                <a:latin typeface="Times New Roman"/>
                <a:cs typeface="Times New Roman"/>
              </a:rPr>
              <a:t>n)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0495" y="6205986"/>
            <a:ext cx="1125912" cy="402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37" marR="3937" indent="-3210" algn="ctr">
              <a:lnSpc>
                <a:spcPts val="919"/>
              </a:lnSpc>
              <a:spcBef>
                <a:spcPts val="15"/>
              </a:spcBef>
            </a:pPr>
            <a:r>
              <a:rPr sz="800" dirty="0">
                <a:solidFill>
                  <a:srgbClr val="132B44"/>
                </a:solidFill>
                <a:latin typeface="Arial"/>
                <a:cs typeface="Arial"/>
              </a:rPr>
              <a:t>M</a:t>
            </a:r>
            <a:r>
              <a:rPr sz="800" dirty="0">
                <a:solidFill>
                  <a:srgbClr val="1C3E62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132B44"/>
                </a:solidFill>
                <a:latin typeface="Arial"/>
                <a:cs typeface="Arial"/>
              </a:rPr>
              <a:t>d</a:t>
            </a:r>
            <a:r>
              <a:rPr sz="800" dirty="0">
                <a:solidFill>
                  <a:srgbClr val="111824"/>
                </a:solidFill>
                <a:latin typeface="Arial"/>
                <a:cs typeface="Arial"/>
              </a:rPr>
              <a:t>d</a:t>
            </a:r>
            <a:r>
              <a:rPr sz="800" dirty="0">
                <a:solidFill>
                  <a:srgbClr val="132B44"/>
                </a:solidFill>
                <a:latin typeface="Arial"/>
                <a:cs typeface="Arial"/>
              </a:rPr>
              <a:t>lew</a:t>
            </a:r>
            <a:r>
              <a:rPr sz="800" dirty="0">
                <a:solidFill>
                  <a:srgbClr val="111824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132B44"/>
                </a:solidFill>
                <a:latin typeface="Arial"/>
                <a:cs typeface="Arial"/>
              </a:rPr>
              <a:t>re </a:t>
            </a:r>
            <a:endParaRPr sz="800">
              <a:latin typeface="Arial"/>
              <a:cs typeface="Arial"/>
            </a:endParaRPr>
          </a:p>
          <a:p>
            <a:pPr marL="3937" marR="3937" algn="ctr">
              <a:lnSpc>
                <a:spcPts val="919"/>
              </a:lnSpc>
              <a:spcBef>
                <a:spcPts val="153"/>
              </a:spcBef>
            </a:pPr>
            <a:r>
              <a:rPr sz="800" dirty="0">
                <a:solidFill>
                  <a:srgbClr val="132B44"/>
                </a:solidFill>
                <a:latin typeface="Arial"/>
                <a:cs typeface="Arial"/>
              </a:rPr>
              <a:t>Pro</a:t>
            </a:r>
            <a:r>
              <a:rPr sz="800" dirty="0">
                <a:solidFill>
                  <a:srgbClr val="111824"/>
                </a:solidFill>
                <a:latin typeface="Arial"/>
                <a:cs typeface="Arial"/>
              </a:rPr>
              <a:t>gra</a:t>
            </a:r>
            <a:r>
              <a:rPr sz="800" dirty="0">
                <a:solidFill>
                  <a:srgbClr val="132B44"/>
                </a:solidFill>
                <a:latin typeface="Arial"/>
                <a:cs typeface="Arial"/>
              </a:rPr>
              <a:t>mm</a:t>
            </a:r>
            <a:r>
              <a:rPr sz="800" dirty="0">
                <a:solidFill>
                  <a:srgbClr val="111824"/>
                </a:solidFill>
                <a:latin typeface="Arial"/>
                <a:cs typeface="Arial"/>
              </a:rPr>
              <a:t>ers </a:t>
            </a:r>
            <a:endParaRPr sz="800">
              <a:latin typeface="Arial"/>
              <a:cs typeface="Arial"/>
            </a:endParaRPr>
          </a:p>
          <a:p>
            <a:pPr marL="3937" marR="3937" algn="ctr">
              <a:lnSpc>
                <a:spcPts val="919"/>
              </a:lnSpc>
              <a:spcBef>
                <a:spcPts val="153"/>
              </a:spcBef>
            </a:pPr>
            <a:r>
              <a:rPr sz="800" spc="0" dirty="0">
                <a:solidFill>
                  <a:srgbClr val="132B44"/>
                </a:solidFill>
                <a:latin typeface="Arial"/>
                <a:cs typeface="Arial"/>
              </a:rPr>
              <a:t>(</a:t>
            </a:r>
            <a:r>
              <a:rPr sz="800" spc="0" dirty="0">
                <a:solidFill>
                  <a:srgbClr val="1C3E62"/>
                </a:solidFill>
                <a:latin typeface="Arial"/>
                <a:cs typeface="Arial"/>
              </a:rPr>
              <a:t>in</a:t>
            </a:r>
            <a:r>
              <a:rPr sz="800" spc="0" dirty="0">
                <a:solidFill>
                  <a:srgbClr val="111824"/>
                </a:solidFill>
                <a:latin typeface="Arial"/>
                <a:cs typeface="Arial"/>
              </a:rPr>
              <a:t>terna</a:t>
            </a:r>
            <a:r>
              <a:rPr sz="800" spc="0" dirty="0">
                <a:solidFill>
                  <a:srgbClr val="2F5374"/>
                </a:solidFill>
                <a:latin typeface="Arial"/>
                <a:cs typeface="Arial"/>
              </a:rPr>
              <a:t>l</a:t>
            </a:r>
            <a:r>
              <a:rPr sz="800" spc="21" dirty="0">
                <a:solidFill>
                  <a:srgbClr val="2F537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111824"/>
                </a:solidFill>
                <a:latin typeface="Arial"/>
                <a:cs typeface="Arial"/>
              </a:rPr>
              <a:t>or</a:t>
            </a:r>
            <a:r>
              <a:rPr sz="800" spc="-90" dirty="0">
                <a:solidFill>
                  <a:srgbClr val="11182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132B44"/>
                </a:solidFill>
                <a:latin typeface="Arial"/>
                <a:cs typeface="Arial"/>
              </a:rPr>
              <a:t>extam</a:t>
            </a:r>
            <a:r>
              <a:rPr sz="800" spc="0" dirty="0">
                <a:solidFill>
                  <a:srgbClr val="11182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1C3E62"/>
                </a:solidFill>
                <a:latin typeface="Arial"/>
                <a:cs typeface="Arial"/>
              </a:rPr>
              <a:t>l)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3910" y="6271295"/>
            <a:ext cx="373774" cy="285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900" dirty="0">
                <a:solidFill>
                  <a:srgbClr val="132B44"/>
                </a:solidFill>
                <a:latin typeface="Times New Roman"/>
                <a:cs typeface="Times New Roman"/>
              </a:rPr>
              <a:t>Au</a:t>
            </a:r>
            <a:r>
              <a:rPr sz="900" dirty="0">
                <a:solidFill>
                  <a:srgbClr val="111824"/>
                </a:solidFill>
                <a:latin typeface="Times New Roman"/>
                <a:cs typeface="Times New Roman"/>
              </a:rPr>
              <a:t>d</a:t>
            </a:r>
            <a:r>
              <a:rPr sz="900" dirty="0">
                <a:solidFill>
                  <a:srgbClr val="1C3E62"/>
                </a:solidFill>
                <a:latin typeface="Times New Roman"/>
                <a:cs typeface="Times New Roman"/>
              </a:rPr>
              <a:t>i</a:t>
            </a:r>
            <a:r>
              <a:rPr sz="900" dirty="0">
                <a:solidFill>
                  <a:srgbClr val="132B44"/>
                </a:solidFill>
                <a:latin typeface="Times New Roman"/>
                <a:cs typeface="Times New Roman"/>
              </a:rPr>
              <a:t>o</a:t>
            </a:r>
            <a:endParaRPr sz="900">
              <a:latin typeface="Times New Roman"/>
              <a:cs typeface="Times New Roman"/>
            </a:endParaRPr>
          </a:p>
          <a:p>
            <a:pPr marL="15908" marR="17907">
              <a:lnSpc>
                <a:spcPct val="95825"/>
              </a:lnSpc>
              <a:spcBef>
                <a:spcPts val="190"/>
              </a:spcBef>
            </a:pPr>
            <a:r>
              <a:rPr sz="800" dirty="0">
                <a:solidFill>
                  <a:srgbClr val="132B44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111824"/>
                </a:solidFill>
                <a:latin typeface="Arial"/>
                <a:cs typeface="Arial"/>
              </a:rPr>
              <a:t>ea</a:t>
            </a:r>
            <a:r>
              <a:rPr sz="800" dirty="0">
                <a:solidFill>
                  <a:srgbClr val="132B44"/>
                </a:solidFill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4104" y="6349301"/>
            <a:ext cx="219599" cy="143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900" dirty="0">
                <a:solidFill>
                  <a:srgbClr val="132B44"/>
                </a:solidFill>
                <a:latin typeface="Times New Roman"/>
                <a:cs typeface="Times New Roman"/>
              </a:rPr>
              <a:t>QA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7885" y="6687498"/>
            <a:ext cx="70318" cy="66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300" dirty="0">
                <a:solidFill>
                  <a:srgbClr val="C8C8C8"/>
                </a:solidFill>
                <a:latin typeface="Times New Roman"/>
                <a:cs typeface="Times New Roman"/>
              </a:rPr>
              <a:t>--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0146" y="6700329"/>
            <a:ext cx="134487" cy="66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300" dirty="0">
                <a:solidFill>
                  <a:srgbClr val="DADADA"/>
                </a:solidFill>
                <a:latin typeface="Times New Roman"/>
                <a:cs typeface="Times New Roman"/>
              </a:rPr>
              <a:t>----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37329" y="6700329"/>
            <a:ext cx="134487" cy="66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300" dirty="0">
                <a:solidFill>
                  <a:srgbClr val="DADADA"/>
                </a:solidFill>
                <a:latin typeface="Times New Roman"/>
                <a:cs typeface="Times New Roman"/>
              </a:rPr>
              <a:t>----</a:t>
            </a:r>
            <a:endParaRPr sz="300">
              <a:latin typeface="Times New Roman"/>
              <a:cs typeface="Times New Roman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564952D-FAAB-4461-A4BC-60DC3AD66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513" y="1969817"/>
            <a:ext cx="5138437" cy="487693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59966" y="5568516"/>
            <a:ext cx="1026694" cy="1026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873037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How 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et into the vid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 i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dustr</a:t>
            </a:r>
            <a:r>
              <a:rPr sz="3600" spc="-4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35053"/>
            <a:ext cx="8645271" cy="1008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Answer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to this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qu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sti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requires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answering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for t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 qu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sti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ns</a:t>
            </a:r>
            <a:endParaRPr sz="2400">
              <a:latin typeface="Trebuchet MS"/>
              <a:cs typeface="Trebuchet MS"/>
            </a:endParaRPr>
          </a:p>
          <a:p>
            <a:pPr marL="470204" marR="45795">
              <a:lnSpc>
                <a:spcPct val="96761"/>
              </a:lnSpc>
              <a:spcBef>
                <a:spcPts val="206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to learn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sk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 needed</a:t>
            </a:r>
            <a:r>
              <a:rPr sz="2000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deo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developer?</a:t>
            </a:r>
            <a:endParaRPr sz="2000">
              <a:latin typeface="Trebuchet MS"/>
              <a:cs typeface="Trebuchet MS"/>
            </a:endParaRPr>
          </a:p>
          <a:p>
            <a:pPr marL="470204" marR="45795">
              <a:lnSpc>
                <a:spcPct val="96761"/>
              </a:lnSpc>
              <a:spcBef>
                <a:spcPts val="345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2000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job in t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deo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industry?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053" y="1053441"/>
            <a:ext cx="47903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 v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deo 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-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3D65F0-0A47-413F-A32E-EE65191BC0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909" t="35003" r="15661" b="13353"/>
          <a:stretch/>
        </p:blipFill>
        <p:spPr>
          <a:xfrm>
            <a:off x="1081821" y="2363356"/>
            <a:ext cx="8935108" cy="38474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156347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-16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assion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9466205" cy="2103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First you sho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ld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love video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games,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this is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more of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 passi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endParaRPr sz="2400">
              <a:latin typeface="Trebuchet MS"/>
              <a:cs typeface="Trebuchet MS"/>
            </a:endParaRPr>
          </a:p>
          <a:p>
            <a:pPr marL="241604" marR="22897">
              <a:lnSpc>
                <a:spcPts val="2590"/>
              </a:lnSpc>
              <a:spcBef>
                <a:spcPts val="0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 skill,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but if you 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ant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 a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b as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 video game designe</a:t>
            </a:r>
            <a:r>
              <a:rPr sz="2400" spc="-33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endParaRPr sz="2400">
              <a:latin typeface="Trebuchet MS"/>
              <a:cs typeface="Trebuchet MS"/>
            </a:endParaRPr>
          </a:p>
          <a:p>
            <a:pPr marL="241604" marR="22897">
              <a:lnSpc>
                <a:spcPts val="2590"/>
              </a:lnSpc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have to lo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pl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ying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vi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eo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mes.</a:t>
            </a:r>
            <a:endParaRPr sz="2400">
              <a:latin typeface="Trebuchet MS"/>
              <a:cs typeface="Trebuchet MS"/>
            </a:endParaRPr>
          </a:p>
          <a:p>
            <a:pPr marL="241604" marR="479151" indent="-228904">
              <a:lnSpc>
                <a:spcPts val="2590"/>
              </a:lnSpc>
              <a:spcBef>
                <a:spcPts val="984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Hiring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managers want to know that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yo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big into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orld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of gamin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—knowing ab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the latest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games,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soles,</a:t>
            </a:r>
            <a:r>
              <a:rPr sz="2400" spc="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trends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 what co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stit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tes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 g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od video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9053" y="806052"/>
            <a:ext cx="5100559" cy="976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15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Wh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9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kills you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3600">
              <a:latin typeface="Trebuchet MS"/>
              <a:cs typeface="Trebuchet MS"/>
            </a:endParaRPr>
          </a:p>
          <a:p>
            <a:pPr marL="12700" marR="68625">
              <a:lnSpc>
                <a:spcPts val="3879"/>
              </a:lnSpc>
              <a:spcBef>
                <a:spcPts val="3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elop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0950" y="806052"/>
            <a:ext cx="52092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5510" y="806052"/>
            <a:ext cx="59844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8762" y="806052"/>
            <a:ext cx="119847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video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0888" y="806052"/>
            <a:ext cx="119333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053" y="2346102"/>
            <a:ext cx="4396906" cy="330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 devel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nee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skills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6558" y="2705370"/>
            <a:ext cx="152806" cy="3046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7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25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1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25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25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25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25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1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5133" y="2705790"/>
            <a:ext cx="4886635" cy="3046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Math</a:t>
            </a:r>
            <a:endParaRPr sz="2000">
              <a:latin typeface="Trebuchet MS"/>
              <a:cs typeface="Trebuchet MS"/>
            </a:endParaRPr>
          </a:p>
          <a:p>
            <a:pPr marL="12700" marR="38176">
              <a:lnSpc>
                <a:spcPct val="96761"/>
              </a:lnSpc>
            </a:pP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cs</a:t>
            </a:r>
            <a:endParaRPr sz="2000">
              <a:latin typeface="Trebuchet MS"/>
              <a:cs typeface="Trebuchet MS"/>
            </a:endParaRPr>
          </a:p>
          <a:p>
            <a:pPr marL="12700" marR="38176">
              <a:lnSpc>
                <a:spcPct val="96761"/>
              </a:lnSpc>
              <a:spcBef>
                <a:spcPts val="100"/>
              </a:spcBef>
            </a:pP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endParaRPr sz="2000">
              <a:latin typeface="Trebuchet MS"/>
              <a:cs typeface="Trebuchet MS"/>
            </a:endParaRPr>
          </a:p>
          <a:p>
            <a:pPr marL="12700" marR="1807324">
              <a:lnSpc>
                <a:spcPct val="101018"/>
              </a:lnSpc>
              <a:spcBef>
                <a:spcPts val="90"/>
              </a:spcBef>
            </a:pPr>
            <a:r>
              <a:rPr sz="2000" spc="-129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ery go</a:t>
            </a:r>
            <a:r>
              <a:rPr sz="2000" spc="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pro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sz="2000" spc="9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Skill Graph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cs</a:t>
            </a:r>
            <a:r>
              <a:rPr sz="2000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(OpenGL,</a:t>
            </a:r>
            <a:r>
              <a:rPr sz="20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XN</a:t>
            </a:r>
            <a:r>
              <a:rPr sz="20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) Alg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rithms</a:t>
            </a:r>
            <a:endParaRPr sz="2000">
              <a:latin typeface="Trebuchet MS"/>
              <a:cs typeface="Trebuchet MS"/>
            </a:endParaRPr>
          </a:p>
          <a:p>
            <a:pPr marL="12700" marR="38176">
              <a:lnSpc>
                <a:spcPts val="2310"/>
              </a:lnSpc>
              <a:spcBef>
                <a:spcPts val="115"/>
              </a:spcBef>
            </a:pP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struct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12700" marR="38176">
              <a:lnSpc>
                <a:spcPct val="96761"/>
              </a:lnSpc>
            </a:pPr>
            <a:r>
              <a:rPr sz="2000" spc="-9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roblem</a:t>
            </a:r>
            <a:r>
              <a:rPr sz="20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lver</a:t>
            </a:r>
            <a:endParaRPr sz="2000">
              <a:latin typeface="Trebuchet MS"/>
              <a:cs typeface="Trebuchet MS"/>
            </a:endParaRPr>
          </a:p>
          <a:p>
            <a:pPr marL="12700" marR="38176">
              <a:lnSpc>
                <a:spcPct val="96761"/>
              </a:lnSpc>
              <a:spcBef>
                <a:spcPts val="100"/>
              </a:spcBef>
            </a:pP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90"/>
              </a:spcBef>
            </a:pP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engines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nit</a:t>
            </a:r>
            <a:r>
              <a:rPr sz="2000" spc="-239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, Co</a:t>
            </a:r>
            <a:r>
              <a:rPr sz="2000" spc="9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19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x,YOYO,</a:t>
            </a:r>
            <a:r>
              <a:rPr sz="2000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053" y="1053441"/>
            <a:ext cx="429406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skil</a:t>
            </a:r>
            <a:r>
              <a:rPr sz="3600" spc="-9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6510" y="1053441"/>
            <a:ext cx="52059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0694" y="1053441"/>
            <a:ext cx="59806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1689" y="1053441"/>
            <a:ext cx="119376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9786" y="1053441"/>
            <a:ext cx="198992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desi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4509361" cy="261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841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eativity</a:t>
            </a:r>
            <a:endParaRPr sz="2400">
              <a:latin typeface="Trebuchet MS"/>
              <a:cs typeface="Trebuchet MS"/>
            </a:endParaRPr>
          </a:p>
          <a:p>
            <a:pPr marL="12700" marR="45841">
              <a:lnSpc>
                <a:spcPct val="96761"/>
              </a:lnSpc>
              <a:spcBef>
                <a:spcPts val="672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racticality</a:t>
            </a:r>
            <a:endParaRPr sz="2400">
              <a:latin typeface="Trebuchet MS"/>
              <a:cs typeface="Trebuchet MS"/>
            </a:endParaRPr>
          </a:p>
          <a:p>
            <a:pPr marL="12700" marR="45841">
              <a:lnSpc>
                <a:spcPct val="96761"/>
              </a:lnSpc>
              <a:spcBef>
                <a:spcPts val="815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lem solvi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– having an</a:t>
            </a:r>
            <a:endParaRPr sz="2400">
              <a:latin typeface="Trebuchet MS"/>
              <a:cs typeface="Trebuchet MS"/>
            </a:endParaRPr>
          </a:p>
          <a:p>
            <a:pPr marL="12700" marR="45841">
              <a:lnSpc>
                <a:spcPct val="96761"/>
              </a:lnSpc>
              <a:spcBef>
                <a:spcPts val="80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analytical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atti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ude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80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celle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nica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skills</a:t>
            </a:r>
            <a:endParaRPr sz="2400">
              <a:latin typeface="Trebuchet MS"/>
              <a:cs typeface="Trebuchet MS"/>
            </a:endParaRPr>
          </a:p>
          <a:p>
            <a:pPr marL="12700" marR="45841">
              <a:lnSpc>
                <a:spcPct val="96761"/>
              </a:lnSpc>
              <a:spcBef>
                <a:spcPts val="815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eam player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9053" y="1053441"/>
            <a:ext cx="549970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skil</a:t>
            </a:r>
            <a:r>
              <a:rPr sz="3600" spc="-9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ed to be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1232" y="1053441"/>
            <a:ext cx="119331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7958" y="1053441"/>
            <a:ext cx="135863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tist?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6337941" cy="2816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5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2D</a:t>
            </a:r>
            <a:r>
              <a:rPr sz="2400" spc="-1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Artists</a:t>
            </a:r>
            <a:endParaRPr sz="2400">
              <a:latin typeface="Trebuchet MS"/>
              <a:cs typeface="Trebuchet MS"/>
            </a:endParaRPr>
          </a:p>
          <a:p>
            <a:pPr marL="470204" marR="38225">
              <a:lnSpc>
                <a:spcPct val="96761"/>
              </a:lnSpc>
              <a:spcBef>
                <a:spcPts val="206"/>
              </a:spcBef>
            </a:pPr>
            <a:r>
              <a:rPr sz="2000" spc="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20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kages</a:t>
            </a:r>
            <a:r>
              <a:rPr sz="2000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hoto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hop,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nter)</a:t>
            </a:r>
            <a:endParaRPr sz="2000">
              <a:latin typeface="Trebuchet MS"/>
              <a:cs typeface="Trebuchet MS"/>
            </a:endParaRPr>
          </a:p>
          <a:p>
            <a:pPr marL="470204" marR="38225">
              <a:lnSpc>
                <a:spcPct val="96761"/>
              </a:lnSpc>
              <a:spcBef>
                <a:spcPts val="340"/>
              </a:spcBef>
            </a:pPr>
            <a:r>
              <a:rPr sz="2000" spc="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20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vector</a:t>
            </a:r>
            <a:r>
              <a:rPr sz="2000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graphics</a:t>
            </a:r>
            <a:r>
              <a:rPr sz="2000" spc="-4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packages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strator)</a:t>
            </a:r>
            <a:endParaRPr sz="2000">
              <a:latin typeface="Trebuchet MS"/>
              <a:cs typeface="Trebuchet MS"/>
            </a:endParaRPr>
          </a:p>
          <a:p>
            <a:pPr marL="12700" marR="38225">
              <a:lnSpc>
                <a:spcPct val="96761"/>
              </a:lnSpc>
              <a:spcBef>
                <a:spcPts val="808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3D</a:t>
            </a:r>
            <a:r>
              <a:rPr sz="2400" spc="-1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Artists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Animat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endParaRPr sz="2400">
              <a:latin typeface="Trebuchet MS"/>
              <a:cs typeface="Trebuchet MS"/>
            </a:endParaRPr>
          </a:p>
          <a:p>
            <a:pPr marL="470204" marR="38225">
              <a:lnSpc>
                <a:spcPct val="96761"/>
              </a:lnSpc>
              <a:spcBef>
                <a:spcPts val="335"/>
              </a:spcBef>
            </a:pPr>
            <a:r>
              <a:rPr sz="2000" spc="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20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kages</a:t>
            </a:r>
            <a:r>
              <a:rPr sz="2000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aya,</a:t>
            </a:r>
            <a:r>
              <a:rPr sz="20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DS</a:t>
            </a:r>
            <a:r>
              <a:rPr sz="2000" spc="-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Max, L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ghtwave)</a:t>
            </a:r>
            <a:endParaRPr sz="2000">
              <a:latin typeface="Trebuchet MS"/>
              <a:cs typeface="Trebuchet MS"/>
            </a:endParaRPr>
          </a:p>
          <a:p>
            <a:pPr marL="470204">
              <a:lnSpc>
                <a:spcPct val="96761"/>
              </a:lnSpc>
              <a:spcBef>
                <a:spcPts val="340"/>
              </a:spcBef>
            </a:pPr>
            <a:r>
              <a:rPr sz="2000" spc="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20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Speci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anim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kages</a:t>
            </a:r>
            <a:r>
              <a:rPr sz="2000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(e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g.</a:t>
            </a:r>
            <a:r>
              <a:rPr sz="2000" spc="-1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  <a:p>
            <a:pPr marL="470204" marR="38225">
              <a:lnSpc>
                <a:spcPct val="96761"/>
              </a:lnSpc>
              <a:spcBef>
                <a:spcPts val="330"/>
              </a:spcBef>
            </a:pPr>
            <a:r>
              <a:rPr sz="2000" spc="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20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D/trad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2000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anim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20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endParaRPr sz="2000">
              <a:latin typeface="Trebuchet MS"/>
              <a:cs typeface="Trebuchet MS"/>
            </a:endParaRPr>
          </a:p>
          <a:p>
            <a:pPr marL="470204" marR="38225">
              <a:lnSpc>
                <a:spcPct val="96761"/>
              </a:lnSpc>
              <a:spcBef>
                <a:spcPts val="340"/>
              </a:spcBef>
            </a:pPr>
            <a:r>
              <a:rPr sz="2000" spc="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20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studi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tio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888874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skil</a:t>
            </a:r>
            <a:r>
              <a:rPr sz="3600" spc="-9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ed to be 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me a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or?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7016120" cy="1699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95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3D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packages (Maya,</a:t>
            </a:r>
            <a:r>
              <a:rPr sz="2400" spc="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3DS Max, Li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htwav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672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ecialist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3D animati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packages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(e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g.</a:t>
            </a:r>
            <a:r>
              <a:rPr sz="2400" spc="-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Animat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815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2D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traditi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nal</a:t>
            </a:r>
            <a:r>
              <a:rPr sz="2400" spc="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animati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formats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80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 stu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ios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Animati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826773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skil</a:t>
            </a:r>
            <a:r>
              <a:rPr sz="3600" spc="-9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ed to be 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me t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ste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7146202" cy="1699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95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Bug tracking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sof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ware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skills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672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Excellent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written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 verbal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comm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nicati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skills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815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eam player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80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Atte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to de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ail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0959966" y="5568516"/>
            <a:ext cx="1026694" cy="1026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9053" y="806052"/>
            <a:ext cx="3151608" cy="976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15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Wh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skil</a:t>
            </a:r>
            <a:r>
              <a:rPr sz="3600" spc="-19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endParaRPr sz="3600">
              <a:latin typeface="Trebuchet MS"/>
              <a:cs typeface="Trebuchet MS"/>
            </a:endParaRPr>
          </a:p>
          <a:p>
            <a:pPr marL="12700" marR="68625">
              <a:lnSpc>
                <a:spcPts val="3879"/>
              </a:lnSpc>
              <a:spcBef>
                <a:spcPts val="3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5639" y="806052"/>
            <a:ext cx="109922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6199" y="806052"/>
            <a:ext cx="52092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0760" y="806052"/>
            <a:ext cx="59844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1724" y="806052"/>
            <a:ext cx="119454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720" y="806052"/>
            <a:ext cx="121656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aud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7785994" cy="124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95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od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comm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nicati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672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Atte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to de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ail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815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wled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of audio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edi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ing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sof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ware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(e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g.</a:t>
            </a:r>
            <a:r>
              <a:rPr sz="2400" spc="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959966" y="5568516"/>
            <a:ext cx="1026694" cy="1026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9053" y="806821"/>
            <a:ext cx="2713240" cy="976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spc="0" dirty="0">
                <a:solidFill>
                  <a:srgbClr val="FFFFFF"/>
                </a:solidFill>
                <a:latin typeface="Arial"/>
                <a:cs typeface="Arial"/>
              </a:rPr>
              <a:t>Where to get</a:t>
            </a:r>
            <a:endParaRPr sz="3600">
              <a:latin typeface="Arial"/>
              <a:cs typeface="Arial"/>
            </a:endParaRPr>
          </a:p>
          <a:p>
            <a:pPr marL="12700" marR="68625">
              <a:lnSpc>
                <a:spcPts val="3890"/>
              </a:lnSpc>
              <a:spcBef>
                <a:spcPts val="5"/>
              </a:spcBef>
            </a:pPr>
            <a:r>
              <a:rPr sz="3600" spc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600" spc="9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0" dirty="0">
                <a:solidFill>
                  <a:srgbClr val="FFFFFF"/>
                </a:solidFill>
                <a:latin typeface="Arial"/>
                <a:cs typeface="Arial"/>
              </a:rPr>
              <a:t>ustry?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454" y="806821"/>
            <a:ext cx="34839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7013" y="806821"/>
            <a:ext cx="70433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spc="0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2224" y="806821"/>
            <a:ext cx="44996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spc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349" y="806821"/>
            <a:ext cx="72995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spc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8467" y="806821"/>
            <a:ext cx="118746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spc="0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8175" y="806821"/>
            <a:ext cx="123824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spc="0" dirty="0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2629973" cy="786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Gaming com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672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Indie game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234116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Indie g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9477855" cy="2103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386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ideo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games created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by in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ividuals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or small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teams generally</a:t>
            </a:r>
            <a:endParaRPr sz="2400">
              <a:latin typeface="Trebuchet MS"/>
              <a:cs typeface="Trebuchet MS"/>
            </a:endParaRPr>
          </a:p>
          <a:p>
            <a:pPr marL="241604" marR="40386">
              <a:lnSpc>
                <a:spcPts val="2590"/>
              </a:lnSpc>
              <a:spcBef>
                <a:spcPts val="0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video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pu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lisher</a:t>
            </a:r>
            <a:r>
              <a:rPr sz="2400" spc="4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sup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ort.</a:t>
            </a:r>
            <a:r>
              <a:rPr sz="2400" spc="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Indie games often</a:t>
            </a:r>
            <a:endParaRPr sz="2400">
              <a:latin typeface="Trebuchet MS"/>
              <a:cs typeface="Trebuchet MS"/>
            </a:endParaRPr>
          </a:p>
          <a:p>
            <a:pPr marL="241604" marR="40386">
              <a:lnSpc>
                <a:spcPts val="2590"/>
              </a:lnSpc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us on inn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vati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 rely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distributio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241604" indent="-228904" algn="just">
              <a:lnSpc>
                <a:spcPts val="2590"/>
              </a:lnSpc>
              <a:spcBef>
                <a:spcPts val="984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Indie gaming has seen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 rise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 the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latter half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of the</a:t>
            </a:r>
            <a:r>
              <a:rPr sz="2400" spc="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2000s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deca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e, primarily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due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dis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ributi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meth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ds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 devel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pment t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ol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59966" y="5568516"/>
            <a:ext cx="1026694" cy="1026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2138" y="4683199"/>
            <a:ext cx="3901440" cy="2091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9204" y="2271030"/>
            <a:ext cx="2387065" cy="2296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66122" y="2258200"/>
            <a:ext cx="2374231" cy="2309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234179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Indie 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3249226" cy="2103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386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me games</a:t>
            </a:r>
            <a:endParaRPr sz="2400">
              <a:latin typeface="Trebuchet MS"/>
              <a:cs typeface="Trebuchet MS"/>
            </a:endParaRPr>
          </a:p>
          <a:p>
            <a:pPr marL="241604" marR="40386">
              <a:lnSpc>
                <a:spcPts val="2590"/>
              </a:lnSpc>
              <a:spcBef>
                <a:spcPts val="0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ori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inated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as in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ie</a:t>
            </a:r>
            <a:endParaRPr sz="2400">
              <a:latin typeface="Trebuchet MS"/>
              <a:cs typeface="Trebuchet MS"/>
            </a:endParaRPr>
          </a:p>
          <a:p>
            <a:pPr marL="241604" marR="40386">
              <a:lnSpc>
                <a:spcPts val="2590"/>
              </a:lnSpc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have b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very</a:t>
            </a:r>
            <a:endParaRPr sz="2400">
              <a:latin typeface="Trebuchet MS"/>
              <a:cs typeface="Trebuchet MS"/>
            </a:endParaRPr>
          </a:p>
          <a:p>
            <a:pPr marL="241604" marR="40386">
              <a:lnSpc>
                <a:spcPts val="2595"/>
              </a:lnSpc>
              <a:spcBef>
                <a:spcPts val="0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successful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financially</a:t>
            </a:r>
            <a:endParaRPr sz="2400">
              <a:latin typeface="Trebuchet MS"/>
              <a:cs typeface="Trebuchet MS"/>
            </a:endParaRPr>
          </a:p>
          <a:p>
            <a:pPr marL="241604" indent="-228904">
              <a:lnSpc>
                <a:spcPts val="2590"/>
              </a:lnSpc>
              <a:spcBef>
                <a:spcPts val="982"/>
              </a:spcBef>
              <a:tabLst>
                <a:tab pos="330200" algn="l"/>
              </a:tabLst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		</a:t>
            </a:r>
            <a:r>
              <a:rPr sz="2400" i="1" spc="0" dirty="0">
                <a:solidFill>
                  <a:srgbClr val="FFFFFF"/>
                </a:solidFill>
                <a:latin typeface="Trebuchet MS"/>
                <a:cs typeface="Trebuchet MS"/>
              </a:rPr>
              <a:t>Bra</a:t>
            </a:r>
            <a:r>
              <a:rPr sz="2400" i="1" spc="-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400" i="1" spc="-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400" i="1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i="1" spc="0" dirty="0">
                <a:solidFill>
                  <a:srgbClr val="FFFFFF"/>
                </a:solidFill>
                <a:latin typeface="Trebuchet MS"/>
                <a:cs typeface="Trebuchet MS"/>
              </a:rPr>
              <a:t>rld</a:t>
            </a:r>
            <a:r>
              <a:rPr sz="2400" i="1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i="1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i="1" spc="-4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 and </a:t>
            </a:r>
            <a:r>
              <a:rPr sz="2400" i="1" spc="0" dirty="0">
                <a:solidFill>
                  <a:srgbClr val="FFFFFF"/>
                </a:solidFill>
                <a:latin typeface="Trebuchet MS"/>
                <a:cs typeface="Trebuchet MS"/>
              </a:rPr>
              <a:t>Mi</a:t>
            </a:r>
            <a:r>
              <a:rPr sz="2400" i="1" spc="-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i="1" spc="0" dirty="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sz="2400" i="1" spc="-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i="1" spc="0" dirty="0">
                <a:solidFill>
                  <a:srgbClr val="FFFFFF"/>
                </a:solidFill>
                <a:latin typeface="Trebuchet MS"/>
                <a:cs typeface="Trebuchet MS"/>
              </a:rPr>
              <a:t>af</a:t>
            </a:r>
            <a:r>
              <a:rPr sz="2400" i="1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053" y="1053441"/>
            <a:ext cx="47903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 v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deo 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-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93DBE0-7325-414A-BB0E-B65763C9A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3830" y="1978152"/>
            <a:ext cx="65341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1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426066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Publishi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 you g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6712081" cy="2155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Publishing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video game become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so simple t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day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672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Pla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-1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ox st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re,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815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 website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80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Faceb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ok</a:t>
            </a:r>
            <a:endParaRPr sz="240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80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Onli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59966" y="5568516"/>
            <a:ext cx="1026694" cy="1026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230360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Mo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izi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3978717" cy="2022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85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Trebuchet MS"/>
                <a:cs typeface="Trebuchet MS"/>
              </a:rPr>
              <a:t>Adve</a:t>
            </a:r>
            <a:r>
              <a:rPr sz="2400" b="1" spc="-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b="1" spc="0" dirty="0">
                <a:solidFill>
                  <a:srgbClr val="FFFFFF"/>
                </a:solidFill>
                <a:latin typeface="Trebuchet MS"/>
                <a:cs typeface="Trebuchet MS"/>
              </a:rPr>
              <a:t>tising</a:t>
            </a:r>
            <a:endParaRPr sz="2400">
              <a:latin typeface="Trebuchet MS"/>
              <a:cs typeface="Trebuchet MS"/>
            </a:endParaRPr>
          </a:p>
          <a:p>
            <a:pPr marL="470204" marR="38285">
              <a:lnSpc>
                <a:spcPct val="96761"/>
              </a:lnSpc>
              <a:spcBef>
                <a:spcPts val="206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Ban</a:t>
            </a:r>
            <a:r>
              <a:rPr sz="2000" b="1" spc="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000" b="1" spc="-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ads</a:t>
            </a:r>
            <a:endParaRPr sz="2000">
              <a:latin typeface="Trebuchet MS"/>
              <a:cs typeface="Trebuchet MS"/>
            </a:endParaRPr>
          </a:p>
          <a:p>
            <a:pPr marL="470204">
              <a:lnSpc>
                <a:spcPct val="96761"/>
              </a:lnSpc>
              <a:spcBef>
                <a:spcPts val="34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Inte</a:t>
            </a:r>
            <a:r>
              <a:rPr sz="2000" b="1" spc="-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stitia</a:t>
            </a:r>
            <a:r>
              <a:rPr sz="2000" b="1" spc="-9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b="1" spc="-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b="1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ween</a:t>
            </a:r>
            <a:r>
              <a:rPr sz="2000" b="1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000" b="1" spc="-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els</a:t>
            </a:r>
            <a:endParaRPr sz="2000">
              <a:latin typeface="Trebuchet MS"/>
              <a:cs typeface="Trebuchet MS"/>
            </a:endParaRPr>
          </a:p>
          <a:p>
            <a:pPr marL="470204" marR="38285">
              <a:lnSpc>
                <a:spcPct val="96761"/>
              </a:lnSpc>
              <a:spcBef>
                <a:spcPts val="34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2000" b="1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2000" b="1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2000" b="1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button</a:t>
            </a:r>
            <a:endParaRPr sz="2000">
              <a:latin typeface="Trebuchet MS"/>
              <a:cs typeface="Trebuchet MS"/>
            </a:endParaRPr>
          </a:p>
          <a:p>
            <a:pPr marL="470204" marR="38285">
              <a:lnSpc>
                <a:spcPct val="96761"/>
              </a:lnSpc>
              <a:spcBef>
                <a:spcPts val="33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sz="2000" b="1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Exit</a:t>
            </a:r>
            <a:endParaRPr sz="2000">
              <a:latin typeface="Trebuchet MS"/>
              <a:cs typeface="Trebuchet MS"/>
            </a:endParaRPr>
          </a:p>
          <a:p>
            <a:pPr marL="470204" marR="38285">
              <a:lnSpc>
                <a:spcPct val="96761"/>
              </a:lnSpc>
              <a:spcBef>
                <a:spcPts val="34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2000" b="1" spc="-9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ling</a:t>
            </a:r>
            <a:r>
              <a:rPr sz="2000" b="1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230360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Mo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izi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9378324" cy="3055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539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Trebuchet MS"/>
                <a:cs typeface="Trebuchet MS"/>
              </a:rPr>
              <a:t>Selling </a:t>
            </a:r>
            <a:r>
              <a:rPr sz="2400" b="1" spc="-9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b="1" spc="0" dirty="0">
                <a:solidFill>
                  <a:srgbClr val="FFFFFF"/>
                </a:solidFill>
                <a:latin typeface="Trebuchet MS"/>
                <a:cs typeface="Trebuchet MS"/>
              </a:rPr>
              <a:t>ontent</a:t>
            </a:r>
            <a:r>
              <a:rPr sz="2400" b="1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Trebuchet MS"/>
                <a:cs typeface="Trebuchet MS"/>
              </a:rPr>
              <a:t>(DL</a:t>
            </a:r>
            <a:r>
              <a:rPr sz="2400" b="1" spc="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b="1" spc="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 marL="470204" marR="31539">
              <a:lnSpc>
                <a:spcPct val="96761"/>
              </a:lnSpc>
              <a:spcBef>
                <a:spcPts val="206"/>
              </a:spcBef>
            </a:pPr>
            <a:r>
              <a:rPr sz="20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Premi</a:t>
            </a:r>
            <a:r>
              <a:rPr sz="2000" b="1" spc="4" dirty="0">
                <a:solidFill>
                  <a:srgbClr val="00AF50"/>
                </a:solidFill>
                <a:latin typeface="Trebuchet MS"/>
                <a:cs typeface="Trebuchet MS"/>
              </a:rPr>
              <a:t>u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m</a:t>
            </a:r>
            <a:r>
              <a:rPr sz="2000" b="1" spc="-9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version</a:t>
            </a:r>
            <a:r>
              <a:rPr sz="2000" b="1" spc="-9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release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light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ver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allow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698779" marR="31539">
              <a:lnSpc>
                <a:spcPts val="2160"/>
              </a:lnSpc>
              <a:spcBef>
                <a:spcPts val="108"/>
              </a:spcBef>
            </a:pP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upgrade</a:t>
            </a:r>
            <a:r>
              <a:rPr sz="2000" spc="-4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full</a:t>
            </a:r>
            <a:r>
              <a:rPr sz="2000" spc="-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vers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via</a:t>
            </a:r>
            <a:r>
              <a:rPr sz="20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n-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App 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urchas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698779" marR="228008" indent="-228574">
              <a:lnSpc>
                <a:spcPts val="2160"/>
              </a:lnSpc>
              <a:spcBef>
                <a:spcPts val="490"/>
              </a:spcBef>
              <a:tabLst>
                <a:tab pos="698500" algn="l"/>
              </a:tabLst>
            </a:pPr>
            <a:r>
              <a:rPr sz="2000" spc="0" dirty="0">
                <a:solidFill>
                  <a:srgbClr val="00AF50"/>
                </a:solidFill>
                <a:latin typeface="Arial"/>
                <a:cs typeface="Arial"/>
              </a:rPr>
              <a:t>•	</a:t>
            </a:r>
            <a:r>
              <a:rPr sz="2000" b="1" spc="-29" dirty="0">
                <a:solidFill>
                  <a:srgbClr val="00AF50"/>
                </a:solidFill>
                <a:latin typeface="Trebuchet MS"/>
                <a:cs typeface="Trebuchet MS"/>
              </a:rPr>
              <a:t>W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orlds</a:t>
            </a:r>
            <a:r>
              <a:rPr sz="2000" b="1" spc="-24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(</a:t>
            </a:r>
            <a:r>
              <a:rPr sz="2000" b="1" spc="54" dirty="0">
                <a:solidFill>
                  <a:srgbClr val="00AF50"/>
                </a:solidFill>
                <a:latin typeface="Trebuchet MS"/>
                <a:cs typeface="Trebuchet MS"/>
              </a:rPr>
              <a:t>v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is</a:t>
            </a:r>
            <a:r>
              <a:rPr sz="2000" b="1" spc="4" dirty="0">
                <a:solidFill>
                  <a:srgbClr val="00AF50"/>
                </a:solidFill>
                <a:latin typeface="Trebuchet MS"/>
                <a:cs typeface="Trebuchet MS"/>
              </a:rPr>
              <a:t>u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al cust</a:t>
            </a:r>
            <a:r>
              <a:rPr sz="2000" b="1" spc="14" dirty="0">
                <a:solidFill>
                  <a:srgbClr val="00AF50"/>
                </a:solidFill>
                <a:latin typeface="Trebuchet MS"/>
                <a:cs typeface="Trebuchet MS"/>
              </a:rPr>
              <a:t>o</a:t>
            </a:r>
            <a:r>
              <a:rPr sz="2000" b="1" spc="4" dirty="0">
                <a:solidFill>
                  <a:srgbClr val="00AF50"/>
                </a:solidFill>
                <a:latin typeface="Trebuchet MS"/>
                <a:cs typeface="Trebuchet MS"/>
              </a:rPr>
              <a:t>m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iz</a:t>
            </a:r>
            <a:r>
              <a:rPr sz="2000" b="1" spc="4" dirty="0">
                <a:solidFill>
                  <a:srgbClr val="00AF50"/>
                </a:solidFill>
                <a:latin typeface="Trebuchet MS"/>
                <a:cs typeface="Trebuchet MS"/>
              </a:rPr>
              <a:t>a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ti</a:t>
            </a:r>
            <a:r>
              <a:rPr sz="2000" b="1" spc="4" dirty="0">
                <a:solidFill>
                  <a:srgbClr val="00AF50"/>
                </a:solidFill>
                <a:latin typeface="Trebuchet MS"/>
                <a:cs typeface="Trebuchet MS"/>
              </a:rPr>
              <a:t>on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s)</a:t>
            </a:r>
            <a:r>
              <a:rPr sz="2000" b="1" spc="-44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59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pt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2000" spc="9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20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sz="2000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ell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 cu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ized</a:t>
            </a:r>
            <a:r>
              <a:rPr sz="2000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ver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nal</a:t>
            </a:r>
            <a:r>
              <a:rPr sz="2000" spc="-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ying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look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feel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of the</a:t>
            </a:r>
            <a:r>
              <a:rPr sz="20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e.</a:t>
            </a:r>
            <a:endParaRPr sz="2000">
              <a:latin typeface="Trebuchet MS"/>
              <a:cs typeface="Trebuchet MS"/>
            </a:endParaRPr>
          </a:p>
          <a:p>
            <a:pPr marL="470204" marR="31539">
              <a:lnSpc>
                <a:spcPct val="96761"/>
              </a:lnSpc>
              <a:spcBef>
                <a:spcPts val="246"/>
              </a:spcBef>
            </a:pPr>
            <a:r>
              <a:rPr sz="20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69" dirty="0">
                <a:solidFill>
                  <a:srgbClr val="00AF50"/>
                </a:solidFill>
                <a:latin typeface="Trebuchet MS"/>
                <a:cs typeface="Trebuchet MS"/>
              </a:rPr>
              <a:t>W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al</a:t>
            </a:r>
            <a:r>
              <a:rPr sz="2000" b="1" spc="-4" dirty="0">
                <a:solidFill>
                  <a:srgbClr val="00AF50"/>
                </a:solidFill>
                <a:latin typeface="Trebuchet MS"/>
                <a:cs typeface="Trebuchet MS"/>
              </a:rPr>
              <a:t>l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pa</a:t>
            </a:r>
            <a:r>
              <a:rPr sz="2000" b="1" spc="-4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ers</a:t>
            </a:r>
            <a:r>
              <a:rPr sz="2000" b="1" spc="-39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– s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sz="2000" spc="-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2000" spc="9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uch,</a:t>
            </a:r>
            <a:r>
              <a:rPr sz="20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buy</a:t>
            </a:r>
            <a:r>
              <a:rPr sz="20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marL="698779" marR="31539">
              <a:lnSpc>
                <a:spcPts val="2160"/>
              </a:lnSpc>
              <a:spcBef>
                <a:spcPts val="108"/>
              </a:spcBef>
            </a:pP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wal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paper</a:t>
            </a:r>
            <a:r>
              <a:rPr sz="2000" spc="-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eir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phon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698779" indent="-228574">
              <a:lnSpc>
                <a:spcPts val="2160"/>
              </a:lnSpc>
              <a:spcBef>
                <a:spcPts val="480"/>
              </a:spcBef>
              <a:tabLst>
                <a:tab pos="698500" algn="l"/>
              </a:tabLst>
            </a:pPr>
            <a:r>
              <a:rPr sz="2000" spc="0" dirty="0">
                <a:solidFill>
                  <a:srgbClr val="00AF50"/>
                </a:solidFill>
                <a:latin typeface="Arial"/>
                <a:cs typeface="Arial"/>
              </a:rPr>
              <a:t>•	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Ri</a:t>
            </a:r>
            <a:r>
              <a:rPr sz="2000" b="1" spc="4" dirty="0">
                <a:solidFill>
                  <a:srgbClr val="00AF50"/>
                </a:solidFill>
                <a:latin typeface="Trebuchet MS"/>
                <a:cs typeface="Trebuchet MS"/>
              </a:rPr>
              <a:t>n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gt</a:t>
            </a:r>
            <a:r>
              <a:rPr sz="2000" b="1" spc="4" dirty="0">
                <a:solidFill>
                  <a:srgbClr val="00AF50"/>
                </a:solidFill>
                <a:latin typeface="Trebuchet MS"/>
                <a:cs typeface="Trebuchet MS"/>
              </a:rPr>
              <a:t>o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n</a:t>
            </a:r>
            <a:r>
              <a:rPr sz="2000" b="1" spc="-4" dirty="0">
                <a:solidFill>
                  <a:srgbClr val="00AF50"/>
                </a:solidFill>
                <a:latin typeface="Trebuchet MS"/>
                <a:cs typeface="Trebuchet MS"/>
              </a:rPr>
              <a:t>e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s</a:t>
            </a:r>
            <a:r>
              <a:rPr sz="2000" b="1" spc="566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you co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po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an or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nal</a:t>
            </a:r>
            <a:r>
              <a:rPr sz="2000" spc="-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mu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ic</a:t>
            </a:r>
            <a:r>
              <a:rPr sz="20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uld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sell it in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re.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59966" y="5568516"/>
            <a:ext cx="1026694" cy="1026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230360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Mo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izi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3531132" cy="1346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85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b="1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400" b="1" spc="0" dirty="0">
                <a:solidFill>
                  <a:srgbClr val="FFFFFF"/>
                </a:solidFill>
                <a:latin typeface="Trebuchet MS"/>
                <a:cs typeface="Trebuchet MS"/>
              </a:rPr>
              <a:t>mit</a:t>
            </a:r>
            <a:r>
              <a:rPr sz="2400" b="1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1" spc="0" dirty="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r>
              <a:rPr sz="24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Trebuchet MS"/>
                <a:cs typeface="Trebuchet MS"/>
              </a:rPr>
              <a:t>Remo</a:t>
            </a:r>
            <a:r>
              <a:rPr sz="2400" b="1" spc="-9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400" b="1" spc="0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endParaRPr sz="2400">
              <a:latin typeface="Trebuchet MS"/>
              <a:cs typeface="Trebuchet MS"/>
            </a:endParaRPr>
          </a:p>
          <a:p>
            <a:pPr marL="470204" marR="38285">
              <a:lnSpc>
                <a:spcPct val="96761"/>
              </a:lnSpc>
              <a:spcBef>
                <a:spcPts val="206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Rem</a:t>
            </a:r>
            <a:r>
              <a:rPr sz="2000" b="1" spc="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sz="2000" b="1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ads</a:t>
            </a:r>
            <a:endParaRPr sz="2000">
              <a:latin typeface="Trebuchet MS"/>
              <a:cs typeface="Trebuchet MS"/>
            </a:endParaRPr>
          </a:p>
          <a:p>
            <a:pPr marL="470204">
              <a:lnSpc>
                <a:spcPct val="96761"/>
              </a:lnSpc>
              <a:spcBef>
                <a:spcPts val="34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ore</a:t>
            </a:r>
            <a:r>
              <a:rPr sz="2000" b="1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Energ</a:t>
            </a:r>
            <a:r>
              <a:rPr sz="2000" b="1" spc="-4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000" b="1" spc="-9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9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e/</a:t>
            </a:r>
            <a:r>
              <a:rPr sz="2000" b="1" spc="-18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2000" b="1" spc="-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  <a:p>
            <a:pPr marL="470204" marR="38285">
              <a:lnSpc>
                <a:spcPct val="96761"/>
              </a:lnSpc>
              <a:spcBef>
                <a:spcPts val="34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2000" b="1" spc="-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59966" y="5568516"/>
            <a:ext cx="1026694" cy="1026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230360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Mo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izi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2984976" cy="1346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0407" algn="ctr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400" b="1" spc="0" dirty="0">
                <a:solidFill>
                  <a:srgbClr val="FFFFFF"/>
                </a:solidFill>
                <a:latin typeface="Trebuchet MS"/>
                <a:cs typeface="Trebuchet MS"/>
              </a:rPr>
              <a:t>irtual Economy</a:t>
            </a:r>
            <a:endParaRPr sz="2400">
              <a:latin typeface="Trebuchet MS"/>
              <a:cs typeface="Trebuchet MS"/>
            </a:endParaRPr>
          </a:p>
          <a:p>
            <a:pPr marL="470204" marR="38239">
              <a:lnSpc>
                <a:spcPct val="96761"/>
              </a:lnSpc>
              <a:spcBef>
                <a:spcPts val="206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Double </a:t>
            </a:r>
            <a:r>
              <a:rPr sz="2000" b="1" spc="-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ns</a:t>
            </a:r>
            <a:endParaRPr sz="2000">
              <a:latin typeface="Trebuchet MS"/>
              <a:cs typeface="Trebuchet MS"/>
            </a:endParaRPr>
          </a:p>
          <a:p>
            <a:pPr marL="470204" marR="38239">
              <a:lnSpc>
                <a:spcPct val="96761"/>
              </a:lnSpc>
              <a:spcBef>
                <a:spcPts val="34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b="1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sz="2000" b="1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4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endParaRPr sz="2000">
              <a:latin typeface="Trebuchet MS"/>
              <a:cs typeface="Trebuchet MS"/>
            </a:endParaRPr>
          </a:p>
          <a:p>
            <a:pPr marL="470204">
              <a:lnSpc>
                <a:spcPct val="96761"/>
              </a:lnSpc>
              <a:spcBef>
                <a:spcPts val="34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Dis</a:t>
            </a:r>
            <a:r>
              <a:rPr sz="2000" b="1" spc="-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ove</a:t>
            </a:r>
            <a:r>
              <a:rPr sz="2000" b="1" spc="-5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able</a:t>
            </a:r>
            <a:r>
              <a:rPr sz="2000" b="1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ite</a:t>
            </a:r>
            <a:r>
              <a:rPr sz="2000" b="1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b="1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230360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Mo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izi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9343609" cy="1895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539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Trebuchet MS"/>
                <a:cs typeface="Trebuchet MS"/>
              </a:rPr>
              <a:t>Mer</a:t>
            </a:r>
            <a:r>
              <a:rPr sz="2400" b="1" spc="-9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b="1" spc="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b="1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1" spc="0" dirty="0">
                <a:solidFill>
                  <a:srgbClr val="FFFFFF"/>
                </a:solidFill>
                <a:latin typeface="Trebuchet MS"/>
                <a:cs typeface="Trebuchet MS"/>
              </a:rPr>
              <a:t>ndising</a:t>
            </a:r>
            <a:endParaRPr sz="2400">
              <a:latin typeface="Trebuchet MS"/>
              <a:cs typeface="Trebuchet MS"/>
            </a:endParaRPr>
          </a:p>
          <a:p>
            <a:pPr marL="470204" marR="31539">
              <a:lnSpc>
                <a:spcPct val="96761"/>
              </a:lnSpc>
              <a:spcBef>
                <a:spcPts val="206"/>
              </a:spcBef>
            </a:pPr>
            <a:r>
              <a:rPr sz="20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T</a:t>
            </a:r>
            <a:r>
              <a:rPr sz="2000" b="1" spc="-4" dirty="0">
                <a:solidFill>
                  <a:srgbClr val="00AF50"/>
                </a:solidFill>
                <a:latin typeface="Trebuchet MS"/>
                <a:cs typeface="Trebuchet MS"/>
              </a:rPr>
              <a:t>-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shirts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-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ns</a:t>
            </a:r>
            <a:r>
              <a:rPr sz="2000" spc="-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20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sh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mu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love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e?</a:t>
            </a:r>
            <a:r>
              <a:rPr sz="2000" spc="-6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  <a:p>
            <a:pPr marL="698779" marR="31539">
              <a:lnSpc>
                <a:spcPts val="2160"/>
              </a:lnSpc>
              <a:spcBef>
                <a:spcPts val="108"/>
              </a:spcBef>
            </a:pP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sell</a:t>
            </a:r>
            <a:r>
              <a:rPr sz="20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Trebuchet MS"/>
                <a:cs typeface="Trebuchet MS"/>
              </a:rPr>
              <a:t>t-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shirts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e.</a:t>
            </a:r>
            <a:endParaRPr sz="2000">
              <a:latin typeface="Trebuchet MS"/>
              <a:cs typeface="Trebuchet MS"/>
            </a:endParaRPr>
          </a:p>
          <a:p>
            <a:pPr marL="470204" marR="31539">
              <a:lnSpc>
                <a:spcPct val="96761"/>
              </a:lnSpc>
              <a:spcBef>
                <a:spcPts val="231"/>
              </a:spcBef>
            </a:pPr>
            <a:r>
              <a:rPr sz="20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r>
              <a:rPr sz="2000" spc="543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Lunch</a:t>
            </a:r>
            <a:r>
              <a:rPr sz="2000" b="1" spc="-14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boxes</a:t>
            </a:r>
            <a:r>
              <a:rPr sz="2000" b="1" spc="-9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2000" spc="-9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pul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Mer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hand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isi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r>
              <a:rPr sz="2000" spc="-4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pt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ds g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698779" indent="-228574">
              <a:lnSpc>
                <a:spcPts val="2160"/>
              </a:lnSpc>
              <a:spcBef>
                <a:spcPts val="598"/>
              </a:spcBef>
              <a:tabLst>
                <a:tab pos="698500" algn="l"/>
              </a:tabLst>
            </a:pPr>
            <a:r>
              <a:rPr sz="2000" spc="0" dirty="0">
                <a:solidFill>
                  <a:srgbClr val="00AF50"/>
                </a:solidFill>
                <a:latin typeface="Arial"/>
                <a:cs typeface="Arial"/>
              </a:rPr>
              <a:t>•	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B</a:t>
            </a:r>
            <a:r>
              <a:rPr sz="2000" b="1" spc="-69" dirty="0">
                <a:solidFill>
                  <a:srgbClr val="00AF50"/>
                </a:solidFill>
                <a:latin typeface="Trebuchet MS"/>
                <a:cs typeface="Trebuchet MS"/>
              </a:rPr>
              <a:t>r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anded</a:t>
            </a:r>
            <a:r>
              <a:rPr sz="2000" b="1" spc="-19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-4" dirty="0">
                <a:solidFill>
                  <a:srgbClr val="00AF50"/>
                </a:solidFill>
                <a:latin typeface="Trebuchet MS"/>
                <a:cs typeface="Trebuchet MS"/>
              </a:rPr>
              <a:t>c</a:t>
            </a:r>
            <a:r>
              <a:rPr sz="2000" b="1" spc="0" dirty="0">
                <a:solidFill>
                  <a:srgbClr val="00AF50"/>
                </a:solidFill>
                <a:latin typeface="Trebuchet MS"/>
                <a:cs typeface="Trebuchet MS"/>
              </a:rPr>
              <a:t>ases</a:t>
            </a:r>
            <a:r>
              <a:rPr sz="2000" b="1" spc="-9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uld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be a</a:t>
            </a:r>
            <a:r>
              <a:rPr sz="2000" spc="-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tch</a:t>
            </a:r>
            <a:r>
              <a:rPr sz="2000" spc="-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 g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sz="20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sz="2000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 sh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eld</a:t>
            </a:r>
            <a:r>
              <a:rPr sz="2000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r the</a:t>
            </a:r>
            <a:r>
              <a:rPr sz="200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9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artphon</a:t>
            </a:r>
            <a:r>
              <a:rPr sz="20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23517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-13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ef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9302216" cy="2941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386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• </a:t>
            </a:r>
            <a:r>
              <a:rPr sz="2400" spc="-364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ht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t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p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: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//blo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g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.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g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amea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n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alyti</a:t>
            </a:r>
            <a:r>
              <a:rPr sz="2400" u="heavy" spc="9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cs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.c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o</a:t>
            </a:r>
            <a:r>
              <a:rPr sz="2400" u="heavy" spc="9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m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7"/>
              </a:rPr>
              <a:t>/</a:t>
            </a:r>
            <a:endParaRPr sz="2400">
              <a:latin typeface="Trebuchet MS"/>
              <a:cs typeface="Trebuchet MS"/>
            </a:endParaRPr>
          </a:p>
          <a:p>
            <a:pPr marL="12700" marR="40386">
              <a:lnSpc>
                <a:spcPct val="96761"/>
              </a:lnSpc>
              <a:spcBef>
                <a:spcPts val="672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  <a:hlinkClick r:id="rId8"/>
              </a:rPr>
              <a:t>• </a:t>
            </a:r>
            <a:r>
              <a:rPr sz="2400" spc="-364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 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ht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t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p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: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//ww</a:t>
            </a:r>
            <a:r>
              <a:rPr sz="2400" u="heavy" spc="-244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w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.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b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litzg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a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mess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t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udio</a:t>
            </a:r>
            <a:r>
              <a:rPr sz="2400" u="heavy" spc="9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s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.c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o</a:t>
            </a:r>
            <a:r>
              <a:rPr sz="2400" u="heavy" spc="9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m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8"/>
              </a:rPr>
              <a:t>/</a:t>
            </a:r>
            <a:endParaRPr sz="2400">
              <a:latin typeface="Trebuchet MS"/>
              <a:cs typeface="Trebuchet MS"/>
            </a:endParaRPr>
          </a:p>
          <a:p>
            <a:pPr marL="12700" marR="40386">
              <a:lnSpc>
                <a:spcPct val="96761"/>
              </a:lnSpc>
              <a:spcBef>
                <a:spcPts val="815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  <a:hlinkClick r:id="rId9"/>
              </a:rPr>
              <a:t>• </a:t>
            </a:r>
            <a:r>
              <a:rPr sz="2400" spc="-364" dirty="0">
                <a:solidFill>
                  <a:srgbClr val="6B9F24"/>
                </a:solidFill>
                <a:latin typeface="Trebuchet MS"/>
                <a:cs typeface="Trebuchet MS"/>
                <a:hlinkClick r:id="rId9"/>
              </a:rPr>
              <a:t> 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9"/>
              </a:rPr>
              <a:t>ht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9"/>
              </a:rPr>
              <a:t>t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9"/>
              </a:rPr>
              <a:t>p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9"/>
              </a:rPr>
              <a:t>: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9"/>
              </a:rPr>
              <a:t>/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  <a:hlinkClick r:id="rId9"/>
              </a:rPr>
              <a:t>/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9"/>
              </a:rPr>
              <a:t>uni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9"/>
              </a:rPr>
              <a:t>t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  <a:hlinkClick r:id="rId9"/>
              </a:rPr>
              <a:t>y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9"/>
              </a:rPr>
              <a:t>3d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9"/>
              </a:rPr>
              <a:t>.</a:t>
            </a:r>
            <a:r>
              <a:rPr sz="2400" u="heavy" spc="9" dirty="0">
                <a:solidFill>
                  <a:srgbClr val="6B9F24"/>
                </a:solidFill>
                <a:latin typeface="Trebuchet MS"/>
                <a:cs typeface="Trebuchet MS"/>
                <a:hlinkClick r:id="rId9"/>
              </a:rPr>
              <a:t>c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9"/>
              </a:rPr>
              <a:t>om/le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  <a:hlinkClick r:id="rId9"/>
              </a:rPr>
              <a:t>a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9"/>
              </a:rPr>
              <a:t>rn/</a:t>
            </a:r>
            <a:endParaRPr sz="2400">
              <a:latin typeface="Trebuchet MS"/>
              <a:cs typeface="Trebuchet MS"/>
            </a:endParaRPr>
          </a:p>
          <a:p>
            <a:pPr marL="12700" marR="40386">
              <a:lnSpc>
                <a:spcPct val="96761"/>
              </a:lnSpc>
              <a:spcBef>
                <a:spcPts val="80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  <a:hlinkClick r:id="rId10"/>
              </a:rPr>
              <a:t>• </a:t>
            </a:r>
            <a:r>
              <a:rPr sz="2400" spc="-364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 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ht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t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p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: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/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/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ww</a:t>
            </a:r>
            <a:r>
              <a:rPr sz="2400" u="heavy" spc="-244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w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.c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o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cos2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d</a:t>
            </a:r>
            <a:r>
              <a:rPr sz="2400" u="heavy" spc="-4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-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x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.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o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0"/>
              </a:rPr>
              <a:t>rg/</a:t>
            </a:r>
            <a:endParaRPr sz="2400">
              <a:latin typeface="Trebuchet MS"/>
              <a:cs typeface="Trebuchet MS"/>
            </a:endParaRPr>
          </a:p>
          <a:p>
            <a:pPr marL="12700" marR="40386">
              <a:lnSpc>
                <a:spcPct val="96761"/>
              </a:lnSpc>
              <a:spcBef>
                <a:spcPts val="80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  <a:hlinkClick r:id="rId11"/>
              </a:rPr>
              <a:t>• </a:t>
            </a:r>
            <a:r>
              <a:rPr sz="2400" spc="-369" dirty="0">
                <a:solidFill>
                  <a:srgbClr val="6B9F24"/>
                </a:solidFill>
                <a:latin typeface="Trebuchet MS"/>
                <a:cs typeface="Trebuchet MS"/>
                <a:hlinkClick r:id="rId11"/>
              </a:rPr>
              <a:t> 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1"/>
              </a:rPr>
              <a:t>ht</a:t>
            </a:r>
            <a:r>
              <a:rPr sz="2400" u="heavy" spc="-14" dirty="0">
                <a:solidFill>
                  <a:srgbClr val="6B9F24"/>
                </a:solidFill>
                <a:latin typeface="Trebuchet MS"/>
                <a:cs typeface="Trebuchet MS"/>
                <a:hlinkClick r:id="rId11"/>
              </a:rPr>
              <a:t>t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1"/>
              </a:rPr>
              <a:t>p</a:t>
            </a:r>
            <a:r>
              <a:rPr sz="2400" u="heavy" spc="-14" dirty="0">
                <a:solidFill>
                  <a:srgbClr val="6B9F24"/>
                </a:solidFill>
                <a:latin typeface="Trebuchet MS"/>
                <a:cs typeface="Trebuchet MS"/>
                <a:hlinkClick r:id="rId11"/>
              </a:rPr>
              <a:t>: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1"/>
              </a:rPr>
              <a:t>//ww</a:t>
            </a:r>
            <a:r>
              <a:rPr sz="2400" u="heavy" spc="-244" dirty="0">
                <a:solidFill>
                  <a:srgbClr val="6B9F24"/>
                </a:solidFill>
                <a:latin typeface="Trebuchet MS"/>
                <a:cs typeface="Trebuchet MS"/>
                <a:hlinkClick r:id="rId11"/>
              </a:rPr>
              <a:t>w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1"/>
              </a:rPr>
              <a:t>.s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11"/>
              </a:rPr>
              <a:t>o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1"/>
              </a:rPr>
              <a:t>narlearn</a:t>
            </a:r>
            <a:r>
              <a:rPr sz="2400" u="heavy" spc="9" dirty="0">
                <a:solidFill>
                  <a:srgbClr val="6B9F24"/>
                </a:solidFill>
                <a:latin typeface="Trebuchet MS"/>
                <a:cs typeface="Trebuchet MS"/>
                <a:hlinkClick r:id="rId11"/>
              </a:rPr>
              <a:t>i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1"/>
              </a:rPr>
              <a:t>ng.co.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11"/>
              </a:rPr>
              <a:t>u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  <a:hlinkClick r:id="rId11"/>
              </a:rPr>
              <a:t>k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1"/>
              </a:rPr>
              <a:t>/</a:t>
            </a:r>
            <a:endParaRPr sz="2400">
              <a:latin typeface="Trebuchet MS"/>
              <a:cs typeface="Trebuchet MS"/>
            </a:endParaRPr>
          </a:p>
          <a:p>
            <a:pPr marL="241604" indent="-228904">
              <a:lnSpc>
                <a:spcPts val="2590"/>
              </a:lnSpc>
              <a:spcBef>
                <a:spcPts val="1126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  <a:hlinkClick r:id="rId12"/>
              </a:rPr>
              <a:t>• </a:t>
            </a:r>
            <a:r>
              <a:rPr sz="2400" spc="-364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 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ht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t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p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: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//oc</a:t>
            </a:r>
            <a:r>
              <a:rPr sz="2400" u="heavy" spc="-250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w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.mi</a:t>
            </a:r>
            <a:r>
              <a:rPr sz="2400" u="heavy" spc="-9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t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.edu/c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o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urs</a:t>
            </a:r>
            <a:r>
              <a:rPr sz="2400" u="heavy" spc="9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e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s/compa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r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ativ</a:t>
            </a:r>
            <a:r>
              <a:rPr sz="2400" u="heavy" spc="19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e</a:t>
            </a:r>
            <a:r>
              <a:rPr sz="2400" u="heavy" spc="-4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-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m</a:t>
            </a:r>
            <a:r>
              <a:rPr sz="2400" u="heavy" spc="9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e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di</a:t>
            </a:r>
            <a:r>
              <a:rPr sz="2400" u="heavy" spc="9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a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-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studie</a:t>
            </a:r>
            <a:r>
              <a:rPr sz="2400" u="heavy" spc="9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s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  <a:hlinkClick r:id="rId12"/>
              </a:rPr>
              <a:t>-</a:t>
            </a:r>
            <a:r>
              <a:rPr sz="2400" spc="0" dirty="0">
                <a:solidFill>
                  <a:srgbClr val="6B9F24"/>
                </a:solidFill>
                <a:latin typeface="Trebuchet MS"/>
                <a:cs typeface="Trebuchet MS"/>
              </a:rPr>
              <a:t> 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</a:rPr>
              <a:t>writing/cm</a:t>
            </a:r>
            <a:r>
              <a:rPr sz="2400" u="heavy" spc="-4" dirty="0">
                <a:solidFill>
                  <a:srgbClr val="6B9F24"/>
                </a:solidFill>
                <a:latin typeface="Trebuchet MS"/>
                <a:cs typeface="Trebuchet MS"/>
              </a:rPr>
              <a:t>s-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</a:rPr>
              <a:t>611</a:t>
            </a:r>
            <a:r>
              <a:rPr sz="2400" u="heavy" spc="-4" dirty="0">
                <a:solidFill>
                  <a:srgbClr val="6B9F24"/>
                </a:solidFill>
                <a:latin typeface="Trebuchet MS"/>
                <a:cs typeface="Trebuchet MS"/>
              </a:rPr>
              <a:t>j-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</a:rPr>
              <a:t>creating</a:t>
            </a:r>
            <a:r>
              <a:rPr sz="2400" u="heavy" spc="-4" dirty="0">
                <a:solidFill>
                  <a:srgbClr val="6B9F24"/>
                </a:solidFill>
                <a:latin typeface="Trebuchet MS"/>
                <a:cs typeface="Trebuchet MS"/>
              </a:rPr>
              <a:t>-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</a:rPr>
              <a:t>v</a:t>
            </a:r>
            <a:r>
              <a:rPr sz="2400" u="heavy" spc="9" dirty="0">
                <a:solidFill>
                  <a:srgbClr val="6B9F24"/>
                </a:solidFill>
                <a:latin typeface="Trebuchet MS"/>
                <a:cs typeface="Trebuchet MS"/>
              </a:rPr>
              <a:t>i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</a:rPr>
              <a:t>d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</a:rPr>
              <a:t>e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</a:rPr>
              <a:t>o</a:t>
            </a:r>
            <a:r>
              <a:rPr sz="2400" u="heavy" spc="-4" dirty="0">
                <a:solidFill>
                  <a:srgbClr val="6B9F24"/>
                </a:solidFill>
                <a:latin typeface="Trebuchet MS"/>
                <a:cs typeface="Trebuchet MS"/>
              </a:rPr>
              <a:t>-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</a:rPr>
              <a:t>g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</a:rPr>
              <a:t>ame</a:t>
            </a:r>
            <a:r>
              <a:rPr sz="2400" u="heavy" spc="14" dirty="0">
                <a:solidFill>
                  <a:srgbClr val="6B9F24"/>
                </a:solidFill>
                <a:latin typeface="Trebuchet MS"/>
                <a:cs typeface="Trebuchet MS"/>
              </a:rPr>
              <a:t>s</a:t>
            </a:r>
            <a:r>
              <a:rPr sz="2400" u="heavy" spc="-4" dirty="0">
                <a:solidFill>
                  <a:srgbClr val="6B9F24"/>
                </a:solidFill>
                <a:latin typeface="Trebuchet MS"/>
                <a:cs typeface="Trebuchet MS"/>
              </a:rPr>
              <a:t>-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</a:rPr>
              <a:t>fa</a:t>
            </a:r>
            <a:r>
              <a:rPr sz="2400" u="heavy" spc="9" dirty="0">
                <a:solidFill>
                  <a:srgbClr val="6B9F24"/>
                </a:solidFill>
                <a:latin typeface="Trebuchet MS"/>
                <a:cs typeface="Trebuchet MS"/>
              </a:rPr>
              <a:t>l</a:t>
            </a:r>
            <a:r>
              <a:rPr sz="2400" u="heavy" spc="14" dirty="0">
                <a:solidFill>
                  <a:srgbClr val="6B9F24"/>
                </a:solidFill>
                <a:latin typeface="Trebuchet MS"/>
                <a:cs typeface="Trebuchet MS"/>
              </a:rPr>
              <a:t>l</a:t>
            </a:r>
            <a:r>
              <a:rPr sz="2400" u="heavy" spc="-4" dirty="0">
                <a:solidFill>
                  <a:srgbClr val="6B9F24"/>
                </a:solidFill>
                <a:latin typeface="Trebuchet MS"/>
                <a:cs typeface="Trebuchet MS"/>
              </a:rPr>
              <a:t>-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</a:rPr>
              <a:t>20</a:t>
            </a:r>
            <a:r>
              <a:rPr sz="2400" u="heavy" spc="14" dirty="0">
                <a:solidFill>
                  <a:srgbClr val="6B9F24"/>
                </a:solidFill>
                <a:latin typeface="Trebuchet MS"/>
                <a:cs typeface="Trebuchet MS"/>
              </a:rPr>
              <a:t>1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</a:rPr>
              <a:t>3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</a:rPr>
              <a:t>/a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</a:rPr>
              <a:t>u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</a:rPr>
              <a:t>di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</a:rPr>
              <a:t>o-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</a:rPr>
              <a:t>lec</a:t>
            </a:r>
            <a:r>
              <a:rPr sz="2400" u="heavy" spc="4" dirty="0">
                <a:solidFill>
                  <a:srgbClr val="6B9F24"/>
                </a:solidFill>
                <a:latin typeface="Trebuchet MS"/>
                <a:cs typeface="Trebuchet MS"/>
              </a:rPr>
              <a:t>t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</a:rPr>
              <a:t>ure</a:t>
            </a:r>
            <a:r>
              <a:rPr sz="2400" u="heavy" spc="14" dirty="0">
                <a:solidFill>
                  <a:srgbClr val="6B9F24"/>
                </a:solidFill>
                <a:latin typeface="Trebuchet MS"/>
                <a:cs typeface="Trebuchet MS"/>
              </a:rPr>
              <a:t>s</a:t>
            </a:r>
            <a:r>
              <a:rPr sz="2400" u="heavy" spc="0" dirty="0">
                <a:solidFill>
                  <a:srgbClr val="6B9F24"/>
                </a:solidFill>
                <a:latin typeface="Trebuchet MS"/>
                <a:cs typeface="Trebuchet MS"/>
              </a:rPr>
              <a:t>/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053" y="1053441"/>
            <a:ext cx="47903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 v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deo 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-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053" y="2382678"/>
            <a:ext cx="8109470" cy="330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vi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eo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refers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to any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interactive</a:t>
            </a:r>
            <a:r>
              <a:rPr sz="2400" spc="19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co</a:t>
            </a:r>
            <a:r>
              <a:rPr sz="2400" spc="-4" dirty="0">
                <a:solidFill>
                  <a:srgbClr val="00AF50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tent</a:t>
            </a:r>
            <a:r>
              <a:rPr sz="2400" spc="14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played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053" y="2712365"/>
            <a:ext cx="6449696" cy="2484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604">
              <a:lnSpc>
                <a:spcPts val="2575"/>
              </a:lnSpc>
              <a:spcBef>
                <a:spcPts val="128"/>
              </a:spcBef>
            </a:pP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electro</a:t>
            </a:r>
            <a:r>
              <a:rPr sz="2400" spc="-9" dirty="0">
                <a:solidFill>
                  <a:srgbClr val="00AF50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ically</a:t>
            </a:r>
            <a:r>
              <a:rPr sz="2400" spc="49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manipula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ing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images pr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duced</a:t>
            </a:r>
            <a:endParaRPr sz="2400">
              <a:latin typeface="Trebuchet MS"/>
              <a:cs typeface="Trebuchet MS"/>
            </a:endParaRPr>
          </a:p>
          <a:p>
            <a:pPr marL="241604" marR="45720">
              <a:lnSpc>
                <a:spcPts val="2590"/>
              </a:lnSpc>
              <a:spcBef>
                <a:spcPts val="0"/>
              </a:spcBef>
            </a:pP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pr</a:t>
            </a:r>
            <a:r>
              <a:rPr sz="2400" spc="-9" dirty="0">
                <a:solidFill>
                  <a:srgbClr val="00AF50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gram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a</a:t>
            </a:r>
            <a:r>
              <a:rPr sz="2400" spc="-9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pl</a:t>
            </a:r>
            <a:r>
              <a:rPr sz="2400" spc="-9" dirty="0">
                <a:solidFill>
                  <a:srgbClr val="00AF50"/>
                </a:solidFill>
                <a:latin typeface="Trebuchet MS"/>
                <a:cs typeface="Trebuchet MS"/>
              </a:rPr>
              <a:t>i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cati</a:t>
            </a:r>
            <a:r>
              <a:rPr sz="2400" spc="-14" dirty="0">
                <a:solidFill>
                  <a:srgbClr val="00AF50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n</a:t>
            </a:r>
            <a:r>
              <a:rPr sz="2400" spc="44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on any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di</a:t>
            </a:r>
            <a:r>
              <a:rPr sz="2400" spc="-4" dirty="0">
                <a:solidFill>
                  <a:srgbClr val="00AF50"/>
                </a:solidFill>
                <a:latin typeface="Trebuchet MS"/>
                <a:cs typeface="Trebuchet MS"/>
              </a:rPr>
              <a:t>s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pl</a:t>
            </a:r>
            <a:r>
              <a:rPr sz="2400" spc="-9" dirty="0">
                <a:solidFill>
                  <a:srgbClr val="00AF50"/>
                </a:solidFill>
                <a:latin typeface="Trebuchet MS"/>
                <a:cs typeface="Trebuchet MS"/>
              </a:rPr>
              <a:t>a</a:t>
            </a:r>
            <a:r>
              <a:rPr sz="2400" spc="-284" dirty="0">
                <a:solidFill>
                  <a:srgbClr val="00AF50"/>
                </a:solidFill>
                <a:latin typeface="Trebuchet MS"/>
                <a:cs typeface="Trebuchet MS"/>
              </a:rPr>
              <a:t>y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12700" marR="45720">
              <a:lnSpc>
                <a:spcPct val="96761"/>
              </a:lnSpc>
              <a:spcBef>
                <a:spcPts val="673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Mo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ile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2400" spc="-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ablet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Games</a:t>
            </a:r>
            <a:endParaRPr sz="2400">
              <a:latin typeface="Trebuchet MS"/>
              <a:cs typeface="Trebuchet MS"/>
            </a:endParaRPr>
          </a:p>
          <a:p>
            <a:pPr marL="12700" marR="45720">
              <a:lnSpc>
                <a:spcPct val="96761"/>
              </a:lnSpc>
              <a:spcBef>
                <a:spcPts val="813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eb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Games</a:t>
            </a:r>
            <a:endParaRPr sz="2400">
              <a:latin typeface="Trebuchet MS"/>
              <a:cs typeface="Trebuchet MS"/>
            </a:endParaRPr>
          </a:p>
          <a:p>
            <a:pPr marL="12700" marR="45720">
              <a:lnSpc>
                <a:spcPct val="96761"/>
              </a:lnSpc>
              <a:spcBef>
                <a:spcPts val="80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ole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2400">
              <a:latin typeface="Trebuchet MS"/>
              <a:cs typeface="Trebuchet MS"/>
            </a:endParaRPr>
          </a:p>
          <a:p>
            <a:pPr marL="12700" marR="45720">
              <a:lnSpc>
                <a:spcPct val="96761"/>
              </a:lnSpc>
              <a:spcBef>
                <a:spcPts val="803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PC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1456" y="2712365"/>
            <a:ext cx="3912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28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4155" y="2712365"/>
            <a:ext cx="5481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28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215630" y="2712365"/>
            <a:ext cx="13793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28"/>
              </a:spcBef>
            </a:pP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com</a:t>
            </a:r>
            <a:r>
              <a:rPr sz="2400" spc="-9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uter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0828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485783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36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diff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renc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9370480" cy="1445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00AF50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Interactivity</a:t>
            </a:r>
            <a:r>
              <a:rPr sz="2400" spc="14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what makes games differ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from movie a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her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art</a:t>
            </a:r>
            <a:endParaRPr sz="2400" dirty="0">
              <a:latin typeface="Trebuchet MS"/>
              <a:cs typeface="Trebuchet MS"/>
            </a:endParaRPr>
          </a:p>
          <a:p>
            <a:pPr marL="241604" marR="45795">
              <a:lnSpc>
                <a:spcPts val="2590"/>
              </a:lnSpc>
              <a:spcBef>
                <a:spcPts val="0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forms.</a:t>
            </a:r>
            <a:endParaRPr sz="2400" dirty="0">
              <a:latin typeface="Trebuchet MS"/>
              <a:cs typeface="Trebuchet MS"/>
            </a:endParaRPr>
          </a:p>
          <a:p>
            <a:pPr marL="12700" marR="45795">
              <a:lnSpc>
                <a:spcPct val="96761"/>
              </a:lnSpc>
              <a:spcBef>
                <a:spcPts val="671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c</a:t>
            </a:r>
            <a:r>
              <a:rPr sz="2400" spc="-4" dirty="0">
                <a:solidFill>
                  <a:srgbClr val="00AF50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nt</a:t>
            </a:r>
            <a:r>
              <a:rPr sz="2400" spc="-9" dirty="0">
                <a:solidFill>
                  <a:srgbClr val="00AF50"/>
                </a:solidFill>
                <a:latin typeface="Trebuchet MS"/>
                <a:cs typeface="Trebuchet MS"/>
              </a:rPr>
              <a:t>e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nt</a:t>
            </a:r>
            <a:r>
              <a:rPr sz="2400" spc="9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of the game as a 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me</a:t>
            </a:r>
            <a:r>
              <a:rPr sz="2400" spc="-9" dirty="0">
                <a:solidFill>
                  <a:srgbClr val="00AF50"/>
                </a:solidFill>
                <a:latin typeface="Trebuchet MS"/>
                <a:cs typeface="Trebuchet MS"/>
              </a:rPr>
              <a:t>d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ium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is what makes it di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fers</a:t>
            </a:r>
            <a:endParaRPr sz="2400" dirty="0">
              <a:latin typeface="Trebuchet MS"/>
              <a:cs typeface="Trebuchet MS"/>
            </a:endParaRPr>
          </a:p>
          <a:p>
            <a:pPr marL="241604" marR="45795">
              <a:lnSpc>
                <a:spcPts val="2595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ther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sof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ware.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And obvi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usly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2400" spc="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fu</a:t>
            </a:r>
            <a:r>
              <a:rPr sz="2400" spc="-4" dirty="0">
                <a:solidFill>
                  <a:srgbClr val="00AF50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4456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485783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id-ID" sz="3600" dirty="0" err="1">
                <a:solidFill>
                  <a:schemeClr val="bg1"/>
                </a:solidFill>
              </a:rPr>
              <a:t>Game</a:t>
            </a:r>
            <a:r>
              <a:rPr lang="id-ID" sz="3600" dirty="0">
                <a:solidFill>
                  <a:schemeClr val="bg1"/>
                </a:solidFill>
              </a:rPr>
              <a:t> </a:t>
            </a:r>
            <a:r>
              <a:rPr lang="id-ID" sz="3600" dirty="0" err="1">
                <a:solidFill>
                  <a:schemeClr val="bg1"/>
                </a:solidFill>
              </a:rPr>
              <a:t>Structure</a:t>
            </a:r>
            <a:endParaRPr lang="id-ID" sz="3600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9305" y="1634230"/>
            <a:ext cx="9370480" cy="4949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Games have a different structure than any other software </a:t>
            </a:r>
          </a:p>
          <a:p>
            <a:r>
              <a:rPr lang="id-ID" sz="2000" dirty="0">
                <a:solidFill>
                  <a:schemeClr val="bg1"/>
                </a:solidFill>
              </a:rPr>
              <a:t>– Start </a:t>
            </a:r>
            <a:r>
              <a:rPr lang="id-ID" sz="2000" dirty="0" err="1">
                <a:solidFill>
                  <a:schemeClr val="bg1"/>
                </a:solidFill>
              </a:rPr>
              <a:t>up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– </a:t>
            </a:r>
            <a:r>
              <a:rPr lang="id-ID" sz="2000" dirty="0" err="1">
                <a:solidFill>
                  <a:schemeClr val="bg1"/>
                </a:solidFill>
              </a:rPr>
              <a:t>Introductory</a:t>
            </a:r>
            <a:r>
              <a:rPr lang="id-ID" sz="2000" dirty="0">
                <a:solidFill>
                  <a:schemeClr val="bg1"/>
                </a:solidFill>
              </a:rPr>
              <a:t> Movie</a:t>
            </a:r>
          </a:p>
          <a:p>
            <a:r>
              <a:rPr lang="id-ID" sz="2000" dirty="0">
                <a:solidFill>
                  <a:schemeClr val="bg1"/>
                </a:solidFill>
              </a:rPr>
              <a:t>– Front </a:t>
            </a:r>
            <a:r>
              <a:rPr lang="id-ID" sz="2000" dirty="0" err="1">
                <a:solidFill>
                  <a:schemeClr val="bg1"/>
                </a:solidFill>
              </a:rPr>
              <a:t>End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• </a:t>
            </a:r>
            <a:r>
              <a:rPr lang="id-ID" sz="2000" dirty="0" err="1">
                <a:solidFill>
                  <a:schemeClr val="bg1"/>
                </a:solidFill>
              </a:rPr>
              <a:t>Game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id-ID" sz="2000" dirty="0" err="1">
                <a:solidFill>
                  <a:schemeClr val="bg1"/>
                </a:solidFill>
              </a:rPr>
              <a:t>Options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• </a:t>
            </a:r>
            <a:r>
              <a:rPr lang="id-ID" sz="2000" dirty="0" err="1">
                <a:solidFill>
                  <a:schemeClr val="bg1"/>
                </a:solidFill>
              </a:rPr>
              <a:t>Sound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id-ID" sz="2000" dirty="0" err="1">
                <a:solidFill>
                  <a:schemeClr val="bg1"/>
                </a:solidFill>
              </a:rPr>
              <a:t>Options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• Video </a:t>
            </a:r>
            <a:r>
              <a:rPr lang="id-ID" sz="2000" dirty="0" err="1">
                <a:solidFill>
                  <a:schemeClr val="bg1"/>
                </a:solidFill>
              </a:rPr>
              <a:t>Options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– </a:t>
            </a:r>
            <a:r>
              <a:rPr lang="id-ID" sz="2000" dirty="0" err="1">
                <a:solidFill>
                  <a:schemeClr val="bg1"/>
                </a:solidFill>
              </a:rPr>
              <a:t>Loading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id-ID" sz="2000" dirty="0" err="1">
                <a:solidFill>
                  <a:schemeClr val="bg1"/>
                </a:solidFill>
              </a:rPr>
              <a:t>Screen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– Main </a:t>
            </a:r>
            <a:r>
              <a:rPr lang="id-ID" sz="2000" dirty="0" err="1">
                <a:solidFill>
                  <a:schemeClr val="bg1"/>
                </a:solidFill>
              </a:rPr>
              <a:t>Game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• </a:t>
            </a:r>
            <a:r>
              <a:rPr lang="id-ID" sz="2000" dirty="0" err="1">
                <a:solidFill>
                  <a:schemeClr val="bg1"/>
                </a:solidFill>
              </a:rPr>
              <a:t>Introduction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• </a:t>
            </a:r>
            <a:r>
              <a:rPr lang="id-ID" sz="2000" dirty="0" err="1">
                <a:solidFill>
                  <a:schemeClr val="bg1"/>
                </a:solidFill>
              </a:rPr>
              <a:t>Gameplay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– </a:t>
            </a:r>
            <a:r>
              <a:rPr lang="id-ID" sz="2000" dirty="0" err="1">
                <a:solidFill>
                  <a:schemeClr val="bg1"/>
                </a:solidFill>
              </a:rPr>
              <a:t>game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id-ID" sz="2000" dirty="0" err="1">
                <a:solidFill>
                  <a:schemeClr val="bg1"/>
                </a:solidFill>
              </a:rPr>
              <a:t>modes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• Pause </a:t>
            </a:r>
            <a:r>
              <a:rPr lang="id-ID" sz="2000" dirty="0" err="1">
                <a:solidFill>
                  <a:schemeClr val="bg1"/>
                </a:solidFill>
              </a:rPr>
              <a:t>Options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– </a:t>
            </a:r>
            <a:r>
              <a:rPr lang="id-ID" sz="2000" dirty="0" err="1">
                <a:solidFill>
                  <a:schemeClr val="bg1"/>
                </a:solidFill>
              </a:rPr>
              <a:t>End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id-ID" sz="2000" dirty="0" err="1">
                <a:solidFill>
                  <a:schemeClr val="bg1"/>
                </a:solidFill>
              </a:rPr>
              <a:t>Game</a:t>
            </a:r>
            <a:r>
              <a:rPr lang="id-ID" sz="2000" dirty="0">
                <a:solidFill>
                  <a:schemeClr val="bg1"/>
                </a:solidFill>
              </a:rPr>
              <a:t> Movie</a:t>
            </a:r>
          </a:p>
          <a:p>
            <a:r>
              <a:rPr lang="id-ID" sz="2000" dirty="0">
                <a:solidFill>
                  <a:schemeClr val="bg1"/>
                </a:solidFill>
              </a:rPr>
              <a:t>– </a:t>
            </a:r>
            <a:r>
              <a:rPr lang="id-ID" sz="2000" dirty="0" err="1">
                <a:solidFill>
                  <a:schemeClr val="bg1"/>
                </a:solidFill>
              </a:rPr>
              <a:t>Credits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– </a:t>
            </a:r>
            <a:r>
              <a:rPr lang="id-ID" sz="2000" dirty="0" err="1">
                <a:solidFill>
                  <a:schemeClr val="bg1"/>
                </a:solidFill>
              </a:rPr>
              <a:t>Shut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id-ID" sz="2000" dirty="0" err="1">
                <a:solidFill>
                  <a:schemeClr val="bg1"/>
                </a:solidFill>
              </a:rPr>
              <a:t>down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7121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9053" y="1053441"/>
            <a:ext cx="627038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 v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deo 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 ge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-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053" y="2382678"/>
            <a:ext cx="9413932" cy="1318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80"/>
              </a:lnSpc>
              <a:spcBef>
                <a:spcPts val="129"/>
              </a:spcBef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Games are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classified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genr</a:t>
            </a:r>
            <a:r>
              <a:rPr sz="2400" spc="4" dirty="0">
                <a:solidFill>
                  <a:srgbClr val="00AF50"/>
                </a:solidFill>
                <a:latin typeface="Trebuchet MS"/>
                <a:cs typeface="Trebuchet MS"/>
              </a:rPr>
              <a:t>e</a:t>
            </a:r>
            <a:r>
              <a:rPr sz="2400" spc="-4" dirty="0">
                <a:solidFill>
                  <a:srgbClr val="00AF50"/>
                </a:solidFill>
                <a:latin typeface="Trebuchet MS"/>
                <a:cs typeface="Trebuchet MS"/>
              </a:rPr>
              <a:t>s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pur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ort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defi</a:t>
            </a:r>
            <a:r>
              <a:rPr sz="2400" spc="-9" dirty="0">
                <a:solidFill>
                  <a:srgbClr val="00AF50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241604">
              <a:lnSpc>
                <a:spcPts val="2590"/>
              </a:lnSpc>
              <a:spcBef>
                <a:spcPts val="0"/>
              </a:spcBef>
            </a:pP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games in</a:t>
            </a:r>
            <a:r>
              <a:rPr sz="2400" spc="9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terms</a:t>
            </a:r>
            <a:r>
              <a:rPr sz="2400" spc="9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hav</a:t>
            </a:r>
            <a:r>
              <a:rPr sz="2400" spc="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ng a 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comm</a:t>
            </a:r>
            <a:r>
              <a:rPr sz="2400" spc="-9" dirty="0">
                <a:solidFill>
                  <a:srgbClr val="00AF50"/>
                </a:solidFill>
                <a:latin typeface="Trebuchet MS"/>
                <a:cs typeface="Trebuchet MS"/>
              </a:rPr>
              <a:t>o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n s</a:t>
            </a:r>
            <a:r>
              <a:rPr sz="2400" spc="-9" dirty="0">
                <a:solidFill>
                  <a:srgbClr val="00AF50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yle</a:t>
            </a:r>
            <a:r>
              <a:rPr sz="2400" spc="24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or set of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characteristic</a:t>
            </a:r>
            <a:r>
              <a:rPr sz="2400" spc="-4" dirty="0">
                <a:solidFill>
                  <a:srgbClr val="00AF50"/>
                </a:solidFill>
                <a:latin typeface="Trebuchet MS"/>
                <a:cs typeface="Trebuchet MS"/>
              </a:rPr>
              <a:t>s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  <a:p>
            <a:pPr marL="241604" marR="45720">
              <a:lnSpc>
                <a:spcPts val="2590"/>
              </a:lnSpc>
            </a:pP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e.</a:t>
            </a:r>
            <a:r>
              <a:rPr sz="2400" spc="-1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as defin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in terms of</a:t>
            </a:r>
            <a:r>
              <a:rPr sz="24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-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rspe</a:t>
            </a:r>
            <a:r>
              <a:rPr sz="2400" spc="-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tive,</a:t>
            </a:r>
            <a:r>
              <a:rPr sz="2400" spc="3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g</a:t>
            </a:r>
            <a:r>
              <a:rPr sz="2400" spc="-9" dirty="0">
                <a:solidFill>
                  <a:srgbClr val="00AF50"/>
                </a:solidFill>
                <a:latin typeface="Trebuchet MS"/>
                <a:cs typeface="Trebuchet MS"/>
              </a:rPr>
              <a:t>a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me</a:t>
            </a:r>
            <a:r>
              <a:rPr sz="2400" spc="-9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la</a:t>
            </a:r>
            <a:r>
              <a:rPr sz="2400" spc="-284" dirty="0">
                <a:solidFill>
                  <a:srgbClr val="00AF50"/>
                </a:solidFill>
                <a:latin typeface="Trebuchet MS"/>
                <a:cs typeface="Trebuchet MS"/>
              </a:rPr>
              <a:t>y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in</a:t>
            </a:r>
            <a:r>
              <a:rPr sz="2400" spc="-9" dirty="0">
                <a:solidFill>
                  <a:srgbClr val="00AF50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eracti</a:t>
            </a:r>
            <a:r>
              <a:rPr sz="2400" spc="-14" dirty="0">
                <a:solidFill>
                  <a:srgbClr val="00AF50"/>
                </a:solidFill>
                <a:latin typeface="Trebuchet MS"/>
                <a:cs typeface="Trebuchet MS"/>
              </a:rPr>
              <a:t>o</a:t>
            </a:r>
            <a:r>
              <a:rPr sz="2400" spc="-4" dirty="0">
                <a:solidFill>
                  <a:srgbClr val="00AF50"/>
                </a:solidFill>
                <a:latin typeface="Trebuchet MS"/>
                <a:cs typeface="Trebuchet M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  <a:p>
            <a:pPr marL="241604" marR="45720">
              <a:lnSpc>
                <a:spcPts val="2595"/>
              </a:lnSpc>
              <a:spcBef>
                <a:spcPts val="0"/>
              </a:spcBef>
            </a:pP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o</a:t>
            </a:r>
            <a:r>
              <a:rPr sz="2400" spc="-9" dirty="0">
                <a:solidFill>
                  <a:srgbClr val="00AF50"/>
                </a:solidFill>
                <a:latin typeface="Trebuchet MS"/>
                <a:cs typeface="Trebuchet MS"/>
              </a:rPr>
              <a:t>b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jec</a:t>
            </a:r>
            <a:r>
              <a:rPr sz="2400" spc="-9" dirty="0">
                <a:solidFill>
                  <a:srgbClr val="00AF50"/>
                </a:solidFill>
                <a:latin typeface="Trebuchet MS"/>
                <a:cs typeface="Trebuchet MS"/>
              </a:rPr>
              <a:t>t</a:t>
            </a:r>
            <a:r>
              <a:rPr sz="2400" spc="0" dirty="0">
                <a:solidFill>
                  <a:srgbClr val="00AF50"/>
                </a:solidFill>
                <a:latin typeface="Trebuchet MS"/>
                <a:cs typeface="Trebuchet MS"/>
              </a:rPr>
              <a:t>ive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609600"/>
            <a:ext cx="10437876" cy="1368552"/>
          </a:xfrm>
          <a:custGeom>
            <a:avLst/>
            <a:gdLst/>
            <a:ahLst/>
            <a:cxnLst/>
            <a:rect l="l" t="t" r="r" b="b"/>
            <a:pathLst>
              <a:path w="10437876" h="1368552">
                <a:moveTo>
                  <a:pt x="0" y="1368552"/>
                </a:moveTo>
                <a:lnTo>
                  <a:pt x="10437876" y="1368552"/>
                </a:lnTo>
                <a:lnTo>
                  <a:pt x="10437876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585704" y="609600"/>
            <a:ext cx="1603248" cy="1368552"/>
          </a:xfrm>
          <a:custGeom>
            <a:avLst/>
            <a:gdLst/>
            <a:ahLst/>
            <a:cxnLst/>
            <a:rect l="l" t="t" r="r" b="b"/>
            <a:pathLst>
              <a:path w="1603248" h="1368552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2200" y="2055876"/>
            <a:ext cx="1347215" cy="807720"/>
          </a:xfrm>
          <a:custGeom>
            <a:avLst/>
            <a:gdLst/>
            <a:ahLst/>
            <a:cxnLst/>
            <a:rect l="l" t="t" r="r" b="b"/>
            <a:pathLst>
              <a:path w="1347215" h="807720">
                <a:moveTo>
                  <a:pt x="0" y="807720"/>
                </a:moveTo>
                <a:lnTo>
                  <a:pt x="1347215" y="807720"/>
                </a:lnTo>
                <a:lnTo>
                  <a:pt x="1347215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62200" y="2055876"/>
            <a:ext cx="1347215" cy="807720"/>
          </a:xfrm>
          <a:custGeom>
            <a:avLst/>
            <a:gdLst/>
            <a:ahLst/>
            <a:cxnLst/>
            <a:rect l="l" t="t" r="r" b="b"/>
            <a:pathLst>
              <a:path w="1347215" h="807720">
                <a:moveTo>
                  <a:pt x="0" y="807720"/>
                </a:moveTo>
                <a:lnTo>
                  <a:pt x="1347215" y="807720"/>
                </a:lnTo>
                <a:lnTo>
                  <a:pt x="1347215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43528" y="2055876"/>
            <a:ext cx="1347215" cy="807720"/>
          </a:xfrm>
          <a:custGeom>
            <a:avLst/>
            <a:gdLst/>
            <a:ahLst/>
            <a:cxnLst/>
            <a:rect l="l" t="t" r="r" b="b"/>
            <a:pathLst>
              <a:path w="1347215" h="807720">
                <a:moveTo>
                  <a:pt x="0" y="807720"/>
                </a:moveTo>
                <a:lnTo>
                  <a:pt x="1347215" y="807720"/>
                </a:lnTo>
                <a:lnTo>
                  <a:pt x="1347215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43528" y="2055876"/>
            <a:ext cx="1347215" cy="807720"/>
          </a:xfrm>
          <a:custGeom>
            <a:avLst/>
            <a:gdLst/>
            <a:ahLst/>
            <a:cxnLst/>
            <a:rect l="l" t="t" r="r" b="b"/>
            <a:pathLst>
              <a:path w="1347215" h="807720">
                <a:moveTo>
                  <a:pt x="0" y="807720"/>
                </a:moveTo>
                <a:lnTo>
                  <a:pt x="1347215" y="807720"/>
                </a:lnTo>
                <a:lnTo>
                  <a:pt x="1347215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24856" y="2055876"/>
            <a:ext cx="1347216" cy="807720"/>
          </a:xfrm>
          <a:custGeom>
            <a:avLst/>
            <a:gdLst/>
            <a:ahLst/>
            <a:cxnLst/>
            <a:rect l="l" t="t" r="r" b="b"/>
            <a:pathLst>
              <a:path w="1347216" h="807720">
                <a:moveTo>
                  <a:pt x="0" y="807720"/>
                </a:moveTo>
                <a:lnTo>
                  <a:pt x="1347216" y="807720"/>
                </a:lnTo>
                <a:lnTo>
                  <a:pt x="1347216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24856" y="2055876"/>
            <a:ext cx="1347216" cy="807720"/>
          </a:xfrm>
          <a:custGeom>
            <a:avLst/>
            <a:gdLst/>
            <a:ahLst/>
            <a:cxnLst/>
            <a:rect l="l" t="t" r="r" b="b"/>
            <a:pathLst>
              <a:path w="1347216" h="807720">
                <a:moveTo>
                  <a:pt x="0" y="807720"/>
                </a:moveTo>
                <a:lnTo>
                  <a:pt x="1347216" y="807720"/>
                </a:lnTo>
                <a:lnTo>
                  <a:pt x="1347216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06183" y="2055876"/>
            <a:ext cx="1347216" cy="807720"/>
          </a:xfrm>
          <a:custGeom>
            <a:avLst/>
            <a:gdLst/>
            <a:ahLst/>
            <a:cxnLst/>
            <a:rect l="l" t="t" r="r" b="b"/>
            <a:pathLst>
              <a:path w="1347216" h="807720">
                <a:moveTo>
                  <a:pt x="0" y="807720"/>
                </a:moveTo>
                <a:lnTo>
                  <a:pt x="1347216" y="807720"/>
                </a:lnTo>
                <a:lnTo>
                  <a:pt x="1347216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06183" y="2055876"/>
            <a:ext cx="1347216" cy="807720"/>
          </a:xfrm>
          <a:custGeom>
            <a:avLst/>
            <a:gdLst/>
            <a:ahLst/>
            <a:cxnLst/>
            <a:rect l="l" t="t" r="r" b="b"/>
            <a:pathLst>
              <a:path w="1347216" h="807720">
                <a:moveTo>
                  <a:pt x="0" y="807720"/>
                </a:moveTo>
                <a:lnTo>
                  <a:pt x="1347216" y="807720"/>
                </a:lnTo>
                <a:lnTo>
                  <a:pt x="1347216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62200" y="2997707"/>
            <a:ext cx="1347215" cy="807720"/>
          </a:xfrm>
          <a:custGeom>
            <a:avLst/>
            <a:gdLst/>
            <a:ahLst/>
            <a:cxnLst/>
            <a:rect l="l" t="t" r="r" b="b"/>
            <a:pathLst>
              <a:path w="1347215" h="807720">
                <a:moveTo>
                  <a:pt x="0" y="807720"/>
                </a:moveTo>
                <a:lnTo>
                  <a:pt x="1347215" y="807720"/>
                </a:lnTo>
                <a:lnTo>
                  <a:pt x="1347215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43528" y="2997707"/>
            <a:ext cx="1347215" cy="807720"/>
          </a:xfrm>
          <a:custGeom>
            <a:avLst/>
            <a:gdLst/>
            <a:ahLst/>
            <a:cxnLst/>
            <a:rect l="l" t="t" r="r" b="b"/>
            <a:pathLst>
              <a:path w="1347215" h="807720">
                <a:moveTo>
                  <a:pt x="0" y="807720"/>
                </a:moveTo>
                <a:lnTo>
                  <a:pt x="1347215" y="807720"/>
                </a:lnTo>
                <a:lnTo>
                  <a:pt x="1347215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9316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24856" y="2997707"/>
            <a:ext cx="1347216" cy="807720"/>
          </a:xfrm>
          <a:custGeom>
            <a:avLst/>
            <a:gdLst/>
            <a:ahLst/>
            <a:cxnLst/>
            <a:rect l="l" t="t" r="r" b="b"/>
            <a:pathLst>
              <a:path w="1347216" h="807720">
                <a:moveTo>
                  <a:pt x="0" y="807720"/>
                </a:moveTo>
                <a:lnTo>
                  <a:pt x="1347216" y="807720"/>
                </a:lnTo>
                <a:lnTo>
                  <a:pt x="1347216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06183" y="2997707"/>
            <a:ext cx="1347216" cy="807720"/>
          </a:xfrm>
          <a:custGeom>
            <a:avLst/>
            <a:gdLst/>
            <a:ahLst/>
            <a:cxnLst/>
            <a:rect l="l" t="t" r="r" b="b"/>
            <a:pathLst>
              <a:path w="1347216" h="807720">
                <a:moveTo>
                  <a:pt x="0" y="807720"/>
                </a:moveTo>
                <a:lnTo>
                  <a:pt x="1347216" y="807720"/>
                </a:lnTo>
                <a:lnTo>
                  <a:pt x="1347216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62200" y="3941064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807720"/>
                </a:move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62200" y="3941064"/>
            <a:ext cx="1347215" cy="807719"/>
          </a:xfrm>
          <a:custGeom>
            <a:avLst/>
            <a:gdLst/>
            <a:ahLst/>
            <a:cxnLst/>
            <a:rect l="l" t="t" r="r" b="b"/>
            <a:pathLst>
              <a:path w="1347215" h="807719">
                <a:moveTo>
                  <a:pt x="0" y="807719"/>
                </a:moveTo>
                <a:lnTo>
                  <a:pt x="1347215" y="807719"/>
                </a:lnTo>
                <a:lnTo>
                  <a:pt x="1347215" y="0"/>
                </a:ln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43528" y="3941064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807720"/>
                </a:move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43528" y="3941064"/>
            <a:ext cx="1347215" cy="807719"/>
          </a:xfrm>
          <a:custGeom>
            <a:avLst/>
            <a:gdLst/>
            <a:ahLst/>
            <a:cxnLst/>
            <a:rect l="l" t="t" r="r" b="b"/>
            <a:pathLst>
              <a:path w="1347215" h="807719">
                <a:moveTo>
                  <a:pt x="0" y="807719"/>
                </a:moveTo>
                <a:lnTo>
                  <a:pt x="1347215" y="807719"/>
                </a:lnTo>
                <a:lnTo>
                  <a:pt x="1347215" y="0"/>
                </a:ln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24856" y="3941064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807720"/>
                </a:move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9316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24856" y="3941064"/>
            <a:ext cx="1347216" cy="807719"/>
          </a:xfrm>
          <a:custGeom>
            <a:avLst/>
            <a:gdLst/>
            <a:ahLst/>
            <a:cxnLst/>
            <a:rect l="l" t="t" r="r" b="b"/>
            <a:pathLst>
              <a:path w="1347216" h="807719">
                <a:moveTo>
                  <a:pt x="0" y="807719"/>
                </a:moveTo>
                <a:lnTo>
                  <a:pt x="1347216" y="807719"/>
                </a:lnTo>
                <a:lnTo>
                  <a:pt x="1347216" y="0"/>
                </a:ln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  <a:solidFill>
            <a:srgbClr val="9316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06183" y="3941064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807720"/>
                </a:move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06183" y="3941064"/>
            <a:ext cx="1347216" cy="807719"/>
          </a:xfrm>
          <a:custGeom>
            <a:avLst/>
            <a:gdLst/>
            <a:ahLst/>
            <a:cxnLst/>
            <a:rect l="l" t="t" r="r" b="b"/>
            <a:pathLst>
              <a:path w="1347216" h="807719">
                <a:moveTo>
                  <a:pt x="0" y="807719"/>
                </a:moveTo>
                <a:lnTo>
                  <a:pt x="1347216" y="807719"/>
                </a:lnTo>
                <a:lnTo>
                  <a:pt x="1347216" y="0"/>
                </a:ln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62200" y="4882896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807719"/>
                </a:move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  <a:solidFill>
            <a:srgbClr val="9316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62200" y="4882896"/>
            <a:ext cx="1347215" cy="807720"/>
          </a:xfrm>
          <a:custGeom>
            <a:avLst/>
            <a:gdLst/>
            <a:ahLst/>
            <a:cxnLst/>
            <a:rect l="l" t="t" r="r" b="b"/>
            <a:pathLst>
              <a:path w="1347215" h="807720">
                <a:moveTo>
                  <a:pt x="0" y="807719"/>
                </a:moveTo>
                <a:lnTo>
                  <a:pt x="1347215" y="807719"/>
                </a:lnTo>
                <a:lnTo>
                  <a:pt x="1347215" y="0"/>
                </a:ln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  <a:solidFill>
            <a:srgbClr val="9316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43528" y="4882896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807719"/>
                </a:move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43528" y="4882896"/>
            <a:ext cx="1347215" cy="807720"/>
          </a:xfrm>
          <a:custGeom>
            <a:avLst/>
            <a:gdLst/>
            <a:ahLst/>
            <a:cxnLst/>
            <a:rect l="l" t="t" r="r" b="b"/>
            <a:pathLst>
              <a:path w="1347215" h="807720">
                <a:moveTo>
                  <a:pt x="0" y="807719"/>
                </a:moveTo>
                <a:lnTo>
                  <a:pt x="1347215" y="807719"/>
                </a:lnTo>
                <a:lnTo>
                  <a:pt x="1347215" y="0"/>
                </a:ln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24856" y="4882896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807719"/>
                </a:move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24856" y="4882896"/>
            <a:ext cx="1347216" cy="807720"/>
          </a:xfrm>
          <a:custGeom>
            <a:avLst/>
            <a:gdLst/>
            <a:ahLst/>
            <a:cxnLst/>
            <a:rect l="l" t="t" r="r" b="b"/>
            <a:pathLst>
              <a:path w="1347216" h="807720">
                <a:moveTo>
                  <a:pt x="0" y="807719"/>
                </a:moveTo>
                <a:lnTo>
                  <a:pt x="1347216" y="807719"/>
                </a:lnTo>
                <a:lnTo>
                  <a:pt x="1347216" y="0"/>
                </a:ln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06183" y="4882896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807719"/>
                </a:move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  <a:solidFill>
            <a:srgbClr val="9316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06183" y="4882896"/>
            <a:ext cx="1347216" cy="807720"/>
          </a:xfrm>
          <a:custGeom>
            <a:avLst/>
            <a:gdLst/>
            <a:ahLst/>
            <a:cxnLst/>
            <a:rect l="l" t="t" r="r" b="b"/>
            <a:pathLst>
              <a:path w="1347216" h="807720">
                <a:moveTo>
                  <a:pt x="0" y="807719"/>
                </a:moveTo>
                <a:lnTo>
                  <a:pt x="1347216" y="807719"/>
                </a:lnTo>
                <a:lnTo>
                  <a:pt x="1347216" y="0"/>
                </a:ln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  <a:solidFill>
            <a:srgbClr val="9316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02864" y="5786628"/>
            <a:ext cx="1347215" cy="807719"/>
          </a:xfrm>
          <a:custGeom>
            <a:avLst/>
            <a:gdLst/>
            <a:ahLst/>
            <a:cxnLst/>
            <a:rect l="l" t="t" r="r" b="b"/>
            <a:pathLst>
              <a:path w="1347215" h="807720">
                <a:moveTo>
                  <a:pt x="0" y="807720"/>
                </a:moveTo>
                <a:lnTo>
                  <a:pt x="1347215" y="807720"/>
                </a:lnTo>
                <a:lnTo>
                  <a:pt x="1347215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84192" y="5824728"/>
            <a:ext cx="1347215" cy="809244"/>
          </a:xfrm>
          <a:custGeom>
            <a:avLst/>
            <a:gdLst/>
            <a:ahLst/>
            <a:cxnLst/>
            <a:rect l="l" t="t" r="r" b="b"/>
            <a:pathLst>
              <a:path w="1347215" h="809244">
                <a:moveTo>
                  <a:pt x="0" y="809244"/>
                </a:moveTo>
                <a:lnTo>
                  <a:pt x="1347215" y="809244"/>
                </a:lnTo>
                <a:lnTo>
                  <a:pt x="1347215" y="0"/>
                </a:lnTo>
                <a:lnTo>
                  <a:pt x="0" y="0"/>
                </a:lnTo>
                <a:lnTo>
                  <a:pt x="0" y="809244"/>
                </a:lnTo>
                <a:close/>
              </a:path>
            </a:pathLst>
          </a:custGeom>
          <a:solidFill>
            <a:srgbClr val="9316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65520" y="5824728"/>
            <a:ext cx="1347216" cy="809244"/>
          </a:xfrm>
          <a:custGeom>
            <a:avLst/>
            <a:gdLst/>
            <a:ahLst/>
            <a:cxnLst/>
            <a:rect l="l" t="t" r="r" b="b"/>
            <a:pathLst>
              <a:path w="1347216" h="809244">
                <a:moveTo>
                  <a:pt x="0" y="809244"/>
                </a:moveTo>
                <a:lnTo>
                  <a:pt x="1347216" y="809244"/>
                </a:lnTo>
                <a:lnTo>
                  <a:pt x="1347216" y="0"/>
                </a:lnTo>
                <a:lnTo>
                  <a:pt x="0" y="0"/>
                </a:lnTo>
                <a:lnTo>
                  <a:pt x="0" y="80924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965180" y="5573268"/>
            <a:ext cx="101041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59053" y="1053441"/>
            <a:ext cx="115554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55088" y="1053441"/>
            <a:ext cx="76213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0675" y="1053441"/>
            <a:ext cx="119910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deo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2430" y="1053441"/>
            <a:ext cx="137952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spc="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25694" y="1053441"/>
            <a:ext cx="160409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0" dirty="0">
                <a:solidFill>
                  <a:srgbClr val="FFFFFF"/>
                </a:solidFill>
                <a:latin typeface="Trebuchet MS"/>
                <a:cs typeface="Trebuchet MS"/>
              </a:rPr>
              <a:t>s?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71131" y="3395248"/>
            <a:ext cx="438760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5"/>
              </a:lnSpc>
              <a:spcBef>
                <a:spcPts val="61"/>
              </a:spcBef>
            </a:pP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4192" y="5824728"/>
            <a:ext cx="1347215" cy="809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7"/>
              </a:spcBef>
            </a:pPr>
            <a:endParaRPr sz="500"/>
          </a:p>
          <a:p>
            <a:pPr marL="264287">
              <a:lnSpc>
                <a:spcPct val="96761"/>
              </a:lnSpc>
              <a:spcBef>
                <a:spcPts val="2000"/>
              </a:spcBef>
            </a:pP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po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rts g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65520" y="5824728"/>
            <a:ext cx="1347216" cy="809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7"/>
              </a:spcBef>
            </a:pPr>
            <a:endParaRPr sz="500"/>
          </a:p>
          <a:p>
            <a:pPr marL="90550">
              <a:lnSpc>
                <a:spcPct val="96761"/>
              </a:lnSpc>
              <a:spcBef>
                <a:spcPts val="2000"/>
              </a:spcBef>
            </a:pP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00" spc="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l g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2864" y="5786628"/>
            <a:ext cx="1347215" cy="80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52095">
              <a:lnSpc>
                <a:spcPct val="96761"/>
              </a:lnSpc>
              <a:spcBef>
                <a:spcPts val="1499"/>
              </a:spcBef>
            </a:pPr>
            <a:r>
              <a:rPr sz="11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spc="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1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2200" y="4882896"/>
            <a:ext cx="1347215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6"/>
              </a:spcBef>
            </a:pPr>
            <a:endParaRPr sz="950"/>
          </a:p>
          <a:p>
            <a:pPr marL="101218" marR="75547" indent="283463">
              <a:lnSpc>
                <a:spcPts val="1190"/>
              </a:lnSpc>
              <a:spcBef>
                <a:spcPts val="1059"/>
              </a:spcBef>
            </a:pP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100" spc="-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lt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ay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1100" spc="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3528" y="4882896"/>
            <a:ext cx="1347215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0"/>
              </a:spcBef>
            </a:pPr>
            <a:endParaRPr sz="500"/>
          </a:p>
          <a:p>
            <a:pPr marL="233807">
              <a:lnSpc>
                <a:spcPct val="96761"/>
              </a:lnSpc>
              <a:spcBef>
                <a:spcPts val="2000"/>
              </a:spcBef>
            </a:pP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4856" y="4882896"/>
            <a:ext cx="1347216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6"/>
              </a:spcBef>
            </a:pPr>
            <a:endParaRPr sz="950"/>
          </a:p>
          <a:p>
            <a:pPr marL="477647" marR="188750" indent="-263651">
              <a:lnSpc>
                <a:spcPts val="1190"/>
              </a:lnSpc>
              <a:spcBef>
                <a:spcPts val="1059"/>
              </a:spcBef>
            </a:pP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rviv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00" spc="-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r g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6183" y="4882896"/>
            <a:ext cx="1347216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0"/>
              </a:spcBef>
            </a:pPr>
            <a:endParaRPr sz="500"/>
          </a:p>
          <a:p>
            <a:pPr marL="127126">
              <a:lnSpc>
                <a:spcPct val="96761"/>
              </a:lnSpc>
              <a:spcBef>
                <a:spcPts val="2000"/>
              </a:spcBef>
            </a:pP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im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lat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n g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2200" y="3941064"/>
            <a:ext cx="1347215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7"/>
              </a:spcBef>
            </a:pPr>
            <a:endParaRPr sz="850"/>
          </a:p>
          <a:p>
            <a:pPr marL="50445" marR="50196" algn="ctr">
              <a:lnSpc>
                <a:spcPct val="96761"/>
              </a:lnSpc>
              <a:spcBef>
                <a:spcPts val="1000"/>
              </a:spcBef>
            </a:pPr>
            <a:r>
              <a:rPr sz="11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11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lay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g g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100">
              <a:latin typeface="Trebuchet MS"/>
              <a:cs typeface="Trebuchet MS"/>
            </a:endParaRPr>
          </a:p>
          <a:p>
            <a:pPr marL="443763" marR="442960" algn="ctr">
              <a:lnSpc>
                <a:spcPts val="1190"/>
              </a:lnSpc>
              <a:spcBef>
                <a:spcPts val="59"/>
              </a:spcBef>
            </a:pP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1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3528" y="3941064"/>
            <a:ext cx="1347215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7"/>
              </a:spcBef>
            </a:pPr>
            <a:endParaRPr sz="850"/>
          </a:p>
          <a:p>
            <a:pPr marL="220091">
              <a:lnSpc>
                <a:spcPct val="96761"/>
              </a:lnSpc>
              <a:spcBef>
                <a:spcPts val="1000"/>
              </a:spcBef>
            </a:pPr>
            <a:r>
              <a:rPr sz="11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yt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hm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100">
              <a:latin typeface="Trebuchet MS"/>
              <a:cs typeface="Trebuchet MS"/>
            </a:endParaRPr>
          </a:p>
          <a:p>
            <a:pPr marL="226187">
              <a:lnSpc>
                <a:spcPts val="1190"/>
              </a:lnSpc>
              <a:spcBef>
                <a:spcPts val="59"/>
              </a:spcBef>
            </a:pP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(m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00" spc="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4856" y="3941064"/>
            <a:ext cx="1347216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53619">
              <a:lnSpc>
                <a:spcPct val="96761"/>
              </a:lnSpc>
              <a:spcBef>
                <a:spcPts val="1493"/>
              </a:spcBef>
            </a:pP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uz</a:t>
            </a:r>
            <a:r>
              <a:rPr sz="1100" spc="4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le g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6183" y="3941064"/>
            <a:ext cx="1347216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13411">
              <a:lnSpc>
                <a:spcPct val="96761"/>
              </a:lnSpc>
              <a:spcBef>
                <a:spcPts val="1493"/>
              </a:spcBef>
            </a:pP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l g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2200" y="2997707"/>
            <a:ext cx="1347215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24306">
              <a:lnSpc>
                <a:spcPct val="96761"/>
              </a:lnSpc>
              <a:spcBef>
                <a:spcPts val="1497"/>
              </a:spcBef>
            </a:pP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3528" y="2997707"/>
            <a:ext cx="1347215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2"/>
              </a:spcBef>
            </a:pPr>
            <a:endParaRPr sz="900"/>
          </a:p>
          <a:p>
            <a:pPr marL="19965" marR="18860" algn="ctr">
              <a:lnSpc>
                <a:spcPct val="96761"/>
              </a:lnSpc>
              <a:spcBef>
                <a:spcPts val="1000"/>
              </a:spcBef>
            </a:pP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irst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 P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ers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n S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hoot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endParaRPr sz="1100">
              <a:latin typeface="Trebuchet MS"/>
              <a:cs typeface="Trebuchet MS"/>
            </a:endParaRPr>
          </a:p>
          <a:p>
            <a:pPr marL="489483" marR="489643" algn="ctr">
              <a:lnSpc>
                <a:spcPts val="1190"/>
              </a:lnSpc>
              <a:spcBef>
                <a:spcPts val="59"/>
              </a:spcBef>
            </a:pP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(F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S)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4856" y="2997707"/>
            <a:ext cx="1347216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2"/>
              </a:spcBef>
            </a:pPr>
            <a:endParaRPr sz="900"/>
          </a:p>
          <a:p>
            <a:pPr marL="68733" marR="67074" algn="ctr">
              <a:lnSpc>
                <a:spcPct val="96761"/>
              </a:lnSpc>
              <a:spcBef>
                <a:spcPts val="1000"/>
              </a:spcBef>
            </a:pPr>
            <a:r>
              <a:rPr sz="11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00" spc="4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100">
              <a:latin typeface="Trebuchet MS"/>
              <a:cs typeface="Trebuchet MS"/>
            </a:endParaRPr>
          </a:p>
          <a:p>
            <a:pPr marL="483387" marR="483682" algn="ctr">
              <a:lnSpc>
                <a:spcPts val="1190"/>
              </a:lnSpc>
              <a:spcBef>
                <a:spcPts val="59"/>
              </a:spcBef>
            </a:pP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100" spc="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S)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6183" y="2997707"/>
            <a:ext cx="1347216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2"/>
              </a:spcBef>
            </a:pPr>
            <a:endParaRPr sz="900"/>
          </a:p>
          <a:p>
            <a:pPr marL="47879">
              <a:lnSpc>
                <a:spcPct val="96761"/>
              </a:lnSpc>
              <a:spcBef>
                <a:spcPts val="1000"/>
              </a:spcBef>
            </a:pP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00" spc="4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spc="-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00" spc="-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2200" y="2055876"/>
            <a:ext cx="1347215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52679">
              <a:lnSpc>
                <a:spcPct val="96761"/>
              </a:lnSpc>
              <a:spcBef>
                <a:spcPts val="1490"/>
              </a:spcBef>
            </a:pP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ure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3528" y="2055876"/>
            <a:ext cx="1347215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51383" marR="451436" algn="ctr">
              <a:lnSpc>
                <a:spcPct val="96761"/>
              </a:lnSpc>
              <a:spcBef>
                <a:spcPts val="1490"/>
              </a:spcBef>
            </a:pP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spc="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4856" y="2055876"/>
            <a:ext cx="1347216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31699">
              <a:lnSpc>
                <a:spcPct val="96761"/>
              </a:lnSpc>
              <a:spcBef>
                <a:spcPts val="1490"/>
              </a:spcBef>
            </a:pP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spc="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00" spc="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ure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06183" y="2055876"/>
            <a:ext cx="1347216" cy="80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01447">
              <a:lnSpc>
                <a:spcPct val="96761"/>
              </a:lnSpc>
              <a:spcBef>
                <a:spcPts val="1490"/>
              </a:spcBef>
            </a:pP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100" spc="-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0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2520</TotalTime>
  <Words>1766</Words>
  <Application>Microsoft Office PowerPoint</Application>
  <PresentationFormat>Custom</PresentationFormat>
  <Paragraphs>518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Malgun Gothic</vt:lpstr>
      <vt:lpstr>Arial</vt:lpstr>
      <vt:lpstr>Calibri</vt:lpstr>
      <vt:lpstr>Courier New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XYRO</dc:creator>
  <cp:lastModifiedBy>agung pramudhita</cp:lastModifiedBy>
  <cp:revision>9</cp:revision>
  <dcterms:modified xsi:type="dcterms:W3CDTF">2019-02-28T02:56:18Z</dcterms:modified>
</cp:coreProperties>
</file>