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A30"/>
    <a:srgbClr val="12D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4"/>
    <p:restoredTop sz="94654"/>
  </p:normalViewPr>
  <p:slideViewPr>
    <p:cSldViewPr snapToGrid="0">
      <p:cViewPr>
        <p:scale>
          <a:sx n="136" d="100"/>
          <a:sy n="136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6FFF-B69D-A77A-4B26-A9F53B78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616C0-F74D-ED4F-C1CB-9EBD08FA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1C5F-9827-60CE-AF97-9711644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981A-11CA-74F9-0E4F-D6C3D75D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F150-DE71-1D9B-48C4-5B216CDE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912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9043-9D6B-EE6F-8D8B-436A6775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784F-A383-6A86-C28B-8A81F8B91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4D18-12D4-09B8-E206-E6B287F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ADEE-D1A3-D50C-2848-64670C25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C5B7-E86D-B850-2EBD-7BC5357E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712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40ECB-BF71-E8E1-B467-122C7635C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2C3F-4002-6A9D-30C1-E585D917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8A15-192F-2B85-BCD2-8D3489C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FD7A-4EB6-A204-87F5-7EF3DC4A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DCC-98B3-A4FD-7217-97AA62A5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312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C063-CFDC-ADBB-2058-CD74A47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778E-317E-E674-C38E-69E52D66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F4DA-EC7D-2AB6-B811-EBF9FD5C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5A89-05DE-8D8C-EE03-C97CBA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B312-FFF1-6E2E-48D8-CF206820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90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812E-6910-4B32-B0D1-F3830531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3AD1-C49E-2E1F-E1AB-8C86A753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D457-4434-1BBC-1DFE-23CF2378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805-A179-3D2D-DAF1-5802446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7DED-A085-5971-7CF0-A2C3F49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582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9449-1699-2A08-18DB-EDB5882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B09F-8DDA-CCD5-727D-C3713AE3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A8BA-11BE-0669-B9A4-EF741B2AD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F80D-9F7A-34BB-3D00-C2BCCEFA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1364D-8539-6F4E-BB8E-9FD126EA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778C-F0EA-A305-2690-BD3F3A2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71718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D036-F9DD-A212-EC12-6A35AA50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60E9-BA3D-241D-020C-EEFED861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FC68-5624-0AF6-E9B3-E9CD3BDF7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D4375-8613-AAE9-B5CF-CE5F18657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4339-78E0-8BD7-ED43-C38F638AA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887DB-B7BE-39BC-419B-A833D567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5B648-67E8-3BB1-CFFB-A196E42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D868C-D159-DEFB-7050-F12F395D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05671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C5CF-37E5-C29B-0430-E00494D9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203A-26BB-6F22-CFA2-6CC1E1BB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9B85C-CCBC-CAF3-B1AD-D1E9C027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01EC3-103D-06C8-F2E4-FA5B462F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0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5EF18-F3CE-2072-B0B9-74A806F2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DE2B1-E800-BF91-BF62-4024B54C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ED89-1303-5291-48B2-06E1BC90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0791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CCF-D8BD-8D69-C2EA-3D23645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4102-6944-CCF9-9497-F5323676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7704-8596-6A2A-8281-6DA487A68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F11F9-CC46-9B81-60BA-2104DE2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A35C8-35C8-FFEA-181D-4EF89F9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DECCE-BF71-F462-E560-086E3BF9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6029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E2D8-E724-3FDA-A140-A456B121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CA109-013A-9FD8-1DD3-7DEECFEA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E3E6-BF2F-20C2-9402-48715F36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55E60-4D19-1EA1-A4A4-6AE6C5C3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0373-7C21-0CC5-C824-4132ABC7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EC24-6376-8440-ACD4-310CE9CF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9540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735E0-7892-8C63-B247-43CA1581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EAB9-44E3-1A2F-88FE-6DAD0D5B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478B-8E69-7323-08F7-519B7CBD8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0FDA-8A8A-FF40-9F5D-FF26CC6729CC}" type="datetimeFigureOut">
              <a:rPr lang="en-HU" smtClean="0"/>
              <a:t>2023. 05. 01.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E2E0-D487-9A54-B3CC-E76C5CBF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9A86-903F-80CD-2A5A-856142D4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C337-9522-EB4B-B2C6-FB7EA1751CE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690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6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62CBAA-1A07-EA30-6747-317BE358BFD9}"/>
              </a:ext>
            </a:extLst>
          </p:cNvPr>
          <p:cNvSpPr/>
          <p:nvPr/>
        </p:nvSpPr>
        <p:spPr>
          <a:xfrm>
            <a:off x="229320" y="326188"/>
            <a:ext cx="3269680" cy="1737227"/>
          </a:xfrm>
          <a:prstGeom prst="rect">
            <a:avLst/>
          </a:prstGeom>
          <a:solidFill>
            <a:srgbClr val="131A30"/>
          </a:solidFill>
          <a:ln w="57150">
            <a:solidFill>
              <a:srgbClr val="12D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86361C-0C40-3D0D-ADE8-179811EC4274}"/>
              </a:ext>
            </a:extLst>
          </p:cNvPr>
          <p:cNvSpPr/>
          <p:nvPr/>
        </p:nvSpPr>
        <p:spPr>
          <a:xfrm>
            <a:off x="229320" y="2560386"/>
            <a:ext cx="3269680" cy="1737227"/>
          </a:xfrm>
          <a:prstGeom prst="rect">
            <a:avLst/>
          </a:prstGeom>
          <a:solidFill>
            <a:schemeClr val="bg1"/>
          </a:solidFill>
          <a:ln w="57150">
            <a:solidFill>
              <a:srgbClr val="12D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C93207CD-C120-3F90-CE47-3C9F8541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72" y="4271858"/>
            <a:ext cx="406400" cy="406400"/>
          </a:xfrm>
          <a:prstGeom prst="rect">
            <a:avLst/>
          </a:prstGeom>
        </p:spPr>
      </p:pic>
      <p:pic>
        <p:nvPicPr>
          <p:cNvPr id="10" name="Picture 9" descr="A black and white skull&#10;&#10;Description automatically generated with low confidence">
            <a:extLst>
              <a:ext uri="{FF2B5EF4-FFF2-40B4-BE49-F238E27FC236}">
                <a16:creationId xmlns:a16="http://schemas.microsoft.com/office/drawing/2014/main" id="{9145B72D-04B0-57E2-34B2-6952732F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5" y="4161471"/>
            <a:ext cx="406400" cy="406400"/>
          </a:xfrm>
          <a:prstGeom prst="rect">
            <a:avLst/>
          </a:prstGeom>
        </p:spPr>
      </p:pic>
      <p:pic>
        <p:nvPicPr>
          <p:cNvPr id="12" name="Picture 11" descr="A picture containing gear&#10;&#10;Description automatically generated">
            <a:extLst>
              <a:ext uri="{FF2B5EF4-FFF2-40B4-BE49-F238E27FC236}">
                <a16:creationId xmlns:a16="http://schemas.microsoft.com/office/drawing/2014/main" id="{F6CD859C-BF19-9BFF-083B-CC53B1C0D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58" y="3237080"/>
            <a:ext cx="1431526" cy="1431526"/>
          </a:xfrm>
          <a:prstGeom prst="rect">
            <a:avLst/>
          </a:prstGeom>
        </p:spPr>
      </p:pic>
      <p:pic>
        <p:nvPicPr>
          <p:cNvPr id="14" name="Picture 13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D9F0D7DF-ADA3-F74A-ED60-5CA196E42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363" y="2057702"/>
            <a:ext cx="2358756" cy="235875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EFB0ACB-6561-E6E1-F2A6-5F891D37AB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10" b="14701"/>
          <a:stretch/>
        </p:blipFill>
        <p:spPr>
          <a:xfrm>
            <a:off x="5640812" y="4475058"/>
            <a:ext cx="2358756" cy="1653219"/>
          </a:xfrm>
          <a:prstGeom prst="rect">
            <a:avLst/>
          </a:prstGeom>
        </p:spPr>
      </p:pic>
      <p:pic>
        <p:nvPicPr>
          <p:cNvPr id="18" name="Picture 17" descr="A picture containing text, sign, clipart, vector graphics&#10;&#10;Description automatically generated">
            <a:extLst>
              <a:ext uri="{FF2B5EF4-FFF2-40B4-BE49-F238E27FC236}">
                <a16:creationId xmlns:a16="http://schemas.microsoft.com/office/drawing/2014/main" id="{BE772B01-A953-0FEA-14AA-428C69930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020" y="4216296"/>
            <a:ext cx="1270000" cy="12700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C98B026-817D-2543-88B4-1887BB776A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9884" y="4567871"/>
            <a:ext cx="1577397" cy="157739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A5C905E-69BC-DE63-40AD-6DD226E6F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1176" y="4865932"/>
            <a:ext cx="1580204" cy="1580204"/>
          </a:xfrm>
          <a:prstGeom prst="rect">
            <a:avLst/>
          </a:prstGeom>
        </p:spPr>
      </p:pic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5AAEE50A-F11D-84C4-EF48-82554E6081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3941" b="17193"/>
          <a:stretch/>
        </p:blipFill>
        <p:spPr>
          <a:xfrm>
            <a:off x="1060400" y="5004723"/>
            <a:ext cx="2254380" cy="1552501"/>
          </a:xfrm>
          <a:prstGeom prst="rect">
            <a:avLst/>
          </a:prstGeom>
        </p:spPr>
      </p:pic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9B712AD9-EED9-7975-A95E-F3734A7E55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346" b="11924"/>
          <a:stretch/>
        </p:blipFill>
        <p:spPr>
          <a:xfrm>
            <a:off x="1212424" y="5074055"/>
            <a:ext cx="2094815" cy="1607354"/>
          </a:xfrm>
          <a:prstGeom prst="rect">
            <a:avLst/>
          </a:prstGeom>
        </p:spPr>
      </p:pic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6A0BE359-74F9-EBB2-CB44-B0380C51AE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2740" y="5177914"/>
            <a:ext cx="1680075" cy="1680075"/>
          </a:xfrm>
          <a:prstGeom prst="rect">
            <a:avLst/>
          </a:prstGeom>
        </p:spPr>
      </p:pic>
      <p:pic>
        <p:nvPicPr>
          <p:cNvPr id="30" name="Picture 29" descr="Circle&#10;&#10;Description automatically generated">
            <a:extLst>
              <a:ext uri="{FF2B5EF4-FFF2-40B4-BE49-F238E27FC236}">
                <a16:creationId xmlns:a16="http://schemas.microsoft.com/office/drawing/2014/main" id="{B00B7706-5559-22DD-A005-0756CD8948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0693" y="5410483"/>
            <a:ext cx="1494335" cy="149433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F24CA546-0C2C-FBE6-DB5C-E092B9C2AD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77221" y="4548535"/>
            <a:ext cx="2082193" cy="2082193"/>
          </a:xfrm>
          <a:prstGeom prst="rect">
            <a:avLst/>
          </a:prstGeom>
        </p:spPr>
      </p:pic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F466C1A2-A331-20C0-44D5-3975820D61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6276" y="5007891"/>
            <a:ext cx="1583362" cy="1583362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4D5BF49-9F1F-E832-997A-337EE71435D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2905" b="19539"/>
          <a:stretch/>
        </p:blipFill>
        <p:spPr>
          <a:xfrm>
            <a:off x="691806" y="5101204"/>
            <a:ext cx="2198840" cy="1485419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62A91688-62AC-85EA-469B-FB453FFB8B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621" y="5023374"/>
            <a:ext cx="1607354" cy="1607354"/>
          </a:xfrm>
          <a:prstGeom prst="rect">
            <a:avLst/>
          </a:prstGeom>
        </p:spPr>
      </p:pic>
      <p:pic>
        <p:nvPicPr>
          <p:cNvPr id="40" name="Picture 39" descr="Logo, icon&#10;&#10;Description automatically generated">
            <a:extLst>
              <a:ext uri="{FF2B5EF4-FFF2-40B4-BE49-F238E27FC236}">
                <a16:creationId xmlns:a16="http://schemas.microsoft.com/office/drawing/2014/main" id="{1308797E-F1BD-C4E5-F294-97DDF3BFFBE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7134" b="14472"/>
          <a:stretch/>
        </p:blipFill>
        <p:spPr>
          <a:xfrm>
            <a:off x="1128500" y="5030137"/>
            <a:ext cx="2195600" cy="1501675"/>
          </a:xfrm>
          <a:prstGeom prst="rect">
            <a:avLst/>
          </a:prstGeom>
        </p:spPr>
      </p:pic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BA2A6FA3-4D8E-0D76-A580-C626233438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19506" y="5218254"/>
            <a:ext cx="1532750" cy="1532750"/>
          </a:xfrm>
          <a:prstGeom prst="rect">
            <a:avLst/>
          </a:prstGeom>
        </p:spPr>
      </p:pic>
      <p:pic>
        <p:nvPicPr>
          <p:cNvPr id="44" name="Picture 4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31A93A2-144B-3DE6-B1DB-BEB7B72603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91226" y="5177914"/>
            <a:ext cx="1727200" cy="1168400"/>
          </a:xfrm>
          <a:prstGeom prst="rect">
            <a:avLst/>
          </a:prstGeom>
        </p:spPr>
      </p:pic>
      <p:pic>
        <p:nvPicPr>
          <p:cNvPr id="46" name="Picture 45" descr="Logo&#10;&#10;Description automatically generated with low confidence">
            <a:extLst>
              <a:ext uri="{FF2B5EF4-FFF2-40B4-BE49-F238E27FC236}">
                <a16:creationId xmlns:a16="http://schemas.microsoft.com/office/drawing/2014/main" id="{FF291038-B9BC-9AD9-71A7-4615BF4258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2586" y="4893501"/>
            <a:ext cx="1737227" cy="1737227"/>
          </a:xfrm>
          <a:prstGeom prst="rect">
            <a:avLst/>
          </a:prstGeom>
        </p:spPr>
      </p:pic>
      <p:pic>
        <p:nvPicPr>
          <p:cNvPr id="48" name="Picture 47" descr="A picture containing black, light&#10;&#10;Description automatically generated">
            <a:extLst>
              <a:ext uri="{FF2B5EF4-FFF2-40B4-BE49-F238E27FC236}">
                <a16:creationId xmlns:a16="http://schemas.microsoft.com/office/drawing/2014/main" id="{EC175CC0-DE94-C6B5-30CC-1E340928662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17739" b="17094"/>
          <a:stretch/>
        </p:blipFill>
        <p:spPr>
          <a:xfrm>
            <a:off x="970609" y="5084948"/>
            <a:ext cx="2372043" cy="1545780"/>
          </a:xfrm>
          <a:prstGeom prst="rect">
            <a:avLst/>
          </a:prstGeom>
        </p:spPr>
      </p:pic>
      <p:pic>
        <p:nvPicPr>
          <p:cNvPr id="50" name="Picture 49" descr="A picture containing logo&#10;&#10;Description automatically generated">
            <a:extLst>
              <a:ext uri="{FF2B5EF4-FFF2-40B4-BE49-F238E27FC236}">
                <a16:creationId xmlns:a16="http://schemas.microsoft.com/office/drawing/2014/main" id="{3EE5C97E-FCF6-C519-AA51-C9B9C887BDF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6709" b="19073"/>
          <a:stretch/>
        </p:blipFill>
        <p:spPr>
          <a:xfrm>
            <a:off x="308007" y="5389796"/>
            <a:ext cx="2085750" cy="1339428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1B99A0BD-E569-B17D-A64C-8D929A99A579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2000" b="99750" l="250" r="99750">
                        <a14:foregroundMark x1="43500" y1="2500" x2="24500" y2="11750"/>
                        <a14:foregroundMark x1="24500" y1="11750" x2="10750" y2="25250"/>
                        <a14:foregroundMark x1="10750" y1="25250" x2="6500" y2="68750"/>
                        <a14:foregroundMark x1="6500" y1="68750" x2="44000" y2="90500"/>
                        <a14:foregroundMark x1="44000" y1="90500" x2="61687" y2="95413"/>
                        <a14:foregroundMark x1="62087" y1="95413" x2="90000" y2="67500"/>
                        <a14:foregroundMark x1="90000" y1="67500" x2="93250" y2="48750"/>
                        <a14:foregroundMark x1="93250" y1="48750" x2="89750" y2="29500"/>
                        <a14:foregroundMark x1="89750" y1="29500" x2="61250" y2="4750"/>
                        <a14:foregroundMark x1="61250" y1="4750" x2="43500" y2="2000"/>
                        <a14:foregroundMark x1="4826" y1="29345" x2="250" y2="62750"/>
                        <a14:foregroundMark x1="1888" y1="65525" x2="9250" y2="78000"/>
                        <a14:foregroundMark x1="250" y1="62750" x2="1511" y2="64886"/>
                        <a14:foregroundMark x1="43053" y1="98276" x2="51750" y2="99750"/>
                        <a14:foregroundMark x1="51750" y1="99750" x2="58289" y2="99061"/>
                        <a14:foregroundMark x1="98114" y1="67505" x2="99250" y2="66250"/>
                        <a14:foregroundMark x1="97448" y1="68241" x2="98055" y2="67570"/>
                        <a14:foregroundMark x1="96688" y1="69081" x2="96983" y2="68755"/>
                        <a14:foregroundMark x1="73028" y1="95232" x2="94606" y2="71382"/>
                        <a14:foregroundMark x1="99018" y1="55929" x2="98750" y2="44000"/>
                        <a14:foregroundMark x1="99197" y1="63898" x2="99178" y2="63057"/>
                        <a14:foregroundMark x1="99221" y1="64958" x2="99198" y2="63924"/>
                        <a14:foregroundMark x1="98750" y1="44000" x2="89000" y2="23250"/>
                        <a14:foregroundMark x1="58293" y1="99067" x2="56500" y2="99750"/>
                        <a14:foregroundMark x1="67578" y1="95530" x2="66457" y2="95957"/>
                        <a14:foregroundMark x1="72250" y1="93750" x2="69808" y2="94680"/>
                        <a14:backgroundMark x1="19250" y1="94250" x2="33500" y2="99750"/>
                        <a14:backgroundMark x1="72250" y1="96000" x2="70000" y2="99750"/>
                        <a14:backgroundMark x1="67750" y1="98750" x2="67750" y2="98750"/>
                        <a14:backgroundMark x1="94750" y1="72750" x2="99750" y2="61500"/>
                        <a14:backgroundMark x1="93500" y1="73500" x2="97000" y2="72250"/>
                        <a14:backgroundMark x1="95750" y1="72750" x2="99250" y2="66000"/>
                        <a14:backgroundMark x1="71750" y1="98750" x2="68750" y2="99750"/>
                        <a14:backgroundMark x1="68250" y1="98250" x2="63250" y2="99750"/>
                        <a14:backgroundMark x1="63250" y1="99250" x2="63250" y2="99250"/>
                        <a14:backgroundMark x1="500" y1="66000" x2="0" y2="62000"/>
                        <a14:backgroundMark x1="5000" y1="24750" x2="4250" y2="29250"/>
                        <a14:backgroundMark x1="96250" y1="73000" x2="99500" y2="54500"/>
                        <a14:backgroundMark x1="96750" y1="71750" x2="97000" y2="63750"/>
                        <a14:backgroundMark x1="96500" y1="71500" x2="99250" y2="63750"/>
                        <a14:backgroundMark x1="98250" y1="65750" x2="98500" y2="58500"/>
                        <a14:backgroundMark x1="97250" y1="65250" x2="99750" y2="60750"/>
                        <a14:backgroundMark x1="71000" y1="98250" x2="73500" y2="94000"/>
                        <a14:backgroundMark x1="65500" y1="99000" x2="58250" y2="99000"/>
                        <a14:backgroundMark x1="31500" y1="99000" x2="42250" y2="99500"/>
                        <a14:backgroundMark x1="1250" y1="70000" x2="1000" y2="61250"/>
                        <a14:backgroundMark x1="2000" y1="71250" x2="0" y2="59500"/>
                        <a14:backgroundMark x1="250" y1="70500" x2="2250" y2="62750"/>
                      </a14:backgroundRemoval>
                    </a14:imgEffect>
                  </a14:imgLayer>
                </a14:imgProps>
              </a:ext>
            </a:extLst>
          </a:blip>
          <a:srcRect t="27377" b="31853"/>
          <a:stretch/>
        </p:blipFill>
        <p:spPr>
          <a:xfrm>
            <a:off x="212160" y="5486296"/>
            <a:ext cx="2811940" cy="1146429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8043F4C9-FFE8-5233-2FBC-9200D29F9A3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873945" y="2713543"/>
            <a:ext cx="1778427" cy="1778427"/>
          </a:xfrm>
          <a:prstGeom prst="rect">
            <a:avLst/>
          </a:prstGeom>
        </p:spPr>
      </p:pic>
      <p:pic>
        <p:nvPicPr>
          <p:cNvPr id="59" name="Picture 58" descr="Logo&#10;&#10;Description automatically generated">
            <a:extLst>
              <a:ext uri="{FF2B5EF4-FFF2-40B4-BE49-F238E27FC236}">
                <a16:creationId xmlns:a16="http://schemas.microsoft.com/office/drawing/2014/main" id="{A4EDAB31-2F77-CE8E-0C76-E04384437DB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57020" y="3167352"/>
            <a:ext cx="1584159" cy="158415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D624E11-31A4-29E4-E1BD-70EE374ED6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5998" y="2989269"/>
            <a:ext cx="2998718" cy="8794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755FDE-87C9-AD68-947C-B958000ADE6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66670" y="747473"/>
            <a:ext cx="2633116" cy="13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Balázs Dorner</dc:creator>
  <cp:lastModifiedBy>Balázs Dorner</cp:lastModifiedBy>
  <cp:revision>1</cp:revision>
  <dcterms:created xsi:type="dcterms:W3CDTF">2023-05-01T08:52:22Z</dcterms:created>
  <dcterms:modified xsi:type="dcterms:W3CDTF">2023-05-01T10:41:34Z</dcterms:modified>
</cp:coreProperties>
</file>