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E4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pPr>
            <a:r>
              <a:rPr lang="en-US"/>
              <a:t>Case 1 ~ 4 Layer </a:t>
            </a:r>
            <a:r>
              <a:rPr lang="ko-KR"/>
              <a:t>개수 별 </a:t>
            </a:r>
            <a:r>
              <a:rPr lang="en-US"/>
              <a:t>Accuracy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 Layer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0.44169999999999998</c:v>
                </c:pt>
                <c:pt idx="5">
                  <c:v>0.50570000000000004</c:v>
                </c:pt>
                <c:pt idx="6">
                  <c:v>0.61670000000000003</c:v>
                </c:pt>
                <c:pt idx="7">
                  <c:v>0.67079999999999995</c:v>
                </c:pt>
                <c:pt idx="8">
                  <c:v>0.71089999999999998</c:v>
                </c:pt>
                <c:pt idx="9">
                  <c:v>0.75049999999999994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8E-40C1-9504-6C9F3102D9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 Layer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0.1115</c:v>
                </c:pt>
                <c:pt idx="1">
                  <c:v>0.26669999999999999</c:v>
                </c:pt>
                <c:pt idx="2">
                  <c:v>0.38850000000000001</c:v>
                </c:pt>
                <c:pt idx="3">
                  <c:v>0.48699999999999999</c:v>
                </c:pt>
                <c:pt idx="4">
                  <c:v>0.56769999999999998</c:v>
                </c:pt>
                <c:pt idx="5">
                  <c:v>0.59899999999999998</c:v>
                </c:pt>
                <c:pt idx="6">
                  <c:v>0.65890000000000004</c:v>
                </c:pt>
                <c:pt idx="7">
                  <c:v>0.74370000000000003</c:v>
                </c:pt>
                <c:pt idx="8">
                  <c:v>0.72550000000000003</c:v>
                </c:pt>
                <c:pt idx="9">
                  <c:v>0.77029999999999998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8E-40C1-9504-6C9F3102D9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 Layer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0.13800000000000001</c:v>
                </c:pt>
                <c:pt idx="1">
                  <c:v>0.33439999999999998</c:v>
                </c:pt>
                <c:pt idx="2">
                  <c:v>0.52549999999999997</c:v>
                </c:pt>
                <c:pt idx="3">
                  <c:v>0.624</c:v>
                </c:pt>
                <c:pt idx="4">
                  <c:v>0.69379999999999997</c:v>
                </c:pt>
                <c:pt idx="5">
                  <c:v>0.87970000000000004</c:v>
                </c:pt>
                <c:pt idx="6">
                  <c:v>0.89580000000000004</c:v>
                </c:pt>
                <c:pt idx="7">
                  <c:v>0.95209999999999995</c:v>
                </c:pt>
                <c:pt idx="8">
                  <c:v>0.97860000000000003</c:v>
                </c:pt>
                <c:pt idx="9">
                  <c:v>0.91769999999999996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8E-40C1-9504-6C9F3102D98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 Layer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0.16250000000000001</c:v>
                </c:pt>
                <c:pt idx="1">
                  <c:v>0.45989999999999998</c:v>
                </c:pt>
                <c:pt idx="2">
                  <c:v>0.71299999999999997</c:v>
                </c:pt>
                <c:pt idx="3">
                  <c:v>0.83389999999999997</c:v>
                </c:pt>
                <c:pt idx="4">
                  <c:v>0.9214</c:v>
                </c:pt>
                <c:pt idx="5">
                  <c:v>0.95420000000000005</c:v>
                </c:pt>
                <c:pt idx="6">
                  <c:v>0.9859</c:v>
                </c:pt>
                <c:pt idx="7">
                  <c:v>0.96350000000000002</c:v>
                </c:pt>
                <c:pt idx="8">
                  <c:v>0.97399999999999998</c:v>
                </c:pt>
                <c:pt idx="9">
                  <c:v>0.99480000000000002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28E-40C1-9504-6C9F3102D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3957023"/>
        <c:axId val="793950783"/>
      </c:lineChart>
      <c:catAx>
        <c:axId val="79395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pPr>
            <a:endParaRPr lang="ko-KR"/>
          </a:p>
        </c:txPr>
        <c:crossAx val="793950783"/>
        <c:crosses val="autoZero"/>
        <c:auto val="1"/>
        <c:lblAlgn val="ctr"/>
        <c:lblOffset val="100"/>
        <c:noMultiLvlLbl val="0"/>
      </c:catAx>
      <c:valAx>
        <c:axId val="79395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pPr>
            <a:endParaRPr lang="ko-KR"/>
          </a:p>
        </c:txPr>
        <c:crossAx val="793957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pPr>
            <a:r>
              <a:rPr lang="en-US"/>
              <a:t>Case 1 ~ 4 Layer </a:t>
            </a:r>
            <a:r>
              <a:rPr lang="ko-KR"/>
              <a:t>개수 별 </a:t>
            </a:r>
            <a:r>
              <a:rPr lang="en-US"/>
              <a:t>Loss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 Layer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2.9</c:v>
                </c:pt>
                <c:pt idx="1">
                  <c:v>2.5</c:v>
                </c:pt>
                <c:pt idx="2">
                  <c:v>2.2999999999999998</c:v>
                </c:pt>
                <c:pt idx="3">
                  <c:v>2</c:v>
                </c:pt>
                <c:pt idx="4">
                  <c:v>1.7751999999999999</c:v>
                </c:pt>
                <c:pt idx="5">
                  <c:v>1.5522</c:v>
                </c:pt>
                <c:pt idx="6">
                  <c:v>1.2633000000000001</c:v>
                </c:pt>
                <c:pt idx="7">
                  <c:v>1.0676000000000001</c:v>
                </c:pt>
                <c:pt idx="8">
                  <c:v>0.94159999999999999</c:v>
                </c:pt>
                <c:pt idx="9">
                  <c:v>0.8145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8E-40C1-9504-6C9F3102D9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 Layer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2.8300999999999998</c:v>
                </c:pt>
                <c:pt idx="1">
                  <c:v>2.3462999999999998</c:v>
                </c:pt>
                <c:pt idx="2">
                  <c:v>1.9032</c:v>
                </c:pt>
                <c:pt idx="3">
                  <c:v>1.5965</c:v>
                </c:pt>
                <c:pt idx="4">
                  <c:v>1.3771</c:v>
                </c:pt>
                <c:pt idx="5">
                  <c:v>1.3002</c:v>
                </c:pt>
                <c:pt idx="6">
                  <c:v>1.1095999999999999</c:v>
                </c:pt>
                <c:pt idx="7">
                  <c:v>0.84809999999999997</c:v>
                </c:pt>
                <c:pt idx="8">
                  <c:v>0.87819999999999998</c:v>
                </c:pt>
                <c:pt idx="9">
                  <c:v>0.73880000000000001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8E-40C1-9504-6C9F3102D9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 Layer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2.7570999999999999</c:v>
                </c:pt>
                <c:pt idx="1">
                  <c:v>2.0605000000000002</c:v>
                </c:pt>
                <c:pt idx="2">
                  <c:v>1.4936</c:v>
                </c:pt>
                <c:pt idx="3">
                  <c:v>1.2093</c:v>
                </c:pt>
                <c:pt idx="4">
                  <c:v>0.99129999999999996</c:v>
                </c:pt>
                <c:pt idx="5">
                  <c:v>0.40479999999999999</c:v>
                </c:pt>
                <c:pt idx="6">
                  <c:v>0.36</c:v>
                </c:pt>
                <c:pt idx="7">
                  <c:v>0.1724</c:v>
                </c:pt>
                <c:pt idx="8">
                  <c:v>8.4500000000000006E-2</c:v>
                </c:pt>
                <c:pt idx="9">
                  <c:v>0.25559999999999999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8E-40C1-9504-6C9F3102D98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 Layer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2.6638000000000002</c:v>
                </c:pt>
                <c:pt idx="1">
                  <c:v>1.7719</c:v>
                </c:pt>
                <c:pt idx="2">
                  <c:v>0.93510000000000004</c:v>
                </c:pt>
                <c:pt idx="3">
                  <c:v>0.51919999999999999</c:v>
                </c:pt>
                <c:pt idx="4">
                  <c:v>0.27589999999999998</c:v>
                </c:pt>
                <c:pt idx="5">
                  <c:v>0.14960000000000001</c:v>
                </c:pt>
                <c:pt idx="6">
                  <c:v>5.5100000000000003E-2</c:v>
                </c:pt>
                <c:pt idx="7">
                  <c:v>0.1071</c:v>
                </c:pt>
                <c:pt idx="8">
                  <c:v>9.35E-2</c:v>
                </c:pt>
                <c:pt idx="9">
                  <c:v>2.4299999999999999E-2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28E-40C1-9504-6C9F3102D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3957023"/>
        <c:axId val="793950783"/>
      </c:lineChart>
      <c:catAx>
        <c:axId val="79395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pPr>
            <a:endParaRPr lang="ko-KR"/>
          </a:p>
        </c:txPr>
        <c:crossAx val="793950783"/>
        <c:crosses val="autoZero"/>
        <c:auto val="1"/>
        <c:lblAlgn val="ctr"/>
        <c:lblOffset val="100"/>
        <c:noMultiLvlLbl val="0"/>
      </c:catAx>
      <c:valAx>
        <c:axId val="79395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pPr>
            <a:endParaRPr lang="ko-KR"/>
          </a:p>
        </c:txPr>
        <c:crossAx val="793957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pPr>
            <a:r>
              <a:rPr lang="en-US"/>
              <a:t>Case 5,</a:t>
            </a:r>
            <a:r>
              <a:rPr lang="en-US" baseline="0"/>
              <a:t> 6 Activation Function</a:t>
            </a:r>
            <a:r>
              <a:rPr lang="ko-KR"/>
              <a:t> 별 </a:t>
            </a:r>
            <a:r>
              <a:rPr lang="en-US"/>
              <a:t>Accuracy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0.1115</c:v>
                </c:pt>
                <c:pt idx="1">
                  <c:v>0.26669999999999999</c:v>
                </c:pt>
                <c:pt idx="2">
                  <c:v>0.38850000000000001</c:v>
                </c:pt>
                <c:pt idx="3">
                  <c:v>0.48699999999999999</c:v>
                </c:pt>
                <c:pt idx="4">
                  <c:v>0.56769999999999998</c:v>
                </c:pt>
                <c:pt idx="5">
                  <c:v>0.59899999999999998</c:v>
                </c:pt>
                <c:pt idx="6">
                  <c:v>0.65890000000000004</c:v>
                </c:pt>
                <c:pt idx="7">
                  <c:v>0.74370000000000003</c:v>
                </c:pt>
                <c:pt idx="8">
                  <c:v>0.72550000000000003</c:v>
                </c:pt>
                <c:pt idx="9">
                  <c:v>0.77029999999999998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8E-40C1-9504-6C9F3102D9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ReLU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5.62E-2</c:v>
                </c:pt>
                <c:pt idx="1">
                  <c:v>0.12759999999999999</c:v>
                </c:pt>
                <c:pt idx="2">
                  <c:v>0.25779999999999997</c:v>
                </c:pt>
                <c:pt idx="3">
                  <c:v>0.36820000000000003</c:v>
                </c:pt>
                <c:pt idx="4">
                  <c:v>0.49009999999999998</c:v>
                </c:pt>
                <c:pt idx="5">
                  <c:v>0.55620000000000003</c:v>
                </c:pt>
                <c:pt idx="6">
                  <c:v>0.63959999999999995</c:v>
                </c:pt>
                <c:pt idx="7">
                  <c:v>0.7359</c:v>
                </c:pt>
                <c:pt idx="8">
                  <c:v>0.75890000000000002</c:v>
                </c:pt>
                <c:pt idx="9">
                  <c:v>0.80210000000000004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8E-40C1-9504-6C9F3102D9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Sigmoid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4.7399999999999998E-2</c:v>
                </c:pt>
                <c:pt idx="1">
                  <c:v>4.53E-2</c:v>
                </c:pt>
                <c:pt idx="2">
                  <c:v>5.2600000000000001E-2</c:v>
                </c:pt>
                <c:pt idx="3">
                  <c:v>5.62E-2</c:v>
                </c:pt>
                <c:pt idx="4">
                  <c:v>6.6100000000000006E-2</c:v>
                </c:pt>
                <c:pt idx="5">
                  <c:v>0.10050000000000001</c:v>
                </c:pt>
                <c:pt idx="6">
                  <c:v>0.1</c:v>
                </c:pt>
                <c:pt idx="7">
                  <c:v>9.2200000000000004E-2</c:v>
                </c:pt>
                <c:pt idx="8">
                  <c:v>0.1036</c:v>
                </c:pt>
                <c:pt idx="9">
                  <c:v>0.1391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8E-40C1-9504-6C9F3102D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3957023"/>
        <c:axId val="793950783"/>
      </c:lineChart>
      <c:catAx>
        <c:axId val="79395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pPr>
            <a:endParaRPr lang="ko-KR"/>
          </a:p>
        </c:txPr>
        <c:crossAx val="793950783"/>
        <c:crosses val="autoZero"/>
        <c:auto val="1"/>
        <c:lblAlgn val="ctr"/>
        <c:lblOffset val="100"/>
        <c:noMultiLvlLbl val="0"/>
      </c:catAx>
      <c:valAx>
        <c:axId val="79395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pPr>
            <a:endParaRPr lang="ko-KR"/>
          </a:p>
        </c:txPr>
        <c:crossAx val="793957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pPr>
            <a:r>
              <a:rPr lang="en-US"/>
              <a:t>Case 1 ~ 4 Layer </a:t>
            </a:r>
            <a:r>
              <a:rPr lang="ko-KR"/>
              <a:t>개수 별 </a:t>
            </a:r>
            <a:r>
              <a:rPr lang="en-US"/>
              <a:t>Loss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2.8300999999999998</c:v>
                </c:pt>
                <c:pt idx="1">
                  <c:v>2.3462999999999998</c:v>
                </c:pt>
                <c:pt idx="2">
                  <c:v>1.9032</c:v>
                </c:pt>
                <c:pt idx="3">
                  <c:v>1.5965</c:v>
                </c:pt>
                <c:pt idx="4">
                  <c:v>1.3771</c:v>
                </c:pt>
                <c:pt idx="5">
                  <c:v>1.3002</c:v>
                </c:pt>
                <c:pt idx="6">
                  <c:v>1.1095999999999999</c:v>
                </c:pt>
                <c:pt idx="7">
                  <c:v>0.84809999999999997</c:v>
                </c:pt>
                <c:pt idx="8">
                  <c:v>0.87819999999999998</c:v>
                </c:pt>
                <c:pt idx="9">
                  <c:v>0.73880000000000001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8E-40C1-9504-6C9F3102D9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ReLU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2.9826000000000001</c:v>
                </c:pt>
                <c:pt idx="1">
                  <c:v>2.7158000000000002</c:v>
                </c:pt>
                <c:pt idx="2">
                  <c:v>2.2707000000000002</c:v>
                </c:pt>
                <c:pt idx="3">
                  <c:v>1.9331</c:v>
                </c:pt>
                <c:pt idx="4">
                  <c:v>1.6203000000000001</c:v>
                </c:pt>
                <c:pt idx="5">
                  <c:v>1.3771</c:v>
                </c:pt>
                <c:pt idx="6">
                  <c:v>1.1803999999999999</c:v>
                </c:pt>
                <c:pt idx="7">
                  <c:v>0.88529999999999998</c:v>
                </c:pt>
                <c:pt idx="8">
                  <c:v>0.79210000000000003</c:v>
                </c:pt>
                <c:pt idx="9">
                  <c:v>0.65920000000000001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8E-40C1-9504-6C9F3102D9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Sigmoid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3.0341</c:v>
                </c:pt>
                <c:pt idx="1">
                  <c:v>3.0156000000000001</c:v>
                </c:pt>
                <c:pt idx="2">
                  <c:v>3.0078999999999998</c:v>
                </c:pt>
                <c:pt idx="3">
                  <c:v>2.9956999999999998</c:v>
                </c:pt>
                <c:pt idx="4">
                  <c:v>2.9622999999999999</c:v>
                </c:pt>
                <c:pt idx="5">
                  <c:v>2.9342999999999999</c:v>
                </c:pt>
                <c:pt idx="6">
                  <c:v>2.9062000000000001</c:v>
                </c:pt>
                <c:pt idx="7">
                  <c:v>2.8797999999999999</c:v>
                </c:pt>
                <c:pt idx="8">
                  <c:v>2.8544999999999998</c:v>
                </c:pt>
                <c:pt idx="9">
                  <c:v>2.8311999999999999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8E-40C1-9504-6C9F3102D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3957023"/>
        <c:axId val="793950783"/>
      </c:lineChart>
      <c:catAx>
        <c:axId val="79395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pPr>
            <a:endParaRPr lang="ko-KR"/>
          </a:p>
        </c:txPr>
        <c:crossAx val="793950783"/>
        <c:crosses val="autoZero"/>
        <c:auto val="1"/>
        <c:lblAlgn val="ctr"/>
        <c:lblOffset val="100"/>
        <c:noMultiLvlLbl val="0"/>
      </c:catAx>
      <c:valAx>
        <c:axId val="79395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pPr>
            <a:endParaRPr lang="ko-KR"/>
          </a:p>
        </c:txPr>
        <c:crossAx val="793957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CF820-6824-F9E5-C277-124268B90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3BF338-6A3E-388A-7EB6-42F87F6F9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C7408-ACEB-7088-6445-4234DF81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3E3-25BF-4AD3-B3D2-3C134E74B09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442FF-02E9-F2B6-B240-7ED4B081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3849C-A1D0-4D39-1D46-73DC13E2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474-FC3E-4795-92FE-A1EF03AAF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6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8A787-FD33-4FAE-1A67-FB47456C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8FFA47-3AAF-8CFC-309C-2D66C68F1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FCD97-89DB-1D7F-D9CD-9373D3C4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3E3-25BF-4AD3-B3D2-3C134E74B09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09D97-FFB6-DE61-2570-24D84C80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16642-5745-DB98-F3C3-DAE5B017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474-FC3E-4795-92FE-A1EF03AAF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8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6F7E7E-A7F2-4758-A6D3-5A0AC1B6C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0DEDD-633A-2F21-384A-EF2CB6143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5AB94-C9EA-6237-A8A8-8A4B5400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3E3-25BF-4AD3-B3D2-3C134E74B09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7D59-B3FB-E065-9FCA-CD07CD30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9CB41-4F57-4B73-3E4E-F40C61D4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474-FC3E-4795-92FE-A1EF03AAF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5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09E95-86B4-5AD2-3A1E-F613BE4C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6FD2B-096B-DEB5-BFDE-8EC455AB4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F14B5-B865-7890-B1C6-B58A7BF5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3E3-25BF-4AD3-B3D2-3C134E74B09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54CD3-6331-CFF3-DF27-44D351C8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2D8AA-4D43-055A-A6BA-402DEB7F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474-FC3E-4795-92FE-A1EF03AAF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E7304-465C-A59B-0B6A-B9103226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BDA4A-0FE5-7253-5EB1-C3E989DA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558F2-D870-9CE7-4C11-063053DB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3E3-25BF-4AD3-B3D2-3C134E74B09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CC0C8-274F-674A-E0FF-A724C621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E0C8B-C871-CCD3-AB22-BBEA1FAC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474-FC3E-4795-92FE-A1EF03AAF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5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5C142-2C79-0D03-DD06-586CDBB6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6C858-5468-EC51-D2DC-3B9BF7FBA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F79F4A-B9F1-9167-F25C-B7C374B8E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69F7F-5532-0A69-AD1E-84161E3D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3E3-25BF-4AD3-B3D2-3C134E74B09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5F14C-E74E-51AF-1E4C-FE868528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DE8DE1-E582-2117-7B11-6855BF94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474-FC3E-4795-92FE-A1EF03AAF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8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538A3-A695-B2B1-33AA-0AF6D18F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F71388-908E-2018-C1A5-8EC93D54E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419060-013E-2581-1F76-350325EF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ACB850-C649-33E8-A9EF-7EF96221F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EC0D05-168E-91C8-F9FB-58611DB5A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EC28FB-1A93-8C64-7561-CAF90610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3E3-25BF-4AD3-B3D2-3C134E74B09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3A6CC7-3C24-660E-1523-DEB72B4F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F34EEA-E94C-C613-EBB1-66F555D0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474-FC3E-4795-92FE-A1EF03AAF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3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3C62B-52D6-655A-81DA-269B4D0A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1C8C2D-FE83-7844-2808-47340C3F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3E3-25BF-4AD3-B3D2-3C134E74B09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AA22C9-E999-F24B-2421-1BED113F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C8A20E-A3A5-94A2-E6B8-23D216C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474-FC3E-4795-92FE-A1EF03AAF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91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5E96E9-DDBF-1261-5991-2DA22265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3E3-25BF-4AD3-B3D2-3C134E74B09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6DCB3-98C0-75FA-282E-AC4CC246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F312F3-7061-D28A-01A0-1BDA10D9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474-FC3E-4795-92FE-A1EF03AAF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9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FDA53-D9DC-1506-717A-6B9217A0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0958E-BDBC-DAEE-F5B7-A3B6C2D6C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79D2E9-920D-A78C-D1BD-45A104B45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8B655-AF1D-34D3-448E-70FEF76C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3E3-25BF-4AD3-B3D2-3C134E74B09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E94F2-6F41-0A9B-CE9C-1D148ACC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3A5DB-3A3C-2B70-6CB2-BAF5B1DB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474-FC3E-4795-92FE-A1EF03AAF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8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D3ECB-DDCD-9CBB-7EED-F1420722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75FAE4-B128-24C5-70B9-7AF24C142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032760-8D08-1BBF-1001-5E2522E4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33A49-47EC-9FCC-4DD3-ED36D350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3E3-25BF-4AD3-B3D2-3C134E74B09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1961A-B687-FE68-384E-27558762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0F84C7-589D-6B5A-1A50-3F74D029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474-FC3E-4795-92FE-A1EF03AAF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90B1B-5CF5-96F5-D93D-7B9C6484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3A555-9442-4BE3-1724-EBCF62D7B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019FA-B530-7092-35C0-E78BCE316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93E3-25BF-4AD3-B3D2-3C134E74B09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0A929-1B5C-B525-F696-3FD86A17F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C2B54-A5A1-8040-A10F-88DF685D8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75474-FC3E-4795-92FE-A1EF03AAF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0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E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6C40579A-A684-2A8B-17F7-8852C3AD1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2187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754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E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6C40579A-A684-2A8B-17F7-8852C3AD1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72899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469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E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6C40579A-A684-2A8B-17F7-8852C3AD1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2249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717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E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6C40579A-A684-2A8B-17F7-8852C3AD1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27423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428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곽민창</dc:creator>
  <cp:lastModifiedBy>곽민창</cp:lastModifiedBy>
  <cp:revision>1</cp:revision>
  <dcterms:created xsi:type="dcterms:W3CDTF">2022-12-08T13:33:20Z</dcterms:created>
  <dcterms:modified xsi:type="dcterms:W3CDTF">2022-12-08T13:58:23Z</dcterms:modified>
</cp:coreProperties>
</file>