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5B51-000C-4806-BBBC-D28FCBE37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7E7BBC-A949-46D5-BC82-0F8BD704A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6E208-CD48-45BD-AFE0-C6D534B85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2C1A-A358-4869-95D6-835460BDB276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76EF8-B7E0-4D2A-92AF-FE38CFF32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CAAA2-9A7A-438F-82F2-4123AE20E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6DBC-7F6B-4306-8AAD-BEC1716D8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32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0AAFF-42BF-418F-B777-1100FF8E8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A81C1A-FDB8-4C95-BCFF-3880227A7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E9EA1-25A9-46BE-B069-9B370F80C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2C1A-A358-4869-95D6-835460BDB276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4AEBF-A163-4297-9AC7-7DD6B0D15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CD194-A325-4921-AE9F-650E69D7B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6DBC-7F6B-4306-8AAD-BEC1716D8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952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7E5369-5A69-4E07-86A8-73E7719B1E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972EFD-43E2-4AA8-999C-A0785CD93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9D376-07DC-4874-9374-EE3761C3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2C1A-A358-4869-95D6-835460BDB276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B6797-3633-46C1-9ECB-526236244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E494C-A574-456C-9F78-B3E589A51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6DBC-7F6B-4306-8AAD-BEC1716D8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92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DB707-6129-4D1E-948A-37CC95009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3814B-FA18-46D5-8FC5-D7C733EB7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AF58B-4232-4541-87B4-3B673FDD3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2C1A-A358-4869-95D6-835460BDB276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24425-61A7-44E1-9BDA-165073A58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C96B7-A0AC-49F6-9D39-D49C5E08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6DBC-7F6B-4306-8AAD-BEC1716D8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62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88EC5-A804-4EAF-88DE-8C258D840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2C4B4-8442-456F-85BA-7375ED885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4BEDD-690D-4A69-BC5F-1FC1312FC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2C1A-A358-4869-95D6-835460BDB276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814CE-7FA4-489E-8A0F-B076A615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2C41C-2CDE-4851-AF83-0F3302354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6DBC-7F6B-4306-8AAD-BEC1716D8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36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1BEED-D973-409B-A165-89375101C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E4EA2-F58D-4579-BF86-F1F84B1D4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DA7C59-F310-4D23-840B-D39AB052E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1C2F2E-A053-47C9-8387-E06A6B80B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2C1A-A358-4869-95D6-835460BDB276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3A52A-E7CA-415D-896C-1035FF3C6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618D5-3EA9-471C-9050-E35ECE7EE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6DBC-7F6B-4306-8AAD-BEC1716D8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45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13466-E9E3-4F43-A8F5-2E6AE1FD5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FE662-6914-49C9-A56D-EF3366CF7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42272-9EC6-4B78-AD4B-76DECCB1A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6418DC-3EB9-4427-AE8C-41A83834F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E52071-A163-41A6-8989-E672C987F8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1FEA04-0BF6-4842-8331-B7AB8E0B6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2C1A-A358-4869-95D6-835460BDB276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BD01CA-0605-4179-B3AE-34377C615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80D316-FAA5-484B-BE85-1150C5811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6DBC-7F6B-4306-8AAD-BEC1716D8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4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22451-5ABD-41F5-A7C3-56E088739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48A6F8-9779-4B4B-BDDF-0FDAF9BC6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2C1A-A358-4869-95D6-835460BDB276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393383-086B-40E1-A0C8-1F0DEE022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927E4-33BA-4D08-AD94-7F2284364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6DBC-7F6B-4306-8AAD-BEC1716D8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00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48F6CE-4AA3-4079-A8F9-6C997F70C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2C1A-A358-4869-95D6-835460BDB276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FD1D2F-5BFF-4704-97E1-F77B3BCB1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45682-C7AE-436A-B12E-ABAE04FE6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6DBC-7F6B-4306-8AAD-BEC1716D8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24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97085-6B82-420D-AE07-6586F8631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FC094-4FD9-443B-985D-8E4F9386B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6375D2-B4F7-44DD-9571-5ABDC8D9A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25CCC-AA1F-44C0-9555-E82276D48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2C1A-A358-4869-95D6-835460BDB276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365EA-18B2-49FC-90D2-31E7D476E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B31F2-6EE9-4C89-A7D2-AB1629D9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6DBC-7F6B-4306-8AAD-BEC1716D8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369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40B3-CAF0-458B-A75B-49F72FDE8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216DB5-0A9C-42D8-B83F-0C24ABADC2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35759-05EC-4515-B16A-06DCC2A85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035E8-9DF1-495E-B4C7-DCEC9EF54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2C1A-A358-4869-95D6-835460BDB276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7F376-631A-43B0-8C3F-82E4813D7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8CA3A-2671-4836-AF5C-765D0C84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6DBC-7F6B-4306-8AAD-BEC1716D8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21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B7AB1D-E5F1-4DB9-BBB1-FABBDC4B6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46E0C-2CAA-4006-AC64-14999624A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7DACF-D3C9-4226-97EE-46A778E04E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F2C1A-A358-4869-95D6-835460BDB276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7DF4A-8301-4760-B205-AFBEA10FC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F2270-5C61-4953-BF57-7E3ABAA29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B6DBC-7F6B-4306-8AAD-BEC1716D8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4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5FA5B-2853-41BE-B9DB-207DAF0F97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Multimedia Authoring 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DA937E-049D-4420-8BB3-ACA74D0005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00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2BDBE-EA20-472E-B25E-DBB609EE8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Iconic/Flow Control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A6C71-E272-4124-BF17-45E38674C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multimedia elements and interaction cues (or events) are organized as objects in a structural framework.</a:t>
            </a:r>
          </a:p>
          <a:p>
            <a:r>
              <a:rPr lang="en-US" dirty="0"/>
              <a:t>Provides visual programming approach to organizing and presenting multimedia</a:t>
            </a:r>
          </a:p>
          <a:p>
            <a:r>
              <a:rPr lang="en-US" dirty="0"/>
              <a:t>The core of the paradigm is the icon palette. You build a structure and flowchart of events, tasks, and decisions by dragging appropriate icons from icon palette library. </a:t>
            </a:r>
          </a:p>
          <a:p>
            <a:r>
              <a:rPr lang="en-US" dirty="0"/>
              <a:t>These icons are used to represent and include menu choice, graphic images, sounds, computations, video, etc.</a:t>
            </a:r>
          </a:p>
        </p:txBody>
      </p:sp>
    </p:spTree>
    <p:extLst>
      <p:ext uri="{BB962C8B-B14F-4D97-AF65-F5344CB8AC3E}">
        <p14:creationId xmlns:p14="http://schemas.microsoft.com/office/powerpoint/2010/main" val="3668677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2BDBE-EA20-472E-B25E-DBB609EE8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Iconic/Flow Control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A6C71-E272-4124-BF17-45E38674C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/>
              <a:t>Authorware</a:t>
            </a:r>
            <a:r>
              <a:rPr lang="en-US" dirty="0"/>
              <a:t> </a:t>
            </a:r>
          </a:p>
          <a:p>
            <a:pPr>
              <a:buFontTx/>
              <a:buChar char="-"/>
            </a:pPr>
            <a:r>
              <a:rPr lang="en-US" dirty="0" err="1"/>
              <a:t>IconAuthor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BE6739-15E4-46ED-9282-C8E1E4E2E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177" y="1447523"/>
            <a:ext cx="6849431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280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2BDBE-EA20-472E-B25E-DBB609EE8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 and page Based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A6C71-E272-4124-BF17-45E38674C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elements are organized as pages of a book or a stack of cards.</a:t>
            </a:r>
          </a:p>
          <a:p>
            <a:r>
              <a:rPr lang="en-US" dirty="0"/>
              <a:t>The authoring system lets you link these pages or cards into organized sequences. You can jump, on command, to any page you wish in a structured navigation pattern.</a:t>
            </a:r>
          </a:p>
          <a:p>
            <a:r>
              <a:rPr lang="en-US" dirty="0"/>
              <a:t>Well suited for Hypertext applications, and especially suited for navigation intensive applications.</a:t>
            </a:r>
          </a:p>
          <a:p>
            <a:r>
              <a:rPr lang="en-US" dirty="0"/>
              <a:t>Extensible via XCMDs (External Command) and DLLs (Dynamic Link Libraries).</a:t>
            </a:r>
          </a:p>
          <a:p>
            <a:r>
              <a:rPr lang="en-US" dirty="0"/>
              <a:t>Each object may contain programming script that is activated when an event occurs.</a:t>
            </a:r>
          </a:p>
        </p:txBody>
      </p:sp>
    </p:spTree>
    <p:extLst>
      <p:ext uri="{BB962C8B-B14F-4D97-AF65-F5344CB8AC3E}">
        <p14:creationId xmlns:p14="http://schemas.microsoft.com/office/powerpoint/2010/main" val="3137028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2BDBE-EA20-472E-B25E-DBB609EE8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Card and page Based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A6C71-E272-4124-BF17-45E38674C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HyperCard (Macintosh) </a:t>
            </a:r>
          </a:p>
          <a:p>
            <a:pPr>
              <a:buFontTx/>
              <a:buChar char="-"/>
            </a:pPr>
            <a:r>
              <a:rPr lang="en-US" dirty="0" err="1"/>
              <a:t>SuperCard</a:t>
            </a:r>
            <a:r>
              <a:rPr lang="en-US" dirty="0"/>
              <a:t>(Macintosh)</a:t>
            </a:r>
          </a:p>
          <a:p>
            <a:pPr>
              <a:buFontTx/>
              <a:buChar char="-"/>
            </a:pPr>
            <a:r>
              <a:rPr lang="en-US" dirty="0" err="1"/>
              <a:t>ToolBook</a:t>
            </a:r>
            <a:r>
              <a:rPr lang="en-US" dirty="0"/>
              <a:t> (Windows), etc.</a:t>
            </a:r>
          </a:p>
        </p:txBody>
      </p:sp>
    </p:spTree>
    <p:extLst>
      <p:ext uri="{BB962C8B-B14F-4D97-AF65-F5344CB8AC3E}">
        <p14:creationId xmlns:p14="http://schemas.microsoft.com/office/powerpoint/2010/main" val="3017939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2BDBE-EA20-472E-B25E-DBB609EE8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Based Authoring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A6C71-E272-4124-BF17-45E38674C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 these authoring systems elements are organized along a time line with resolutions as high as 1/30th second. </a:t>
            </a:r>
          </a:p>
          <a:p>
            <a:r>
              <a:rPr lang="en-US" dirty="0"/>
              <a:t>Sequentially organized graphic frames are played back at a speed set by developer. </a:t>
            </a:r>
          </a:p>
          <a:p>
            <a:r>
              <a:rPr lang="en-US" dirty="0"/>
              <a:t>Other elements, such as audio events, can be triggered at a given time or location in the sequence of events.</a:t>
            </a:r>
          </a:p>
          <a:p>
            <a:r>
              <a:rPr lang="en-US" dirty="0"/>
              <a:t>Are the most popular multimedia authoring tool.</a:t>
            </a:r>
          </a:p>
          <a:p>
            <a:r>
              <a:rPr lang="en-US" dirty="0"/>
              <a:t>They are best suited for applications that have a message with beginning and end, animation intensive pages, or synchronized media application.</a:t>
            </a:r>
          </a:p>
          <a:p>
            <a:r>
              <a:rPr lang="en-US" dirty="0"/>
              <a:t>Examples: Macromedia Director, Macromedia Flash, Adobe </a:t>
            </a:r>
            <a:r>
              <a:rPr lang="en-US" dirty="0" err="1"/>
              <a:t>AffterEffect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875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2BDBE-EA20-472E-B25E-DBB609EE8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A6C71-E272-4124-BF17-45E38674C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Tags in text files (e.g. HTML) to: </a:t>
            </a:r>
          </a:p>
          <a:p>
            <a:pPr marL="0" indent="0">
              <a:buNone/>
            </a:pPr>
            <a:r>
              <a:rPr lang="en-US" dirty="0"/>
              <a:t>	¸ link to pages, </a:t>
            </a:r>
          </a:p>
          <a:p>
            <a:pPr marL="0" indent="0">
              <a:buNone/>
            </a:pPr>
            <a:r>
              <a:rPr lang="en-US" dirty="0"/>
              <a:t>	¸ provide interactivity, and </a:t>
            </a:r>
          </a:p>
          <a:p>
            <a:pPr marL="0" indent="0">
              <a:buNone/>
            </a:pPr>
            <a:r>
              <a:rPr lang="en-US" dirty="0"/>
              <a:t>	¸ Integrate multimedia elements.</a:t>
            </a:r>
          </a:p>
          <a:p>
            <a:pPr marL="0" indent="0">
              <a:buNone/>
            </a:pPr>
            <a:r>
              <a:rPr lang="en-US" dirty="0"/>
              <a:t>Examples: </a:t>
            </a:r>
          </a:p>
          <a:p>
            <a:pPr marL="0" indent="0">
              <a:buNone/>
            </a:pPr>
            <a:r>
              <a:rPr lang="en-US" dirty="0"/>
              <a:t>	• SGML/HTML </a:t>
            </a:r>
          </a:p>
          <a:p>
            <a:pPr marL="0" indent="0">
              <a:buNone/>
            </a:pPr>
            <a:r>
              <a:rPr lang="en-US" dirty="0"/>
              <a:t>	• SMIL (Synchronized Media Integration Language) </a:t>
            </a:r>
          </a:p>
          <a:p>
            <a:pPr marL="0" indent="0">
              <a:buNone/>
            </a:pPr>
            <a:r>
              <a:rPr lang="en-US" dirty="0"/>
              <a:t>	• VRML </a:t>
            </a:r>
          </a:p>
          <a:p>
            <a:pPr marL="0" indent="0">
              <a:buNone/>
            </a:pPr>
            <a:r>
              <a:rPr lang="en-US" dirty="0"/>
              <a:t>	• 3DML</a:t>
            </a:r>
          </a:p>
          <a:p>
            <a:pPr marL="0" indent="0">
              <a:buNone/>
            </a:pPr>
            <a:r>
              <a:rPr lang="en-US" dirty="0"/>
              <a:t>Most of them are displayed in web browsers using plug-ins or the browser itself can understand them</a:t>
            </a:r>
          </a:p>
        </p:txBody>
      </p:sp>
    </p:spTree>
    <p:extLst>
      <p:ext uri="{BB962C8B-B14F-4D97-AF65-F5344CB8AC3E}">
        <p14:creationId xmlns:p14="http://schemas.microsoft.com/office/powerpoint/2010/main" val="312058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A7388-F948-4766-B73D-7A0F026A9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Authoring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5CF8C-093F-46F0-81D1-0B23BEB69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dirty="0"/>
              <a:t>Editing Feature:</a:t>
            </a:r>
          </a:p>
          <a:p>
            <a:pPr marL="0" indent="0">
              <a:buNone/>
            </a:pPr>
            <a:r>
              <a:rPr lang="en-US" dirty="0"/>
              <a:t>The more editors in your authoring system, the less specialized editing tools you need.</a:t>
            </a:r>
          </a:p>
          <a:p>
            <a:pPr marL="0" indent="0">
              <a:buNone/>
            </a:pPr>
            <a:r>
              <a:rPr lang="en-US" dirty="0"/>
              <a:t>2) Organizing feature:</a:t>
            </a:r>
          </a:p>
          <a:p>
            <a:pPr marL="0" indent="0">
              <a:buNone/>
            </a:pPr>
            <a:r>
              <a:rPr lang="en-US" dirty="0"/>
              <a:t>involves navigation diagrams, or flow charts, etc. </a:t>
            </a:r>
          </a:p>
          <a:p>
            <a:pPr marL="0" indent="0">
              <a:buNone/>
            </a:pPr>
            <a:r>
              <a:rPr lang="en-US" dirty="0"/>
              <a:t>Some authoring tools provides a visual flowcharting facility. Such features help you for organizing the project. </a:t>
            </a:r>
            <a:r>
              <a:rPr lang="en-US" dirty="0" err="1"/>
              <a:t>e.g</a:t>
            </a:r>
            <a:r>
              <a:rPr lang="en-US" dirty="0"/>
              <a:t> </a:t>
            </a:r>
            <a:r>
              <a:rPr lang="en-US" dirty="0" err="1"/>
              <a:t>IconAuthor</a:t>
            </a:r>
            <a:r>
              <a:rPr lang="en-US" dirty="0"/>
              <a:t>, and </a:t>
            </a:r>
            <a:r>
              <a:rPr lang="en-US" dirty="0" err="1"/>
              <a:t>AuthorWare</a:t>
            </a:r>
            <a:r>
              <a:rPr lang="en-US" dirty="0"/>
              <a:t> use flowcharting and navigation diagram method to organize media</a:t>
            </a:r>
          </a:p>
        </p:txBody>
      </p:sp>
    </p:spTree>
    <p:extLst>
      <p:ext uri="{BB962C8B-B14F-4D97-AF65-F5344CB8AC3E}">
        <p14:creationId xmlns:p14="http://schemas.microsoft.com/office/powerpoint/2010/main" val="3852742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A7388-F948-4766-B73D-7A0F026A9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Selecting Authoring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5CF8C-093F-46F0-81D1-0B23BEB69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3) Programming feature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/>
              <a:t>i</a:t>
            </a:r>
            <a:r>
              <a:rPr lang="en-US" dirty="0"/>
              <a:t>) Visual programming:</a:t>
            </a:r>
          </a:p>
          <a:p>
            <a:pPr marL="0" indent="0">
              <a:buNone/>
            </a:pPr>
            <a:r>
              <a:rPr lang="en-US" dirty="0"/>
              <a:t>	 ii) Programming with scripting language:</a:t>
            </a:r>
          </a:p>
          <a:p>
            <a:pPr marL="0" indent="0">
              <a:buNone/>
            </a:pPr>
            <a:r>
              <a:rPr lang="en-US" dirty="0"/>
              <a:t>	 iii) Programming with traditional language such as Basic or C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sz="2400" dirty="0"/>
              <a:t>Some authoring tools allow to call DLL (Dynamic Link Library).</a:t>
            </a:r>
          </a:p>
          <a:p>
            <a:pPr marL="0" indent="0">
              <a:buNone/>
            </a:pPr>
            <a:r>
              <a:rPr lang="en-US" dirty="0"/>
              <a:t>	 iv) Document development tools</a:t>
            </a:r>
          </a:p>
          <a:p>
            <a:pPr marL="0" indent="0">
              <a:buNone/>
            </a:pPr>
            <a:r>
              <a:rPr lang="en-US" dirty="0"/>
              <a:t>4) Cross platform feature: </a:t>
            </a:r>
          </a:p>
          <a:p>
            <a:pPr marL="0" indent="0">
              <a:buNone/>
            </a:pPr>
            <a:r>
              <a:rPr lang="en-US" dirty="0"/>
              <a:t>multimedia projects should be compatible with different platform like Macintosh, Windows, etc. </a:t>
            </a:r>
          </a:p>
        </p:txBody>
      </p:sp>
    </p:spTree>
    <p:extLst>
      <p:ext uri="{BB962C8B-B14F-4D97-AF65-F5344CB8AC3E}">
        <p14:creationId xmlns:p14="http://schemas.microsoft.com/office/powerpoint/2010/main" val="3847369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A7388-F948-4766-B73D-7A0F026A9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Selecting Authoring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5CF8C-093F-46F0-81D1-0B23BEB69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5) Internet playability: </a:t>
            </a:r>
          </a:p>
          <a:p>
            <a:pPr marL="0" indent="0">
              <a:buNone/>
            </a:pPr>
            <a:r>
              <a:rPr lang="en-US" dirty="0"/>
              <a:t>web is significant delivery medium for multimedia. Authoring tools typically provide facility so that output can be delivered in HTML or DHTML format.</a:t>
            </a:r>
          </a:p>
          <a:p>
            <a:pPr marL="0" indent="0">
              <a:buNone/>
            </a:pPr>
            <a:r>
              <a:rPr lang="en-US" dirty="0"/>
              <a:t>6) Ease of learning: is it easy to learn? The designer should not waste much time learning how to use it. Is it easy to use?</a:t>
            </a:r>
          </a:p>
        </p:txBody>
      </p:sp>
    </p:spTree>
    <p:extLst>
      <p:ext uri="{BB962C8B-B14F-4D97-AF65-F5344CB8AC3E}">
        <p14:creationId xmlns:p14="http://schemas.microsoft.com/office/powerpoint/2010/main" val="2155030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BFA07-3493-4734-B57B-112825800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F4660-CE6C-4833-B420-B8DCEA26D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authoring system is a program which has pre-programmed elements for the development of interactive multimedia presentations.</a:t>
            </a:r>
          </a:p>
          <a:p>
            <a:r>
              <a:rPr lang="en-US" dirty="0"/>
              <a:t>Authoring tools provide an integrated environment for binding together the different elements of a Multimedia production. </a:t>
            </a:r>
          </a:p>
          <a:p>
            <a:r>
              <a:rPr lang="en-US" dirty="0"/>
              <a:t>Multimedia Authoring Tools provide tools for making a complete multimedia presentation where users usually have a lot of interactive controls.</a:t>
            </a:r>
          </a:p>
        </p:txBody>
      </p:sp>
    </p:spTree>
    <p:extLst>
      <p:ext uri="{BB962C8B-B14F-4D97-AF65-F5344CB8AC3E}">
        <p14:creationId xmlns:p14="http://schemas.microsoft.com/office/powerpoint/2010/main" val="725284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4A094-3230-4049-9B39-58FE82480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6F15D-95E0-4483-B3E8-E0D6D0B54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Multimedia presentations can be created using: </a:t>
            </a:r>
          </a:p>
          <a:p>
            <a:pPr marL="0" indent="0">
              <a:buNone/>
            </a:pPr>
            <a:r>
              <a:rPr lang="en-US" dirty="0"/>
              <a:t>¸ simple presentation packages such as PowerPoint </a:t>
            </a:r>
          </a:p>
          <a:p>
            <a:pPr marL="0" indent="0">
              <a:buNone/>
            </a:pPr>
            <a:r>
              <a:rPr lang="en-US" dirty="0"/>
              <a:t>¸ powerful RAD tools such as Delphi, </a:t>
            </a:r>
            <a:r>
              <a:rPr lang="en-US" dirty="0" err="1"/>
              <a:t>.Net</a:t>
            </a:r>
            <a:r>
              <a:rPr lang="en-US" dirty="0"/>
              <a:t>, JBuilder; </a:t>
            </a:r>
          </a:p>
          <a:p>
            <a:pPr marL="0" indent="0">
              <a:buNone/>
            </a:pPr>
            <a:r>
              <a:rPr lang="en-US" dirty="0"/>
              <a:t>¸ true Authoring environments, which lie somewhere in between in terms of technical complexity.</a:t>
            </a:r>
          </a:p>
        </p:txBody>
      </p:sp>
    </p:spTree>
    <p:extLst>
      <p:ext uri="{BB962C8B-B14F-4D97-AF65-F5344CB8AC3E}">
        <p14:creationId xmlns:p14="http://schemas.microsoft.com/office/powerpoint/2010/main" val="1749853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02D3D-7AF2-4314-AADA-53CD4398C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A78BB-46CE-4A5F-B660-7B82C5C3A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Authoring systems vary widely in:</a:t>
            </a:r>
          </a:p>
          <a:p>
            <a:pPr marL="0" indent="0">
              <a:buNone/>
            </a:pPr>
            <a:r>
              <a:rPr lang="en-US" dirty="0"/>
              <a:t>	¸ Orientation </a:t>
            </a:r>
          </a:p>
          <a:p>
            <a:pPr marL="0" indent="0">
              <a:buNone/>
            </a:pPr>
            <a:r>
              <a:rPr lang="en-US" dirty="0"/>
              <a:t>	¸ Capabilities, and </a:t>
            </a:r>
          </a:p>
          <a:p>
            <a:pPr marL="0" indent="0">
              <a:buNone/>
            </a:pPr>
            <a:r>
              <a:rPr lang="en-US" dirty="0"/>
              <a:t>	¸ Learning curve</a:t>
            </a:r>
          </a:p>
        </p:txBody>
      </p:sp>
    </p:spTree>
    <p:extLst>
      <p:ext uri="{BB962C8B-B14F-4D97-AF65-F5344CB8AC3E}">
        <p14:creationId xmlns:p14="http://schemas.microsoft.com/office/powerpoint/2010/main" val="608074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33988-1C92-4EBE-8F92-D4E2CE0F3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Authoring Vs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DB132-8059-48CF-A207-56DEF9FAA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big distinction between authoring and programming.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A540D3E-21C0-40AA-A883-CC0EA42D06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044745"/>
              </p:ext>
            </p:extLst>
          </p:nvPr>
        </p:nvGraphicFramePr>
        <p:xfrm>
          <a:off x="1675326" y="2659602"/>
          <a:ext cx="8128000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6784256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027708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Authoring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Programming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140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Assembly of multimedia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Involves low level assembly of multimedia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77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High level graphical interface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Construction and control of multimedia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727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Some high level scripting e.g. lingo, ActionScript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Involves real languages like C and Java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694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1114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8067A-0ED8-42F9-B62C-EC5D877D2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Authoring Tools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8D87E-8506-4D8D-B024-AF34D7E0D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¸ integrate text, graphics, video, and audio to create a single multimedia presentation </a:t>
            </a:r>
          </a:p>
          <a:p>
            <a:pPr marL="0" indent="0">
              <a:buNone/>
            </a:pPr>
            <a:r>
              <a:rPr lang="en-US" dirty="0"/>
              <a:t>¸ control interactivity by the use of menus, buttons, hotspots, hot objects etc. </a:t>
            </a:r>
          </a:p>
          <a:p>
            <a:pPr marL="0" indent="0">
              <a:buNone/>
            </a:pPr>
            <a:r>
              <a:rPr lang="en-US" dirty="0"/>
              <a:t>¸ publish as a presentation or a self-running executable; on flash, Intranet, WWW </a:t>
            </a:r>
          </a:p>
          <a:p>
            <a:pPr marL="0" indent="0">
              <a:buNone/>
            </a:pPr>
            <a:r>
              <a:rPr lang="en-US" dirty="0"/>
              <a:t>¸ be extended through the use of pre-built or externally supplied components, plug-ins </a:t>
            </a:r>
            <a:r>
              <a:rPr lang="en-US" dirty="0" err="1"/>
              <a:t>etc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¸ let you create highly efficient, integrated workflow </a:t>
            </a:r>
          </a:p>
          <a:p>
            <a:pPr marL="0" indent="0">
              <a:buNone/>
            </a:pPr>
            <a:r>
              <a:rPr lang="en-US" dirty="0"/>
              <a:t>¸ have a large user base.</a:t>
            </a:r>
          </a:p>
        </p:txBody>
      </p:sp>
    </p:spTree>
    <p:extLst>
      <p:ext uri="{BB962C8B-B14F-4D97-AF65-F5344CB8AC3E}">
        <p14:creationId xmlns:p14="http://schemas.microsoft.com/office/powerpoint/2010/main" val="2186312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FF898-FA09-41C9-BBEC-8FC30D15F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Multimedia Authoring Paradigms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A0179-BB06-4BAC-9FA8-EF309B9BE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authoring paradigm, or authoring metaphor, is the methodology by which the authoring system accomplishes its task.</a:t>
            </a:r>
          </a:p>
          <a:p>
            <a:pPr marL="457200" lvl="1" indent="0">
              <a:buNone/>
            </a:pPr>
            <a:r>
              <a:rPr lang="en-US" sz="2800" dirty="0"/>
              <a:t>¸ Scripting Language </a:t>
            </a:r>
          </a:p>
          <a:p>
            <a:pPr marL="457200" lvl="1" indent="0">
              <a:buNone/>
            </a:pPr>
            <a:r>
              <a:rPr lang="en-US" sz="2800" dirty="0"/>
              <a:t>¸ Icon-Based Control Authoring Tool </a:t>
            </a:r>
          </a:p>
          <a:p>
            <a:pPr marL="457200" lvl="1" indent="0">
              <a:buNone/>
            </a:pPr>
            <a:r>
              <a:rPr lang="en-US" sz="2800" dirty="0"/>
              <a:t>¸ Card and Page Based Authoring Tool </a:t>
            </a:r>
          </a:p>
          <a:p>
            <a:pPr marL="457200" lvl="1" indent="0">
              <a:buNone/>
            </a:pPr>
            <a:r>
              <a:rPr lang="en-US" sz="2800" dirty="0"/>
              <a:t>¸ Time Based Authoring Tool </a:t>
            </a:r>
          </a:p>
          <a:p>
            <a:pPr marL="457200" lvl="1" indent="0">
              <a:buNone/>
            </a:pPr>
            <a:r>
              <a:rPr lang="en-US" sz="2800" dirty="0"/>
              <a:t>¸ Tagging Tools</a:t>
            </a:r>
          </a:p>
        </p:txBody>
      </p:sp>
    </p:spTree>
    <p:extLst>
      <p:ext uri="{BB962C8B-B14F-4D97-AF65-F5344CB8AC3E}">
        <p14:creationId xmlns:p14="http://schemas.microsoft.com/office/powerpoint/2010/main" val="4244320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D589-F500-4B35-9AA4-364BFE4B8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4E78C-484C-4AC3-B16B-E29DD0730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Closest in form to traditional programming. </a:t>
            </a:r>
          </a:p>
          <a:p>
            <a:r>
              <a:rPr lang="en-US" dirty="0"/>
              <a:t>The paradigm is that of a programming language, which specifies: </a:t>
            </a:r>
          </a:p>
          <a:p>
            <a:pPr marL="0" indent="0">
              <a:buNone/>
            </a:pPr>
            <a:r>
              <a:rPr lang="en-US" dirty="0"/>
              <a:t>	– multimedia elements, </a:t>
            </a:r>
          </a:p>
          <a:p>
            <a:pPr marL="0" indent="0">
              <a:buNone/>
            </a:pPr>
            <a:r>
              <a:rPr lang="en-US" dirty="0"/>
              <a:t>	– sequencing of media elements, </a:t>
            </a:r>
          </a:p>
          <a:p>
            <a:pPr marL="0" indent="0">
              <a:buNone/>
            </a:pPr>
            <a:r>
              <a:rPr lang="en-US" dirty="0"/>
              <a:t>	– hotspots (</a:t>
            </a:r>
            <a:r>
              <a:rPr lang="en-US" dirty="0" err="1"/>
              <a:t>e.g</a:t>
            </a:r>
            <a:r>
              <a:rPr lang="en-US" dirty="0"/>
              <a:t> links to other pages), </a:t>
            </a:r>
          </a:p>
          <a:p>
            <a:pPr marL="0" indent="0">
              <a:buNone/>
            </a:pPr>
            <a:r>
              <a:rPr lang="en-US" dirty="0"/>
              <a:t>	– synchronization, etc.</a:t>
            </a:r>
          </a:p>
          <a:p>
            <a:r>
              <a:rPr lang="en-US" dirty="0"/>
              <a:t>Usually use a powerful, object-oriented scripting language</a:t>
            </a:r>
          </a:p>
          <a:p>
            <a:r>
              <a:rPr lang="en-US" dirty="0"/>
              <a:t>Multimedia elements and events become objects that live in a hierarchical order</a:t>
            </a:r>
          </a:p>
          <a:p>
            <a:r>
              <a:rPr lang="en-US" dirty="0"/>
              <a:t>Most authoring tools provide visually programmable interface in addition to scripting language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50978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D589-F500-4B35-9AA4-364BFE4B8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…Scripting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4E78C-484C-4AC3-B16B-E29DD0730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Examples </a:t>
            </a:r>
          </a:p>
          <a:p>
            <a:r>
              <a:rPr lang="en-US" dirty="0"/>
              <a:t>The Apple’s </a:t>
            </a:r>
            <a:r>
              <a:rPr lang="en-US" dirty="0" err="1"/>
              <a:t>HyperTalk</a:t>
            </a:r>
            <a:r>
              <a:rPr lang="en-US" dirty="0"/>
              <a:t> for HyperCard, </a:t>
            </a:r>
          </a:p>
          <a:p>
            <a:r>
              <a:rPr lang="en-US" dirty="0"/>
              <a:t>Asymetrix’s </a:t>
            </a:r>
            <a:r>
              <a:rPr lang="en-US" dirty="0" err="1"/>
              <a:t>OpenScript</a:t>
            </a:r>
            <a:r>
              <a:rPr lang="en-US" dirty="0"/>
              <a:t> for </a:t>
            </a:r>
            <a:r>
              <a:rPr lang="en-US" dirty="0" err="1"/>
              <a:t>ToolBook</a:t>
            </a:r>
            <a:r>
              <a:rPr lang="en-US" dirty="0"/>
              <a:t> and </a:t>
            </a:r>
          </a:p>
          <a:p>
            <a:r>
              <a:rPr lang="en-US" dirty="0"/>
              <a:t>Lingo scripting language for Macromedia Director </a:t>
            </a:r>
          </a:p>
          <a:p>
            <a:r>
              <a:rPr lang="en-US" dirty="0"/>
              <a:t>ActionScript for Macromedia Flash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87032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1004</Words>
  <Application>Microsoft Office PowerPoint</Application>
  <PresentationFormat>Widescreen</PresentationFormat>
  <Paragraphs>107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Multimedia Authoring Tools</vt:lpstr>
      <vt:lpstr>PowerPoint Presentation</vt:lpstr>
      <vt:lpstr>PowerPoint Presentation</vt:lpstr>
      <vt:lpstr>PowerPoint Presentation</vt:lpstr>
      <vt:lpstr>Authoring Vs Programming</vt:lpstr>
      <vt:lpstr>Characteristics of Authoring Tools </vt:lpstr>
      <vt:lpstr>Multimedia Authoring Paradigms</vt:lpstr>
      <vt:lpstr>Scripting Language</vt:lpstr>
      <vt:lpstr>…Scripting Language</vt:lpstr>
      <vt:lpstr>Iconic/Flow Control Tools</vt:lpstr>
      <vt:lpstr>… Iconic/Flow Control Tools</vt:lpstr>
      <vt:lpstr>Card and page Based Tools</vt:lpstr>
      <vt:lpstr>… Card and page Based Tools</vt:lpstr>
      <vt:lpstr>Time Based Authoring Tools</vt:lpstr>
      <vt:lpstr>Tagging</vt:lpstr>
      <vt:lpstr>Selecting Authoring Tools</vt:lpstr>
      <vt:lpstr>… Selecting Authoring Tools</vt:lpstr>
      <vt:lpstr>… Selecting Authoring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 Authoring Tools</dc:title>
  <dc:creator>Eyob Samuel</dc:creator>
  <cp:lastModifiedBy>Eyob Samuel</cp:lastModifiedBy>
  <cp:revision>4</cp:revision>
  <dcterms:created xsi:type="dcterms:W3CDTF">2022-03-24T04:37:47Z</dcterms:created>
  <dcterms:modified xsi:type="dcterms:W3CDTF">2022-03-24T05:27:36Z</dcterms:modified>
</cp:coreProperties>
</file>