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5" r:id="rId9"/>
    <p:sldId id="274" r:id="rId10"/>
    <p:sldId id="271" r:id="rId11"/>
    <p:sldId id="272" r:id="rId12"/>
    <p:sldId id="273" r:id="rId13"/>
    <p:sldId id="263" r:id="rId14"/>
    <p:sldId id="26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2C90-6835-4477-801B-847C39867D44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45B07-DC5C-4142-B591-268217BB39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2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45B07-DC5C-4142-B591-268217BB39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03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45B07-DC5C-4142-B591-268217BB395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3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1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1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6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22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0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71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1CB4-14B0-45C9-832F-1A9FB18ADE39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8838-9E71-452E-92D2-E041B497F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64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DSS development and actigraph validation testing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NCTU and ARL</a:t>
            </a:r>
          </a:p>
          <a:p>
            <a:endParaRPr lang="en-US" altLang="zh-TW" dirty="0"/>
          </a:p>
          <a:p>
            <a:r>
              <a:rPr lang="en-US" altLang="zh-TW" dirty="0" smtClean="0"/>
              <a:t>August 12, 2014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processes - </a:t>
            </a:r>
            <a:r>
              <a:rPr lang="nl-BE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55" y="1825625"/>
            <a:ext cx="6392896" cy="3600000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5486399"/>
            <a:ext cx="7886700" cy="110598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sleepy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are? Here are five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processes – </a:t>
            </a:r>
            <a:r>
              <a:rPr lang="nl-BE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Efficiency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55" y="1825625"/>
            <a:ext cx="6393600" cy="3600000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5486399"/>
            <a:ext cx="7886700" cy="110598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the sleep efficiency value which receive by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ReadiBand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processes </a:t>
            </a:r>
            <a:r>
              <a:rPr lang="nl-BE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BE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</a:t>
            </a:r>
            <a:endParaRPr lang="zh-TW" altLang="en-US" sz="1400" dirty="0"/>
          </a:p>
        </p:txBody>
      </p:sp>
      <p:pic>
        <p:nvPicPr>
          <p:cNvPr id="4" name="圖片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6"/>
          <a:stretch/>
        </p:blipFill>
        <p:spPr>
          <a:xfrm>
            <a:off x="1072135" y="1825625"/>
            <a:ext cx="3293591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96355" y="1825625"/>
            <a:ext cx="4406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 questionnaire including: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Bedtime &amp;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Waketime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took to fall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asleep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wake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times when you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minutes awake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times of wake up to use bathroom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times of awakened by noises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times of awakened by physical complaint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times of just woke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Mood of final wakening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Alertness in final wakening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nl-BE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– </a:t>
            </a:r>
            <a:r>
              <a:rPr lang="nl-BE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data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667554"/>
            <a:ext cx="7886700" cy="1038045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subjects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questionnaire, system will upload to server and update the cumulative salary. If phone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server, data will save in their phone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next time.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97" y="1825625"/>
            <a:ext cx="635060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nl-BE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– </a:t>
            </a:r>
            <a:br>
              <a:rPr lang="nl-BE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BE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questionnaire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94020"/>
            <a:ext cx="4483635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" y="1834020"/>
            <a:ext cx="4475821" cy="252000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16148" y="3580806"/>
            <a:ext cx="635725" cy="487680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2667" y="5652558"/>
            <a:ext cx="7818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subjects finish their questionnaire today, Home page will be replaced by another one.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08498" y="3580806"/>
            <a:ext cx="1354347" cy="922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4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0086"/>
            <a:ext cx="7886700" cy="1325563"/>
          </a:xfrm>
        </p:spPr>
        <p:txBody>
          <a:bodyPr/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utline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35170"/>
            <a:ext cx="7886700" cy="57020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Operating processes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Fill questionnaire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Stress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Fatigue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KSS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Sleep efficiency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PSD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Upload data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Finish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questionnaire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nl-BE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Daily Sampling System (DSS) to monitor and track subjects’ daily variations in sleep patterns and perceived levels of stress and fatigue </a:t>
            </a:r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everyday </a:t>
            </a:r>
            <a:r>
              <a:rPr lang="nl-BE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basis.</a:t>
            </a:r>
            <a:endParaRPr lang="nl-BE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nl-BE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l-BE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 evaluated each subject’s daily levels of fatigue based on actigraphy, sleep diaries, and subjective reports and schedule subjects for experiments along a continuum of levels of fatigue</a:t>
            </a:r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nl-BE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DSS system was developed on the android smart phone, </a:t>
            </a:r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nl-BE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asked subjects to fill the awake state in </a:t>
            </a:r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nl-BE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when they woke up in the morning</a:t>
            </a:r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nl-BE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l-BE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Awake state </a:t>
            </a:r>
            <a:r>
              <a:rPr lang="nl-BE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five indexes: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nl-BE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tress level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 level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Sleepy </a:t>
            </a:r>
            <a:r>
              <a:rPr lang="nl-BE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after get up (KSS index</a:t>
            </a: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</a:t>
            </a:r>
            <a:r>
              <a:rPr lang="nl-BE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receive by </a:t>
            </a: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Readiband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nl-BE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Pittsburgh sleep diary (PSD) </a:t>
            </a:r>
            <a:r>
              <a:rPr lang="nl-BE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</a:p>
        </p:txBody>
      </p:sp>
    </p:spTree>
    <p:extLst>
      <p:ext uri="{BB962C8B-B14F-4D97-AF65-F5344CB8AC3E}">
        <p14:creationId xmlns:p14="http://schemas.microsoft.com/office/powerpoint/2010/main" val="33736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altLang="zh-TW" b="1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nl-BE" altLang="zh-TW" b="1" dirty="0" smtClean="0">
                <a:latin typeface="Times New Roman" pitchFamily="18" charset="0"/>
                <a:cs typeface="Times New Roman" pitchFamily="18" charset="0"/>
              </a:rPr>
              <a:t>processes – </a:t>
            </a:r>
            <a:r>
              <a:rPr lang="nl-BE" altLang="zh-TW" sz="4000" b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endParaRPr lang="zh-TW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460128"/>
            <a:ext cx="7886700" cy="853255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enter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DSS, and they have to setup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and connection setting at first time.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6" y="1825626"/>
            <a:ext cx="3197015" cy="1800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129175" y="2903454"/>
            <a:ext cx="696686" cy="696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281308" y="2481786"/>
            <a:ext cx="635725" cy="487680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29" y="1825626"/>
            <a:ext cx="3197015" cy="180000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895632" y="2903296"/>
            <a:ext cx="696686" cy="696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26" y="3625625"/>
            <a:ext cx="318268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nl-BE" altLang="zh-TW" b="1" dirty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nl-BE" altLang="zh-TW" b="1" dirty="0" smtClean="0">
                <a:latin typeface="Times New Roman" pitchFamily="18" charset="0"/>
                <a:cs typeface="Times New Roman" pitchFamily="18" charset="0"/>
              </a:rPr>
              <a:t>processes – Home page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425625"/>
            <a:ext cx="7886700" cy="116676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find out that if they did not finish their questionnaire yet, the cumulative days and cumulative salary in the home page.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85" y="1825625"/>
            <a:ext cx="6394030" cy="36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85852" y="3309259"/>
            <a:ext cx="2682240" cy="129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nl-BE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– </a:t>
            </a:r>
            <a:br>
              <a:rPr lang="nl-BE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BE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questionnaire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486399"/>
            <a:ext cx="7886700" cy="110598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subjects wake up in the morning, they fill five questionnaires immediately.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85" y="1825625"/>
            <a:ext cx="6394030" cy="3600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956657" y="2441899"/>
            <a:ext cx="1515292" cy="145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processes - </a:t>
            </a:r>
            <a:r>
              <a:rPr lang="nl-BE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endParaRPr lang="zh-TW" altLang="en-US" dirty="0"/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5" y="1825625"/>
            <a:ext cx="6393600" cy="3527771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5486399"/>
            <a:ext cx="7886700" cy="110598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up the feeling of stress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processes - </a:t>
            </a:r>
            <a:r>
              <a:rPr lang="nl-BE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BE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atigue</a:t>
            </a:r>
            <a:endParaRPr lang="zh-TW" altLang="en-US" dirty="0"/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85" y="1825625"/>
            <a:ext cx="6393600" cy="3600000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5486399"/>
            <a:ext cx="7886700" cy="110598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up the feeling of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410</Words>
  <Application>Microsoft Office PowerPoint</Application>
  <PresentationFormat>On-screen Show (4:3)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新細明體</vt:lpstr>
      <vt:lpstr>Times New Roman</vt:lpstr>
      <vt:lpstr>Office 佈景主題</vt:lpstr>
      <vt:lpstr>The status of DSS development and actigraph validation testing</vt:lpstr>
      <vt:lpstr>Outline</vt:lpstr>
      <vt:lpstr>Introduction</vt:lpstr>
      <vt:lpstr>Introduction</vt:lpstr>
      <vt:lpstr>Operating processes – Setup</vt:lpstr>
      <vt:lpstr>Operating processes – Home page</vt:lpstr>
      <vt:lpstr>Operating processes –  Fill questionnaire</vt:lpstr>
      <vt:lpstr>Operating processes - Stress</vt:lpstr>
      <vt:lpstr>Operating processes - Fatigue</vt:lpstr>
      <vt:lpstr>Operating processes - KSS</vt:lpstr>
      <vt:lpstr>Operating processes – Sleep Efficiency</vt:lpstr>
      <vt:lpstr>Operating processes – PSD</vt:lpstr>
      <vt:lpstr>Operating processes – Upload data</vt:lpstr>
      <vt:lpstr>Operating processes –  Finish questionnaire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Max</dc:creator>
  <cp:lastModifiedBy>Oleksii Komarov</cp:lastModifiedBy>
  <cp:revision>73</cp:revision>
  <dcterms:created xsi:type="dcterms:W3CDTF">2014-08-06T01:43:41Z</dcterms:created>
  <dcterms:modified xsi:type="dcterms:W3CDTF">2018-03-28T11:53:30Z</dcterms:modified>
</cp:coreProperties>
</file>