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387A-E570-40B3-8F60-B40F85E2264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D122-0410-4F0B-A39D-8E30DD871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7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387A-E570-40B3-8F60-B40F85E2264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D122-0410-4F0B-A39D-8E30DD871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55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387A-E570-40B3-8F60-B40F85E2264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D122-0410-4F0B-A39D-8E30DD871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35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387A-E570-40B3-8F60-B40F85E2264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D122-0410-4F0B-A39D-8E30DD871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41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387A-E570-40B3-8F60-B40F85E2264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D122-0410-4F0B-A39D-8E30DD871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84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387A-E570-40B3-8F60-B40F85E2264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D122-0410-4F0B-A39D-8E30DD871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66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387A-E570-40B3-8F60-B40F85E2264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D122-0410-4F0B-A39D-8E30DD871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99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387A-E570-40B3-8F60-B40F85E2264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D122-0410-4F0B-A39D-8E30DD871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40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387A-E570-40B3-8F60-B40F85E2264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D122-0410-4F0B-A39D-8E30DD871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71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387A-E570-40B3-8F60-B40F85E2264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D122-0410-4F0B-A39D-8E30DD871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9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387A-E570-40B3-8F60-B40F85E2264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D122-0410-4F0B-A39D-8E30DD871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2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387A-E570-40B3-8F60-B40F85E22642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4D122-0410-4F0B-A39D-8E30DD871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8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874" y="156410"/>
            <a:ext cx="9144000" cy="4214756"/>
          </a:xfrm>
        </p:spPr>
        <p:txBody>
          <a:bodyPr>
            <a:norm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науки и высшего образования Российской Федерации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бюджетное образовательное учреждение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высшего образования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ИРКУТСКИЙ НАЦИОНАЛЬНЫЙ ИССЛЕДОВАТЕЛЬСКИЙ ТЕХНИЧЕСКИЙ УНИВЕРСИТЕТ  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Институт Информационных Технологий и Анализа Данных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Дисциплина «Введение в профессиональную деятельность»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Отчет по проекту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2D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платформер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Bagel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7063" y="4668253"/>
            <a:ext cx="3203331" cy="195096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Выполнили: студенты гр. АСУб-23-1: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Шашин В.И.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Фурсов Н. Т.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Сергеев А. В.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Проверил: доцент Кононенко Р. 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58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Спрайты, которые используются в данном проекте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786671"/>
            <a:ext cx="828675" cy="82867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928" y="1786671"/>
            <a:ext cx="800100" cy="8096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331" y="1780441"/>
            <a:ext cx="793021" cy="7960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55" y="1774580"/>
            <a:ext cx="819150" cy="8191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108" y="1800224"/>
            <a:ext cx="800100" cy="8096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688" y="1809750"/>
            <a:ext cx="808265" cy="76676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30" y="2872779"/>
            <a:ext cx="960252" cy="94785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78" y="2993094"/>
            <a:ext cx="969200" cy="94785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433" y="1800223"/>
            <a:ext cx="800100" cy="7762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737" y="4391678"/>
            <a:ext cx="1676400" cy="227061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36" y="4398050"/>
            <a:ext cx="1691439" cy="226424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234" y="2872779"/>
            <a:ext cx="949407" cy="94785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58" y="4391678"/>
            <a:ext cx="1691439" cy="225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4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Меню игры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5822"/>
            <a:ext cx="10515600" cy="5149516"/>
          </a:xfrm>
        </p:spPr>
      </p:pic>
    </p:spTree>
    <p:extLst>
      <p:ext uri="{BB962C8B-B14F-4D97-AF65-F5344CB8AC3E}">
        <p14:creationId xmlns:p14="http://schemas.microsoft.com/office/powerpoint/2010/main" val="261920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Меню 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Level Select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8183"/>
            <a:ext cx="10515600" cy="4854491"/>
          </a:xfrm>
        </p:spPr>
      </p:pic>
    </p:spTree>
    <p:extLst>
      <p:ext uri="{BB962C8B-B14F-4D97-AF65-F5344CB8AC3E}">
        <p14:creationId xmlns:p14="http://schemas.microsoft.com/office/powerpoint/2010/main" val="270636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Меню 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LOSE!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5032"/>
            <a:ext cx="10515600" cy="5149516"/>
          </a:xfrm>
        </p:spPr>
      </p:pic>
    </p:spTree>
    <p:extLst>
      <p:ext uri="{BB962C8B-B14F-4D97-AF65-F5344CB8AC3E}">
        <p14:creationId xmlns:p14="http://schemas.microsoft.com/office/powerpoint/2010/main" val="210587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Геймплей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7853"/>
            <a:ext cx="10615863" cy="5089358"/>
          </a:xfrm>
        </p:spPr>
      </p:pic>
    </p:spTree>
    <p:extLst>
      <p:ext uri="{BB962C8B-B14F-4D97-AF65-F5344CB8AC3E}">
        <p14:creationId xmlns:p14="http://schemas.microsoft.com/office/powerpoint/2010/main" val="108410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72613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данный момент игра находится на стадии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модерации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16922"/>
            <a:ext cx="10515600" cy="1969477"/>
          </a:xfrm>
        </p:spPr>
      </p:pic>
    </p:spTree>
    <p:extLst>
      <p:ext uri="{BB962C8B-B14F-4D97-AF65-F5344CB8AC3E}">
        <p14:creationId xmlns:p14="http://schemas.microsoft.com/office/powerpoint/2010/main" val="326165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Ссылка на скачивание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ru-RU" sz="4000" dirty="0"/>
          </a:p>
          <a:p>
            <a:pPr algn="ctr"/>
            <a:endParaRPr lang="ru-RU" sz="4000" dirty="0"/>
          </a:p>
          <a:p>
            <a:pPr algn="ctr"/>
            <a:endParaRPr lang="ru-RU" sz="4000" dirty="0"/>
          </a:p>
          <a:p>
            <a:pPr algn="ctr"/>
            <a:endParaRPr lang="ru-RU" sz="4000" dirty="0"/>
          </a:p>
          <a:p>
            <a:pPr algn="ctr"/>
            <a:endParaRPr lang="ru-RU" sz="4000" dirty="0"/>
          </a:p>
          <a:p>
            <a:pPr marL="0" indent="0" algn="ctr">
              <a:buNone/>
            </a:pPr>
            <a:r>
              <a:rPr lang="ru-RU" sz="2000" dirty="0">
                <a:latin typeface="Arial Black" panose="020B0A04020102020204" pitchFamily="34" charset="0"/>
              </a:rPr>
              <a:t>Игра для скачивая доступна только на </a:t>
            </a:r>
            <a:br>
              <a:rPr lang="ru-RU" sz="2000" dirty="0">
                <a:latin typeface="Arial Black" panose="020B0A04020102020204" pitchFamily="34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Android</a:t>
            </a:r>
            <a:r>
              <a:rPr lang="ru-RU" sz="2000" dirty="0">
                <a:latin typeface="Arial Black" panose="020B0A04020102020204" pitchFamily="34" charset="0"/>
              </a:rPr>
              <a:t> устройствах</a:t>
            </a:r>
            <a:r>
              <a:rPr lang="en-US" sz="2000" dirty="0">
                <a:latin typeface="Arial Black" panose="020B0A04020102020204" pitchFamily="34" charset="0"/>
              </a:rPr>
              <a:t>! </a:t>
            </a:r>
            <a:endParaRPr lang="ru-RU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56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128</Words>
  <Application>Microsoft Office PowerPoint</Application>
  <PresentationFormat>Широкоэкранный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Тема Office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ИРКУТСКИЙ НАЦИОНАЛЬНЫЙ ИССЛЕДОВАТЕЛЬСКИЙ ТЕХНИЧЕСКИЙ УНИВЕРСИТЕТ   Институт Информационных Технологий и Анализа Данных  Дисциплина «Введение в профессиональную деятельность»   Отчет по проекту  2D платформер «Bagel»</vt:lpstr>
      <vt:lpstr>Спрайты, которые используются в данном проекте</vt:lpstr>
      <vt:lpstr>Меню игры</vt:lpstr>
      <vt:lpstr>Меню «Level Select»</vt:lpstr>
      <vt:lpstr>Меню «YOU LOSE!»</vt:lpstr>
      <vt:lpstr>Геймплей</vt:lpstr>
      <vt:lpstr>В данный момент игра находится на стадии модерации!</vt:lpstr>
      <vt:lpstr>Ссылка на скачивание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ИРКУТСКИЙ НАЦИОНАЛЬНЫЙ ИССЛЕДОВАТЕЛЬСКИЙ ТЕХНИЧЕСКИЙ УНИВЕРСИТЕТ   Институт Информационных Технологий и Анализа Данных Отчет по проекту  Дисциплина «Введение в профессиональную деятельность»  2D - платформер</dc:title>
  <dc:creator>Вячеслав Шашин</dc:creator>
  <cp:lastModifiedBy>hundzoh@gmail.com</cp:lastModifiedBy>
  <cp:revision>10</cp:revision>
  <dcterms:created xsi:type="dcterms:W3CDTF">2023-12-14T13:19:02Z</dcterms:created>
  <dcterms:modified xsi:type="dcterms:W3CDTF">2023-12-21T12:07:29Z</dcterms:modified>
</cp:coreProperties>
</file>