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20"/>
  </p:notesMasterIdLst>
  <p:handoutMasterIdLst>
    <p:handoutMasterId r:id="rId21"/>
  </p:handoutMasterIdLst>
  <p:sldIdLst>
    <p:sldId id="256" r:id="rId2"/>
    <p:sldId id="261" r:id="rId3"/>
    <p:sldId id="258" r:id="rId4"/>
    <p:sldId id="263" r:id="rId5"/>
    <p:sldId id="311" r:id="rId6"/>
    <p:sldId id="314" r:id="rId7"/>
    <p:sldId id="318" r:id="rId8"/>
    <p:sldId id="315" r:id="rId9"/>
    <p:sldId id="319" r:id="rId10"/>
    <p:sldId id="316" r:id="rId11"/>
    <p:sldId id="317" r:id="rId12"/>
    <p:sldId id="320" r:id="rId13"/>
    <p:sldId id="321" r:id="rId14"/>
    <p:sldId id="322" r:id="rId15"/>
    <p:sldId id="303" r:id="rId16"/>
    <p:sldId id="284" r:id="rId17"/>
    <p:sldId id="312" r:id="rId18"/>
    <p:sldId id="313" r:id="rId19"/>
  </p:sldIdLst>
  <p:sldSz cx="12192000" cy="6858000"/>
  <p:notesSz cx="7023100" cy="9309100"/>
  <p:custDataLst>
    <p:tags r:id="rId22"/>
  </p:custData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A4"/>
    <a:srgbClr val="025B79"/>
    <a:srgbClr val="00AEEF"/>
    <a:srgbClr val="E6E6E6"/>
    <a:srgbClr val="1A4AA7"/>
    <a:srgbClr val="2E3192"/>
    <a:srgbClr val="045375"/>
    <a:srgbClr val="DBAC69"/>
    <a:srgbClr val="B78543"/>
    <a:srgbClr val="DCC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0E1CD6-9C32-4620-BEDF-24ADA2EC699F}" v="32" dt="2025-05-12T16:56:03.443"/>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55571" autoAdjust="0"/>
  </p:normalViewPr>
  <p:slideViewPr>
    <p:cSldViewPr>
      <p:cViewPr varScale="1">
        <p:scale>
          <a:sx n="78" d="100"/>
          <a:sy n="78" d="100"/>
        </p:scale>
        <p:origin x="850" y="5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Thư" userId="1a90722387af1f95" providerId="LiveId" clId="{CE0E1CD6-9C32-4620-BEDF-24ADA2EC699F}"/>
    <pc:docChg chg="undo redo custSel addSld delSld modSld">
      <pc:chgData name="Nguyễn Thư" userId="1a90722387af1f95" providerId="LiveId" clId="{CE0E1CD6-9C32-4620-BEDF-24ADA2EC699F}" dt="2025-05-12T16:56:03.443" v="4932" actId="2711"/>
      <pc:docMkLst>
        <pc:docMk/>
      </pc:docMkLst>
      <pc:sldChg chg="modSp mod">
        <pc:chgData name="Nguyễn Thư" userId="1a90722387af1f95" providerId="LiveId" clId="{CE0E1CD6-9C32-4620-BEDF-24ADA2EC699F}" dt="2025-05-12T15:40:20.138" v="135" actId="20577"/>
        <pc:sldMkLst>
          <pc:docMk/>
          <pc:sldMk cId="2864421982" sldId="256"/>
        </pc:sldMkLst>
        <pc:spChg chg="mod">
          <ac:chgData name="Nguyễn Thư" userId="1a90722387af1f95" providerId="LiveId" clId="{CE0E1CD6-9C32-4620-BEDF-24ADA2EC699F}" dt="2025-05-12T15:40:20.138" v="135" actId="20577"/>
          <ac:spMkLst>
            <pc:docMk/>
            <pc:sldMk cId="2864421982" sldId="256"/>
            <ac:spMk id="2" creationId="{00000000-0000-0000-0000-000000000000}"/>
          </ac:spMkLst>
        </pc:spChg>
        <pc:spChg chg="mod">
          <ac:chgData name="Nguyễn Thư" userId="1a90722387af1f95" providerId="LiveId" clId="{CE0E1CD6-9C32-4620-BEDF-24ADA2EC699F}" dt="2025-05-12T15:39:51.814" v="98" actId="20577"/>
          <ac:spMkLst>
            <pc:docMk/>
            <pc:sldMk cId="2864421982" sldId="256"/>
            <ac:spMk id="3" creationId="{00000000-0000-0000-0000-000000000000}"/>
          </ac:spMkLst>
        </pc:spChg>
        <pc:spChg chg="mod">
          <ac:chgData name="Nguyễn Thư" userId="1a90722387af1f95" providerId="LiveId" clId="{CE0E1CD6-9C32-4620-BEDF-24ADA2EC699F}" dt="2025-05-12T15:40:03.843" v="121" actId="20577"/>
          <ac:spMkLst>
            <pc:docMk/>
            <pc:sldMk cId="2864421982" sldId="256"/>
            <ac:spMk id="5" creationId="{00000000-0000-0000-0000-000000000000}"/>
          </ac:spMkLst>
        </pc:spChg>
      </pc:sldChg>
      <pc:sldChg chg="mod modShow">
        <pc:chgData name="Nguyễn Thư" userId="1a90722387af1f95" providerId="LiveId" clId="{CE0E1CD6-9C32-4620-BEDF-24ADA2EC699F}" dt="2025-05-12T16:18:14.441" v="2853" actId="729"/>
        <pc:sldMkLst>
          <pc:docMk/>
          <pc:sldMk cId="1565530229" sldId="258"/>
        </pc:sldMkLst>
      </pc:sldChg>
      <pc:sldChg chg="delSp modSp mod">
        <pc:chgData name="Nguyễn Thư" userId="1a90722387af1f95" providerId="LiveId" clId="{CE0E1CD6-9C32-4620-BEDF-24ADA2EC699F}" dt="2025-05-12T16:56:03.443" v="4932" actId="2711"/>
        <pc:sldMkLst>
          <pc:docMk/>
          <pc:sldMk cId="1093488324" sldId="261"/>
        </pc:sldMkLst>
        <pc:spChg chg="mod">
          <ac:chgData name="Nguyễn Thư" userId="1a90722387af1f95" providerId="LiveId" clId="{CE0E1CD6-9C32-4620-BEDF-24ADA2EC699F}" dt="2025-05-12T16:55:55.868" v="4929" actId="403"/>
          <ac:spMkLst>
            <pc:docMk/>
            <pc:sldMk cId="1093488324" sldId="261"/>
            <ac:spMk id="2" creationId="{00000000-0000-0000-0000-000000000000}"/>
          </ac:spMkLst>
        </pc:spChg>
        <pc:spChg chg="mod">
          <ac:chgData name="Nguyễn Thư" userId="1a90722387af1f95" providerId="LiveId" clId="{CE0E1CD6-9C32-4620-BEDF-24ADA2EC699F}" dt="2025-05-12T16:55:57.496" v="4931" actId="1076"/>
          <ac:spMkLst>
            <pc:docMk/>
            <pc:sldMk cId="1093488324" sldId="261"/>
            <ac:spMk id="20" creationId="{00000000-0000-0000-0000-000000000000}"/>
          </ac:spMkLst>
        </pc:spChg>
        <pc:spChg chg="mod">
          <ac:chgData name="Nguyễn Thư" userId="1a90722387af1f95" providerId="LiveId" clId="{CE0E1CD6-9C32-4620-BEDF-24ADA2EC699F}" dt="2025-05-12T16:55:57.496" v="4931" actId="1076"/>
          <ac:spMkLst>
            <pc:docMk/>
            <pc:sldMk cId="1093488324" sldId="261"/>
            <ac:spMk id="21" creationId="{00000000-0000-0000-0000-000000000000}"/>
          </ac:spMkLst>
        </pc:spChg>
        <pc:spChg chg="mod">
          <ac:chgData name="Nguyễn Thư" userId="1a90722387af1f95" providerId="LiveId" clId="{CE0E1CD6-9C32-4620-BEDF-24ADA2EC699F}" dt="2025-05-12T16:55:57.496" v="4931" actId="1076"/>
          <ac:spMkLst>
            <pc:docMk/>
            <pc:sldMk cId="1093488324" sldId="261"/>
            <ac:spMk id="23" creationId="{00000000-0000-0000-0000-000000000000}"/>
          </ac:spMkLst>
        </pc:spChg>
        <pc:spChg chg="mod">
          <ac:chgData name="Nguyễn Thư" userId="1a90722387af1f95" providerId="LiveId" clId="{CE0E1CD6-9C32-4620-BEDF-24ADA2EC699F}" dt="2025-05-12T16:55:57.496" v="4931" actId="1076"/>
          <ac:spMkLst>
            <pc:docMk/>
            <pc:sldMk cId="1093488324" sldId="261"/>
            <ac:spMk id="24" creationId="{00000000-0000-0000-0000-000000000000}"/>
          </ac:spMkLst>
        </pc:spChg>
        <pc:spChg chg="mod">
          <ac:chgData name="Nguyễn Thư" userId="1a90722387af1f95" providerId="LiveId" clId="{CE0E1CD6-9C32-4620-BEDF-24ADA2EC699F}" dt="2025-05-12T16:55:57.496" v="4931" actId="1076"/>
          <ac:spMkLst>
            <pc:docMk/>
            <pc:sldMk cId="1093488324" sldId="261"/>
            <ac:spMk id="26" creationId="{00000000-0000-0000-0000-000000000000}"/>
          </ac:spMkLst>
        </pc:spChg>
        <pc:spChg chg="mod">
          <ac:chgData name="Nguyễn Thư" userId="1a90722387af1f95" providerId="LiveId" clId="{CE0E1CD6-9C32-4620-BEDF-24ADA2EC699F}" dt="2025-05-12T16:56:03.443" v="4932" actId="2711"/>
          <ac:spMkLst>
            <pc:docMk/>
            <pc:sldMk cId="1093488324" sldId="261"/>
            <ac:spMk id="27" creationId="{00000000-0000-0000-0000-000000000000}"/>
          </ac:spMkLst>
        </pc:spChg>
        <pc:spChg chg="del">
          <ac:chgData name="Nguyễn Thư" userId="1a90722387af1f95" providerId="LiveId" clId="{CE0E1CD6-9C32-4620-BEDF-24ADA2EC699F}" dt="2025-05-12T16:55:33.030" v="4920" actId="478"/>
          <ac:spMkLst>
            <pc:docMk/>
            <pc:sldMk cId="1093488324" sldId="261"/>
            <ac:spMk id="29" creationId="{00000000-0000-0000-0000-000000000000}"/>
          </ac:spMkLst>
        </pc:spChg>
        <pc:spChg chg="del mod">
          <ac:chgData name="Nguyễn Thư" userId="1a90722387af1f95" providerId="LiveId" clId="{CE0E1CD6-9C32-4620-BEDF-24ADA2EC699F}" dt="2025-05-12T16:55:33.030" v="4920" actId="478"/>
          <ac:spMkLst>
            <pc:docMk/>
            <pc:sldMk cId="1093488324" sldId="261"/>
            <ac:spMk id="30" creationId="{00000000-0000-0000-0000-000000000000}"/>
          </ac:spMkLst>
        </pc:spChg>
        <pc:grpChg chg="mod">
          <ac:chgData name="Nguyễn Thư" userId="1a90722387af1f95" providerId="LiveId" clId="{CE0E1CD6-9C32-4620-BEDF-24ADA2EC699F}" dt="2025-05-12T16:55:57.496" v="4931" actId="1076"/>
          <ac:grpSpMkLst>
            <pc:docMk/>
            <pc:sldMk cId="1093488324" sldId="261"/>
            <ac:grpSpMk id="19" creationId="{00000000-0000-0000-0000-000000000000}"/>
          </ac:grpSpMkLst>
        </pc:grpChg>
        <pc:grpChg chg="mod">
          <ac:chgData name="Nguyễn Thư" userId="1a90722387af1f95" providerId="LiveId" clId="{CE0E1CD6-9C32-4620-BEDF-24ADA2EC699F}" dt="2025-05-12T16:55:57.496" v="4931" actId="1076"/>
          <ac:grpSpMkLst>
            <pc:docMk/>
            <pc:sldMk cId="1093488324" sldId="261"/>
            <ac:grpSpMk id="22" creationId="{00000000-0000-0000-0000-000000000000}"/>
          </ac:grpSpMkLst>
        </pc:grpChg>
        <pc:grpChg chg="mod">
          <ac:chgData name="Nguyễn Thư" userId="1a90722387af1f95" providerId="LiveId" clId="{CE0E1CD6-9C32-4620-BEDF-24ADA2EC699F}" dt="2025-05-12T16:55:57.496" v="4931" actId="1076"/>
          <ac:grpSpMkLst>
            <pc:docMk/>
            <pc:sldMk cId="1093488324" sldId="261"/>
            <ac:grpSpMk id="25" creationId="{00000000-0000-0000-0000-000000000000}"/>
          </ac:grpSpMkLst>
        </pc:grpChg>
        <pc:grpChg chg="mod">
          <ac:chgData name="Nguyễn Thư" userId="1a90722387af1f95" providerId="LiveId" clId="{CE0E1CD6-9C32-4620-BEDF-24ADA2EC699F}" dt="2025-05-12T16:55:57.496" v="4931" actId="1076"/>
          <ac:grpSpMkLst>
            <pc:docMk/>
            <pc:sldMk cId="1093488324" sldId="261"/>
            <ac:grpSpMk id="31" creationId="{00000000-0000-0000-0000-000000000000}"/>
          </ac:grpSpMkLst>
        </pc:grpChg>
      </pc:sldChg>
      <pc:sldChg chg="modSp mod">
        <pc:chgData name="Nguyễn Thư" userId="1a90722387af1f95" providerId="LiveId" clId="{CE0E1CD6-9C32-4620-BEDF-24ADA2EC699F}" dt="2025-05-12T15:55:01.825" v="1464" actId="27636"/>
        <pc:sldMkLst>
          <pc:docMk/>
          <pc:sldMk cId="566687447" sldId="263"/>
        </pc:sldMkLst>
        <pc:spChg chg="mod">
          <ac:chgData name="Nguyễn Thư" userId="1a90722387af1f95" providerId="LiveId" clId="{CE0E1CD6-9C32-4620-BEDF-24ADA2EC699F}" dt="2025-05-12T15:52:05.624" v="1334" actId="403"/>
          <ac:spMkLst>
            <pc:docMk/>
            <pc:sldMk cId="566687447" sldId="263"/>
            <ac:spMk id="2" creationId="{00000000-0000-0000-0000-000000000000}"/>
          </ac:spMkLst>
        </pc:spChg>
        <pc:spChg chg="mod">
          <ac:chgData name="Nguyễn Thư" userId="1a90722387af1f95" providerId="LiveId" clId="{CE0E1CD6-9C32-4620-BEDF-24ADA2EC699F}" dt="2025-05-12T15:55:01.825" v="1464" actId="27636"/>
          <ac:spMkLst>
            <pc:docMk/>
            <pc:sldMk cId="566687447" sldId="263"/>
            <ac:spMk id="3" creationId="{00000000-0000-0000-0000-000000000000}"/>
          </ac:spMkLst>
        </pc:spChg>
      </pc:sldChg>
      <pc:sldChg chg="mod modShow">
        <pc:chgData name="Nguyễn Thư" userId="1a90722387af1f95" providerId="LiveId" clId="{CE0E1CD6-9C32-4620-BEDF-24ADA2EC699F}" dt="2025-05-12T16:55:10.416" v="4917" actId="729"/>
        <pc:sldMkLst>
          <pc:docMk/>
          <pc:sldMk cId="309624164" sldId="284"/>
        </pc:sldMkLst>
      </pc:sldChg>
      <pc:sldChg chg="mod modShow">
        <pc:chgData name="Nguyễn Thư" userId="1a90722387af1f95" providerId="LiveId" clId="{CE0E1CD6-9C32-4620-BEDF-24ADA2EC699F}" dt="2025-05-12T16:55:10.416" v="4917" actId="729"/>
        <pc:sldMkLst>
          <pc:docMk/>
          <pc:sldMk cId="2078644395" sldId="303"/>
        </pc:sldMkLst>
      </pc:sldChg>
      <pc:sldChg chg="addSp delSp modSp mod modNotesTx">
        <pc:chgData name="Nguyễn Thư" userId="1a90722387af1f95" providerId="LiveId" clId="{CE0E1CD6-9C32-4620-BEDF-24ADA2EC699F}" dt="2025-05-12T16:18:22.948" v="2854" actId="20577"/>
        <pc:sldMkLst>
          <pc:docMk/>
          <pc:sldMk cId="3454144838" sldId="311"/>
        </pc:sldMkLst>
        <pc:spChg chg="add del mod">
          <ac:chgData name="Nguyễn Thư" userId="1a90722387af1f95" providerId="LiveId" clId="{CE0E1CD6-9C32-4620-BEDF-24ADA2EC699F}" dt="2025-05-12T16:00:55.413" v="2150" actId="478"/>
          <ac:spMkLst>
            <pc:docMk/>
            <pc:sldMk cId="3454144838" sldId="311"/>
            <ac:spMk id="2" creationId="{DC0386CA-C071-142D-8DD6-C92B472A92F5}"/>
          </ac:spMkLst>
        </pc:spChg>
        <pc:spChg chg="add mod">
          <ac:chgData name="Nguyễn Thư" userId="1a90722387af1f95" providerId="LiveId" clId="{CE0E1CD6-9C32-4620-BEDF-24ADA2EC699F}" dt="2025-05-12T16:10:59.316" v="2661" actId="404"/>
          <ac:spMkLst>
            <pc:docMk/>
            <pc:sldMk cId="3454144838" sldId="311"/>
            <ac:spMk id="3" creationId="{453D3C02-6AA6-7ED4-6DFD-CD4DF0685A6C}"/>
          </ac:spMkLst>
        </pc:spChg>
        <pc:spChg chg="mod">
          <ac:chgData name="Nguyễn Thư" userId="1a90722387af1f95" providerId="LiveId" clId="{CE0E1CD6-9C32-4620-BEDF-24ADA2EC699F}" dt="2025-05-12T15:54:35.755" v="1453" actId="403"/>
          <ac:spMkLst>
            <pc:docMk/>
            <pc:sldMk cId="3454144838" sldId="311"/>
            <ac:spMk id="5" creationId="{00000000-0000-0000-0000-000000000000}"/>
          </ac:spMkLst>
        </pc:spChg>
        <pc:spChg chg="mod">
          <ac:chgData name="Nguyễn Thư" userId="1a90722387af1f95" providerId="LiveId" clId="{CE0E1CD6-9C32-4620-BEDF-24ADA2EC699F}" dt="2025-05-12T16:18:22.948" v="2854" actId="20577"/>
          <ac:spMkLst>
            <pc:docMk/>
            <pc:sldMk cId="3454144838" sldId="311"/>
            <ac:spMk id="6" creationId="{00000000-0000-0000-0000-000000000000}"/>
          </ac:spMkLst>
        </pc:spChg>
        <pc:spChg chg="mod">
          <ac:chgData name="Nguyễn Thư" userId="1a90722387af1f95" providerId="LiveId" clId="{CE0E1CD6-9C32-4620-BEDF-24ADA2EC699F}" dt="2025-05-12T16:00:22.574" v="2115" actId="20577"/>
          <ac:spMkLst>
            <pc:docMk/>
            <pc:sldMk cId="3454144838" sldId="311"/>
            <ac:spMk id="7" creationId="{00000000-0000-0000-0000-000000000000}"/>
          </ac:spMkLst>
        </pc:spChg>
      </pc:sldChg>
      <pc:sldChg chg="mod modShow">
        <pc:chgData name="Nguyễn Thư" userId="1a90722387af1f95" providerId="LiveId" clId="{CE0E1CD6-9C32-4620-BEDF-24ADA2EC699F}" dt="2025-05-12T16:55:10.416" v="4917" actId="729"/>
        <pc:sldMkLst>
          <pc:docMk/>
          <pc:sldMk cId="78592443" sldId="312"/>
        </pc:sldMkLst>
      </pc:sldChg>
      <pc:sldChg chg="addSp delSp modSp add mod modNotesTx">
        <pc:chgData name="Nguyễn Thư" userId="1a90722387af1f95" providerId="LiveId" clId="{CE0E1CD6-9C32-4620-BEDF-24ADA2EC699F}" dt="2025-05-12T16:49:39.722" v="4538" actId="1076"/>
        <pc:sldMkLst>
          <pc:docMk/>
          <pc:sldMk cId="2921962347" sldId="314"/>
        </pc:sldMkLst>
        <pc:spChg chg="add mod">
          <ac:chgData name="Nguyễn Thư" userId="1a90722387af1f95" providerId="LiveId" clId="{CE0E1CD6-9C32-4620-BEDF-24ADA2EC699F}" dt="2025-05-12T16:11:06.516" v="2663" actId="14100"/>
          <ac:spMkLst>
            <pc:docMk/>
            <pc:sldMk cId="2921962347" sldId="314"/>
            <ac:spMk id="2" creationId="{4C729617-1E0D-0F05-DD5D-EFBFF68583FE}"/>
          </ac:spMkLst>
        </pc:spChg>
        <pc:spChg chg="del">
          <ac:chgData name="Nguyễn Thư" userId="1a90722387af1f95" providerId="LiveId" clId="{CE0E1CD6-9C32-4620-BEDF-24ADA2EC699F}" dt="2025-05-12T16:09:59.453" v="2640" actId="478"/>
          <ac:spMkLst>
            <pc:docMk/>
            <pc:sldMk cId="2921962347" sldId="314"/>
            <ac:spMk id="3" creationId="{817A2928-5329-201A-5B4C-A178ACC6B756}"/>
          </ac:spMkLst>
        </pc:spChg>
        <pc:spChg chg="mod">
          <ac:chgData name="Nguyễn Thư" userId="1a90722387af1f95" providerId="LiveId" clId="{CE0E1CD6-9C32-4620-BEDF-24ADA2EC699F}" dt="2025-05-12T16:11:23.337" v="2669" actId="113"/>
          <ac:spMkLst>
            <pc:docMk/>
            <pc:sldMk cId="2921962347" sldId="314"/>
            <ac:spMk id="6" creationId="{E6CC00E4-7906-4C48-F643-1AC859277926}"/>
          </ac:spMkLst>
        </pc:spChg>
        <pc:spChg chg="mod">
          <ac:chgData name="Nguyễn Thư" userId="1a90722387af1f95" providerId="LiveId" clId="{CE0E1CD6-9C32-4620-BEDF-24ADA2EC699F}" dt="2025-05-12T16:49:39.722" v="4538" actId="1076"/>
          <ac:spMkLst>
            <pc:docMk/>
            <pc:sldMk cId="2921962347" sldId="314"/>
            <ac:spMk id="7" creationId="{D4BA5047-0804-5AFD-5A82-1B00E89D129A}"/>
          </ac:spMkLst>
        </pc:spChg>
        <pc:spChg chg="add mod">
          <ac:chgData name="Nguyễn Thư" userId="1a90722387af1f95" providerId="LiveId" clId="{CE0E1CD6-9C32-4620-BEDF-24ADA2EC699F}" dt="2025-05-12T16:11:36.738" v="2670" actId="1076"/>
          <ac:spMkLst>
            <pc:docMk/>
            <pc:sldMk cId="2921962347" sldId="314"/>
            <ac:spMk id="10" creationId="{848B56E4-7DC2-0642-A70F-47A22DB35DC7}"/>
          </ac:spMkLst>
        </pc:spChg>
      </pc:sldChg>
      <pc:sldChg chg="addSp delSp modSp add mod">
        <pc:chgData name="Nguyễn Thư" userId="1a90722387af1f95" providerId="LiveId" clId="{CE0E1CD6-9C32-4620-BEDF-24ADA2EC699F}" dt="2025-05-12T16:22:23.240" v="3099" actId="11"/>
        <pc:sldMkLst>
          <pc:docMk/>
          <pc:sldMk cId="1944536019" sldId="315"/>
        </pc:sldMkLst>
        <pc:spChg chg="del">
          <ac:chgData name="Nguyễn Thư" userId="1a90722387af1f95" providerId="LiveId" clId="{CE0E1CD6-9C32-4620-BEDF-24ADA2EC699F}" dt="2025-05-12T16:21:38.973" v="3090" actId="478"/>
          <ac:spMkLst>
            <pc:docMk/>
            <pc:sldMk cId="1944536019" sldId="315"/>
            <ac:spMk id="2" creationId="{94DDD70A-ED21-515D-A893-4B22A5E6EE31}"/>
          </ac:spMkLst>
        </pc:spChg>
        <pc:spChg chg="add mod">
          <ac:chgData name="Nguyễn Thư" userId="1a90722387af1f95" providerId="LiveId" clId="{CE0E1CD6-9C32-4620-BEDF-24ADA2EC699F}" dt="2025-05-12T16:22:00.600" v="3097" actId="14100"/>
          <ac:spMkLst>
            <pc:docMk/>
            <pc:sldMk cId="1944536019" sldId="315"/>
            <ac:spMk id="3" creationId="{B9CFEE59-30F2-2059-D041-1DAAE6ABAFB0}"/>
          </ac:spMkLst>
        </pc:spChg>
        <pc:spChg chg="mod">
          <ac:chgData name="Nguyễn Thư" userId="1a90722387af1f95" providerId="LiveId" clId="{CE0E1CD6-9C32-4620-BEDF-24ADA2EC699F}" dt="2025-05-12T16:22:23.240" v="3099" actId="11"/>
          <ac:spMkLst>
            <pc:docMk/>
            <pc:sldMk cId="1944536019" sldId="315"/>
            <ac:spMk id="6" creationId="{16CA6508-7A81-8CFB-B703-AF05EC02C5CF}"/>
          </ac:spMkLst>
        </pc:spChg>
        <pc:spChg chg="mod">
          <ac:chgData name="Nguyễn Thư" userId="1a90722387af1f95" providerId="LiveId" clId="{CE0E1CD6-9C32-4620-BEDF-24ADA2EC699F}" dt="2025-05-12T16:22:02.746" v="3098" actId="1076"/>
          <ac:spMkLst>
            <pc:docMk/>
            <pc:sldMk cId="1944536019" sldId="315"/>
            <ac:spMk id="10" creationId="{F551D3EA-D655-FB11-3C36-3236974D76D6}"/>
          </ac:spMkLst>
        </pc:spChg>
      </pc:sldChg>
      <pc:sldChg chg="addSp delSp modSp add mod">
        <pc:chgData name="Nguyễn Thư" userId="1a90722387af1f95" providerId="LiveId" clId="{CE0E1CD6-9C32-4620-BEDF-24ADA2EC699F}" dt="2025-05-12T16:31:15.365" v="3631" actId="5793"/>
        <pc:sldMkLst>
          <pc:docMk/>
          <pc:sldMk cId="2969994271" sldId="316"/>
        </pc:sldMkLst>
        <pc:spChg chg="del">
          <ac:chgData name="Nguyễn Thư" userId="1a90722387af1f95" providerId="LiveId" clId="{CE0E1CD6-9C32-4620-BEDF-24ADA2EC699F}" dt="2025-05-12T16:29:57.592" v="3600" actId="478"/>
          <ac:spMkLst>
            <pc:docMk/>
            <pc:sldMk cId="2969994271" sldId="316"/>
            <ac:spMk id="3" creationId="{65A6A0CE-51D4-8343-FE9E-B325C28842D2}"/>
          </ac:spMkLst>
        </pc:spChg>
        <pc:spChg chg="mod">
          <ac:chgData name="Nguyễn Thư" userId="1a90722387af1f95" providerId="LiveId" clId="{CE0E1CD6-9C32-4620-BEDF-24ADA2EC699F}" dt="2025-05-12T16:31:15.365" v="3631" actId="5793"/>
          <ac:spMkLst>
            <pc:docMk/>
            <pc:sldMk cId="2969994271" sldId="316"/>
            <ac:spMk id="6" creationId="{352494AF-6723-CD9C-3CD0-7F1785C17EB6}"/>
          </ac:spMkLst>
        </pc:spChg>
        <pc:spChg chg="del">
          <ac:chgData name="Nguyễn Thư" userId="1a90722387af1f95" providerId="LiveId" clId="{CE0E1CD6-9C32-4620-BEDF-24ADA2EC699F}" dt="2025-05-12T16:30:21.163" v="3604" actId="478"/>
          <ac:spMkLst>
            <pc:docMk/>
            <pc:sldMk cId="2969994271" sldId="316"/>
            <ac:spMk id="7" creationId="{A93437A7-54CA-64CA-82C3-6444D2A361D6}"/>
          </ac:spMkLst>
        </pc:spChg>
        <pc:spChg chg="del">
          <ac:chgData name="Nguyễn Thư" userId="1a90722387af1f95" providerId="LiveId" clId="{CE0E1CD6-9C32-4620-BEDF-24ADA2EC699F}" dt="2025-05-12T16:29:59.576" v="3602" actId="478"/>
          <ac:spMkLst>
            <pc:docMk/>
            <pc:sldMk cId="2969994271" sldId="316"/>
            <ac:spMk id="10" creationId="{C3696DBB-C795-29BB-2E6F-B354F1562DEA}"/>
          </ac:spMkLst>
        </pc:spChg>
        <pc:spChg chg="add del mod">
          <ac:chgData name="Nguyễn Thư" userId="1a90722387af1f95" providerId="LiveId" clId="{CE0E1CD6-9C32-4620-BEDF-24ADA2EC699F}" dt="2025-05-12T16:30:23.267" v="3605" actId="478"/>
          <ac:spMkLst>
            <pc:docMk/>
            <pc:sldMk cId="2969994271" sldId="316"/>
            <ac:spMk id="13" creationId="{69DB14F9-92DC-C597-0D6C-68B1BBA4C839}"/>
          </ac:spMkLst>
        </pc:spChg>
        <pc:picChg chg="add del mod">
          <ac:chgData name="Nguyễn Thư" userId="1a90722387af1f95" providerId="LiveId" clId="{CE0E1CD6-9C32-4620-BEDF-24ADA2EC699F}" dt="2025-05-12T16:31:09.044" v="3625" actId="478"/>
          <ac:picMkLst>
            <pc:docMk/>
            <pc:sldMk cId="2969994271" sldId="316"/>
            <ac:picMk id="11" creationId="{F338BE33-2E86-7A6E-B1DC-9B625E0DCBF6}"/>
          </ac:picMkLst>
        </pc:picChg>
      </pc:sldChg>
      <pc:sldChg chg="addSp delSp modSp add mod">
        <pc:chgData name="Nguyễn Thư" userId="1a90722387af1f95" providerId="LiveId" clId="{CE0E1CD6-9C32-4620-BEDF-24ADA2EC699F}" dt="2025-05-12T16:31:07.037" v="3624" actId="14100"/>
        <pc:sldMkLst>
          <pc:docMk/>
          <pc:sldMk cId="589254245" sldId="317"/>
        </pc:sldMkLst>
        <pc:spChg chg="add del mod">
          <ac:chgData name="Nguyễn Thư" userId="1a90722387af1f95" providerId="LiveId" clId="{CE0E1CD6-9C32-4620-BEDF-24ADA2EC699F}" dt="2025-05-12T16:30:39.042" v="3609" actId="478"/>
          <ac:spMkLst>
            <pc:docMk/>
            <pc:sldMk cId="589254245" sldId="317"/>
            <ac:spMk id="3" creationId="{869910DF-932C-CC85-6691-E1870A8F87DC}"/>
          </ac:spMkLst>
        </pc:spChg>
        <pc:spChg chg="del">
          <ac:chgData name="Nguyễn Thư" userId="1a90722387af1f95" providerId="LiveId" clId="{CE0E1CD6-9C32-4620-BEDF-24ADA2EC699F}" dt="2025-05-12T16:30:36.032" v="3608" actId="478"/>
          <ac:spMkLst>
            <pc:docMk/>
            <pc:sldMk cId="589254245" sldId="317"/>
            <ac:spMk id="6" creationId="{4A603259-1E63-02D1-99E2-E869E350D06E}"/>
          </ac:spMkLst>
        </pc:spChg>
        <pc:picChg chg="add mod">
          <ac:chgData name="Nguyễn Thư" userId="1a90722387af1f95" providerId="LiveId" clId="{CE0E1CD6-9C32-4620-BEDF-24ADA2EC699F}" dt="2025-05-12T16:30:58.655" v="3621" actId="1076"/>
          <ac:picMkLst>
            <pc:docMk/>
            <pc:sldMk cId="589254245" sldId="317"/>
            <ac:picMk id="10" creationId="{723D6A09-145A-A034-5D23-5638511FEBCF}"/>
          </ac:picMkLst>
        </pc:picChg>
        <pc:picChg chg="mod">
          <ac:chgData name="Nguyễn Thư" userId="1a90722387af1f95" providerId="LiveId" clId="{CE0E1CD6-9C32-4620-BEDF-24ADA2EC699F}" dt="2025-05-12T16:31:07.037" v="3624" actId="14100"/>
          <ac:picMkLst>
            <pc:docMk/>
            <pc:sldMk cId="589254245" sldId="317"/>
            <ac:picMk id="11" creationId="{2893A78E-F2FB-3F00-7E2E-3CA6FA7563FB}"/>
          </ac:picMkLst>
        </pc:picChg>
      </pc:sldChg>
      <pc:sldChg chg="addSp delSp modSp add mod">
        <pc:chgData name="Nguyễn Thư" userId="1a90722387af1f95" providerId="LiveId" clId="{CE0E1CD6-9C32-4620-BEDF-24ADA2EC699F}" dt="2025-05-12T16:34:41.574" v="3782" actId="12"/>
        <pc:sldMkLst>
          <pc:docMk/>
          <pc:sldMk cId="1802678379" sldId="318"/>
        </pc:sldMkLst>
        <pc:spChg chg="del">
          <ac:chgData name="Nguyễn Thư" userId="1a90722387af1f95" providerId="LiveId" clId="{CE0E1CD6-9C32-4620-BEDF-24ADA2EC699F}" dt="2025-05-12T16:31:44.646" v="3635" actId="478"/>
          <ac:spMkLst>
            <pc:docMk/>
            <pc:sldMk cId="1802678379" sldId="318"/>
            <ac:spMk id="2" creationId="{111BB5AD-850B-8C27-7AE1-D6CFA43E6019}"/>
          </ac:spMkLst>
        </pc:spChg>
        <pc:spChg chg="mod">
          <ac:chgData name="Nguyễn Thư" userId="1a90722387af1f95" providerId="LiveId" clId="{CE0E1CD6-9C32-4620-BEDF-24ADA2EC699F}" dt="2025-05-12T16:34:41.574" v="3782" actId="12"/>
          <ac:spMkLst>
            <pc:docMk/>
            <pc:sldMk cId="1802678379" sldId="318"/>
            <ac:spMk id="6" creationId="{124F1CAC-E882-2BDB-D19B-66A1A71B7CA3}"/>
          </ac:spMkLst>
        </pc:spChg>
        <pc:spChg chg="del">
          <ac:chgData name="Nguyễn Thư" userId="1a90722387af1f95" providerId="LiveId" clId="{CE0E1CD6-9C32-4620-BEDF-24ADA2EC699F}" dt="2025-05-12T16:31:41.848" v="3633" actId="478"/>
          <ac:spMkLst>
            <pc:docMk/>
            <pc:sldMk cId="1802678379" sldId="318"/>
            <ac:spMk id="7" creationId="{85C3179E-15F8-90CD-F43C-145A3FFD728E}"/>
          </ac:spMkLst>
        </pc:spChg>
        <pc:spChg chg="del">
          <ac:chgData name="Nguyễn Thư" userId="1a90722387af1f95" providerId="LiveId" clId="{CE0E1CD6-9C32-4620-BEDF-24ADA2EC699F}" dt="2025-05-12T16:31:46.107" v="3636" actId="478"/>
          <ac:spMkLst>
            <pc:docMk/>
            <pc:sldMk cId="1802678379" sldId="318"/>
            <ac:spMk id="10" creationId="{47B38054-2DA4-6EAF-500B-E3543CFC2A32}"/>
          </ac:spMkLst>
        </pc:spChg>
        <pc:spChg chg="add del mod">
          <ac:chgData name="Nguyễn Thư" userId="1a90722387af1f95" providerId="LiveId" clId="{CE0E1CD6-9C32-4620-BEDF-24ADA2EC699F}" dt="2025-05-12T16:31:43.810" v="3634" actId="478"/>
          <ac:spMkLst>
            <pc:docMk/>
            <pc:sldMk cId="1802678379" sldId="318"/>
            <ac:spMk id="11" creationId="{6B4FF9A7-9459-1B82-7B59-F1C1704FB60D}"/>
          </ac:spMkLst>
        </pc:spChg>
      </pc:sldChg>
      <pc:sldChg chg="addSp delSp modSp add mod">
        <pc:chgData name="Nguyễn Thư" userId="1a90722387af1f95" providerId="LiveId" clId="{CE0E1CD6-9C32-4620-BEDF-24ADA2EC699F}" dt="2025-05-12T16:37:54.426" v="4062" actId="20577"/>
        <pc:sldMkLst>
          <pc:docMk/>
          <pc:sldMk cId="1738019775" sldId="319"/>
        </pc:sldMkLst>
        <pc:spChg chg="del">
          <ac:chgData name="Nguyễn Thư" userId="1a90722387af1f95" providerId="LiveId" clId="{CE0E1CD6-9C32-4620-BEDF-24ADA2EC699F}" dt="2025-05-12T16:35:30.252" v="3787" actId="478"/>
          <ac:spMkLst>
            <pc:docMk/>
            <pc:sldMk cId="1738019775" sldId="319"/>
            <ac:spMk id="3" creationId="{60067E9D-B912-8467-277B-CE064E9CA0CC}"/>
          </ac:spMkLst>
        </pc:spChg>
        <pc:spChg chg="mod">
          <ac:chgData name="Nguyễn Thư" userId="1a90722387af1f95" providerId="LiveId" clId="{CE0E1CD6-9C32-4620-BEDF-24ADA2EC699F}" dt="2025-05-12T16:37:54.426" v="4062" actId="20577"/>
          <ac:spMkLst>
            <pc:docMk/>
            <pc:sldMk cId="1738019775" sldId="319"/>
            <ac:spMk id="6" creationId="{ED64B8CB-312E-CE17-014D-55C7B04631CA}"/>
          </ac:spMkLst>
        </pc:spChg>
        <pc:spChg chg="del mod">
          <ac:chgData name="Nguyễn Thư" userId="1a90722387af1f95" providerId="LiveId" clId="{CE0E1CD6-9C32-4620-BEDF-24ADA2EC699F}" dt="2025-05-12T16:35:28.715" v="3785" actId="478"/>
          <ac:spMkLst>
            <pc:docMk/>
            <pc:sldMk cId="1738019775" sldId="319"/>
            <ac:spMk id="7" creationId="{26B4C776-CB61-A1F3-17A1-ECB4CB9FDDC4}"/>
          </ac:spMkLst>
        </pc:spChg>
        <pc:spChg chg="del">
          <ac:chgData name="Nguyễn Thư" userId="1a90722387af1f95" providerId="LiveId" clId="{CE0E1CD6-9C32-4620-BEDF-24ADA2EC699F}" dt="2025-05-12T16:35:31.613" v="3788" actId="478"/>
          <ac:spMkLst>
            <pc:docMk/>
            <pc:sldMk cId="1738019775" sldId="319"/>
            <ac:spMk id="10" creationId="{9F42F8CE-DEBA-8310-4EC0-828F0A8B5CFB}"/>
          </ac:spMkLst>
        </pc:spChg>
        <pc:spChg chg="add del mod">
          <ac:chgData name="Nguyễn Thư" userId="1a90722387af1f95" providerId="LiveId" clId="{CE0E1CD6-9C32-4620-BEDF-24ADA2EC699F}" dt="2025-05-12T16:35:29.576" v="3786" actId="478"/>
          <ac:spMkLst>
            <pc:docMk/>
            <pc:sldMk cId="1738019775" sldId="319"/>
            <ac:spMk id="11" creationId="{DDF07E6C-1555-FC3C-C6F8-F660F595F1CB}"/>
          </ac:spMkLst>
        </pc:spChg>
      </pc:sldChg>
      <pc:sldChg chg="addSp modSp add mod">
        <pc:chgData name="Nguyễn Thư" userId="1a90722387af1f95" providerId="LiveId" clId="{CE0E1CD6-9C32-4620-BEDF-24ADA2EC699F}" dt="2025-05-12T16:47:32.269" v="4465" actId="113"/>
        <pc:sldMkLst>
          <pc:docMk/>
          <pc:sldMk cId="2185352873" sldId="320"/>
        </pc:sldMkLst>
        <pc:spChg chg="add mod">
          <ac:chgData name="Nguyễn Thư" userId="1a90722387af1f95" providerId="LiveId" clId="{CE0E1CD6-9C32-4620-BEDF-24ADA2EC699F}" dt="2025-05-12T16:45:07.125" v="4395" actId="1076"/>
          <ac:spMkLst>
            <pc:docMk/>
            <pc:sldMk cId="2185352873" sldId="320"/>
            <ac:spMk id="2" creationId="{F30C8109-2E0C-FD36-D2E4-837C49C4BD31}"/>
          </ac:spMkLst>
        </pc:spChg>
        <pc:spChg chg="add mod">
          <ac:chgData name="Nguyễn Thư" userId="1a90722387af1f95" providerId="LiveId" clId="{CE0E1CD6-9C32-4620-BEDF-24ADA2EC699F}" dt="2025-05-12T16:45:04.158" v="4394" actId="1076"/>
          <ac:spMkLst>
            <pc:docMk/>
            <pc:sldMk cId="2185352873" sldId="320"/>
            <ac:spMk id="3" creationId="{927B4308-6F97-7ADC-AA7F-F59E5505CFB0}"/>
          </ac:spMkLst>
        </pc:spChg>
        <pc:spChg chg="mod">
          <ac:chgData name="Nguyễn Thư" userId="1a90722387af1f95" providerId="LiveId" clId="{CE0E1CD6-9C32-4620-BEDF-24ADA2EC699F}" dt="2025-05-12T16:40:32.421" v="4114" actId="20577"/>
          <ac:spMkLst>
            <pc:docMk/>
            <pc:sldMk cId="2185352873" sldId="320"/>
            <ac:spMk id="5" creationId="{3BD8DBF0-F4C5-9777-3E2E-3AAABDD0D23F}"/>
          </ac:spMkLst>
        </pc:spChg>
        <pc:spChg chg="mod">
          <ac:chgData name="Nguyễn Thư" userId="1a90722387af1f95" providerId="LiveId" clId="{CE0E1CD6-9C32-4620-BEDF-24ADA2EC699F}" dt="2025-05-12T16:47:32.269" v="4465" actId="113"/>
          <ac:spMkLst>
            <pc:docMk/>
            <pc:sldMk cId="2185352873" sldId="320"/>
            <ac:spMk id="6" creationId="{840E59B5-73B7-0EB5-4A6C-2174E1243376}"/>
          </ac:spMkLst>
        </pc:spChg>
        <pc:spChg chg="add mod">
          <ac:chgData name="Nguyễn Thư" userId="1a90722387af1f95" providerId="LiveId" clId="{CE0E1CD6-9C32-4620-BEDF-24ADA2EC699F}" dt="2025-05-12T16:45:04.158" v="4394" actId="1076"/>
          <ac:spMkLst>
            <pc:docMk/>
            <pc:sldMk cId="2185352873" sldId="320"/>
            <ac:spMk id="7" creationId="{F51500D3-A8A4-109F-0151-045A1C083F1A}"/>
          </ac:spMkLst>
        </pc:spChg>
        <pc:spChg chg="add mod">
          <ac:chgData name="Nguyễn Thư" userId="1a90722387af1f95" providerId="LiveId" clId="{CE0E1CD6-9C32-4620-BEDF-24ADA2EC699F}" dt="2025-05-12T16:45:49.401" v="4398" actId="1076"/>
          <ac:spMkLst>
            <pc:docMk/>
            <pc:sldMk cId="2185352873" sldId="320"/>
            <ac:spMk id="11" creationId="{46588855-A95A-2AF0-8CE2-90565D526D1B}"/>
          </ac:spMkLst>
        </pc:spChg>
        <pc:spChg chg="add mod">
          <ac:chgData name="Nguyễn Thư" userId="1a90722387af1f95" providerId="LiveId" clId="{CE0E1CD6-9C32-4620-BEDF-24ADA2EC699F}" dt="2025-05-12T16:46:01.898" v="4404" actId="1076"/>
          <ac:spMkLst>
            <pc:docMk/>
            <pc:sldMk cId="2185352873" sldId="320"/>
            <ac:spMk id="12" creationId="{7A154D49-1AF0-7A60-F18D-57123B81A650}"/>
          </ac:spMkLst>
        </pc:spChg>
        <pc:spChg chg="add mod">
          <ac:chgData name="Nguyễn Thư" userId="1a90722387af1f95" providerId="LiveId" clId="{CE0E1CD6-9C32-4620-BEDF-24ADA2EC699F}" dt="2025-05-12T16:45:55.796" v="4400" actId="1076"/>
          <ac:spMkLst>
            <pc:docMk/>
            <pc:sldMk cId="2185352873" sldId="320"/>
            <ac:spMk id="13" creationId="{4007F876-B7C2-71AC-238A-82F6AD7C3DDD}"/>
          </ac:spMkLst>
        </pc:spChg>
        <pc:graphicFrameChg chg="add mod modGraphic">
          <ac:chgData name="Nguyễn Thư" userId="1a90722387af1f95" providerId="LiveId" clId="{CE0E1CD6-9C32-4620-BEDF-24ADA2EC699F}" dt="2025-05-12T16:47:22.036" v="4464" actId="12385"/>
          <ac:graphicFrameMkLst>
            <pc:docMk/>
            <pc:sldMk cId="2185352873" sldId="320"/>
            <ac:graphicFrameMk id="10" creationId="{77BF12D2-DE11-9D9A-79D5-D78D7E7301FB}"/>
          </ac:graphicFrameMkLst>
        </pc:graphicFrameChg>
        <pc:cxnChg chg="add mod">
          <ac:chgData name="Nguyễn Thư" userId="1a90722387af1f95" providerId="LiveId" clId="{CE0E1CD6-9C32-4620-BEDF-24ADA2EC699F}" dt="2025-05-12T16:46:11.177" v="4406" actId="13822"/>
          <ac:cxnSpMkLst>
            <pc:docMk/>
            <pc:sldMk cId="2185352873" sldId="320"/>
            <ac:cxnSpMk id="15" creationId="{2BCF960C-B7D6-DA93-19EB-9D84347FE295}"/>
          </ac:cxnSpMkLst>
        </pc:cxnChg>
        <pc:cxnChg chg="add mod">
          <ac:chgData name="Nguyễn Thư" userId="1a90722387af1f95" providerId="LiveId" clId="{CE0E1CD6-9C32-4620-BEDF-24ADA2EC699F}" dt="2025-05-12T16:46:17.670" v="4408" actId="13822"/>
          <ac:cxnSpMkLst>
            <pc:docMk/>
            <pc:sldMk cId="2185352873" sldId="320"/>
            <ac:cxnSpMk id="17" creationId="{3897B256-7C4E-B725-C36F-8E89C23AD61F}"/>
          </ac:cxnSpMkLst>
        </pc:cxnChg>
      </pc:sldChg>
      <pc:sldChg chg="delSp modSp add del mod">
        <pc:chgData name="Nguyễn Thư" userId="1a90722387af1f95" providerId="LiveId" clId="{CE0E1CD6-9C32-4620-BEDF-24ADA2EC699F}" dt="2025-05-12T16:40:13.038" v="4067" actId="47"/>
        <pc:sldMkLst>
          <pc:docMk/>
          <pc:sldMk cId="2687855508" sldId="320"/>
        </pc:sldMkLst>
        <pc:picChg chg="del">
          <ac:chgData name="Nguyễn Thư" userId="1a90722387af1f95" providerId="LiveId" clId="{CE0E1CD6-9C32-4620-BEDF-24ADA2EC699F}" dt="2025-05-12T16:40:09.183" v="4064" actId="478"/>
          <ac:picMkLst>
            <pc:docMk/>
            <pc:sldMk cId="2687855508" sldId="320"/>
            <ac:picMk id="10" creationId="{5319CCF9-9AF2-0705-B70C-93491CD78A6B}"/>
          </ac:picMkLst>
        </pc:picChg>
        <pc:picChg chg="del mod">
          <ac:chgData name="Nguyễn Thư" userId="1a90722387af1f95" providerId="LiveId" clId="{CE0E1CD6-9C32-4620-BEDF-24ADA2EC699F}" dt="2025-05-12T16:40:10.120" v="4066" actId="478"/>
          <ac:picMkLst>
            <pc:docMk/>
            <pc:sldMk cId="2687855508" sldId="320"/>
            <ac:picMk id="11" creationId="{4B842F3F-7C64-82B1-CF67-E1CBA9FF79D2}"/>
          </ac:picMkLst>
        </pc:picChg>
      </pc:sldChg>
      <pc:sldChg chg="addSp delSp modSp add mod modNotesTx">
        <pc:chgData name="Nguyễn Thư" userId="1a90722387af1f95" providerId="LiveId" clId="{CE0E1CD6-9C32-4620-BEDF-24ADA2EC699F}" dt="2025-05-12T16:53:35.632" v="4881" actId="20577"/>
        <pc:sldMkLst>
          <pc:docMk/>
          <pc:sldMk cId="1748813552" sldId="321"/>
        </pc:sldMkLst>
        <pc:spChg chg="mod">
          <ac:chgData name="Nguyễn Thư" userId="1a90722387af1f95" providerId="LiveId" clId="{CE0E1CD6-9C32-4620-BEDF-24ADA2EC699F}" dt="2025-05-12T16:49:29.930" v="4535" actId="1076"/>
          <ac:spMkLst>
            <pc:docMk/>
            <pc:sldMk cId="1748813552" sldId="321"/>
            <ac:spMk id="2" creationId="{4A207762-9FC9-824A-412D-60E79573AC34}"/>
          </ac:spMkLst>
        </pc:spChg>
        <pc:spChg chg="del">
          <ac:chgData name="Nguyễn Thư" userId="1a90722387af1f95" providerId="LiveId" clId="{CE0E1CD6-9C32-4620-BEDF-24ADA2EC699F}" dt="2025-05-12T16:49:03.185" v="4527" actId="478"/>
          <ac:spMkLst>
            <pc:docMk/>
            <pc:sldMk cId="1748813552" sldId="321"/>
            <ac:spMk id="3" creationId="{7A4C09F3-0263-7B30-2CC0-649A29A7D2C1}"/>
          </ac:spMkLst>
        </pc:spChg>
        <pc:spChg chg="mod">
          <ac:chgData name="Nguyễn Thư" userId="1a90722387af1f95" providerId="LiveId" clId="{CE0E1CD6-9C32-4620-BEDF-24ADA2EC699F}" dt="2025-05-12T16:48:09.253" v="4523" actId="20577"/>
          <ac:spMkLst>
            <pc:docMk/>
            <pc:sldMk cId="1748813552" sldId="321"/>
            <ac:spMk id="6" creationId="{A9DF7E42-9739-799C-6E9E-79714AA8E2C0}"/>
          </ac:spMkLst>
        </pc:spChg>
        <pc:spChg chg="del">
          <ac:chgData name="Nguyễn Thư" userId="1a90722387af1f95" providerId="LiveId" clId="{CE0E1CD6-9C32-4620-BEDF-24ADA2EC699F}" dt="2025-05-12T16:48:54.617" v="4525" actId="478"/>
          <ac:spMkLst>
            <pc:docMk/>
            <pc:sldMk cId="1748813552" sldId="321"/>
            <ac:spMk id="7" creationId="{06943C61-2BFB-056D-2FD4-A27EF230DA6B}"/>
          </ac:spMkLst>
        </pc:spChg>
        <pc:spChg chg="add mod">
          <ac:chgData name="Nguyễn Thư" userId="1a90722387af1f95" providerId="LiveId" clId="{CE0E1CD6-9C32-4620-BEDF-24ADA2EC699F}" dt="2025-05-12T16:51:06.187" v="4571" actId="20577"/>
          <ac:spMkLst>
            <pc:docMk/>
            <pc:sldMk cId="1748813552" sldId="321"/>
            <ac:spMk id="11" creationId="{297079C9-4C65-3469-C03A-4FF419C76A6B}"/>
          </ac:spMkLst>
        </pc:spChg>
        <pc:spChg chg="del">
          <ac:chgData name="Nguyễn Thư" userId="1a90722387af1f95" providerId="LiveId" clId="{CE0E1CD6-9C32-4620-BEDF-24ADA2EC699F}" dt="2025-05-12T16:48:56.093" v="4526" actId="478"/>
          <ac:spMkLst>
            <pc:docMk/>
            <pc:sldMk cId="1748813552" sldId="321"/>
            <ac:spMk id="12" creationId="{856AA259-5B22-481E-3A63-E5BA03692837}"/>
          </ac:spMkLst>
        </pc:spChg>
        <pc:spChg chg="del">
          <ac:chgData name="Nguyễn Thư" userId="1a90722387af1f95" providerId="LiveId" clId="{CE0E1CD6-9C32-4620-BEDF-24ADA2EC699F}" dt="2025-05-12T16:48:53.700" v="4524" actId="478"/>
          <ac:spMkLst>
            <pc:docMk/>
            <pc:sldMk cId="1748813552" sldId="321"/>
            <ac:spMk id="13" creationId="{CE58BE80-0C83-4046-C9CF-6C0BC926767E}"/>
          </ac:spMkLst>
        </pc:spChg>
        <pc:spChg chg="add mod">
          <ac:chgData name="Nguyễn Thư" userId="1a90722387af1f95" providerId="LiveId" clId="{CE0E1CD6-9C32-4620-BEDF-24ADA2EC699F}" dt="2025-05-12T16:50:14.744" v="4555" actId="1076"/>
          <ac:spMkLst>
            <pc:docMk/>
            <pc:sldMk cId="1748813552" sldId="321"/>
            <ac:spMk id="14" creationId="{9A344571-7ED3-2085-3DC5-7F4E57764943}"/>
          </ac:spMkLst>
        </pc:spChg>
        <pc:spChg chg="add mod">
          <ac:chgData name="Nguyễn Thư" userId="1a90722387af1f95" providerId="LiveId" clId="{CE0E1CD6-9C32-4620-BEDF-24ADA2EC699F}" dt="2025-05-12T16:50:14.744" v="4555" actId="1076"/>
          <ac:spMkLst>
            <pc:docMk/>
            <pc:sldMk cId="1748813552" sldId="321"/>
            <ac:spMk id="16" creationId="{12E1CDA3-9784-B7AB-40A2-AFD01A68F5B5}"/>
          </ac:spMkLst>
        </pc:spChg>
        <pc:graphicFrameChg chg="del">
          <ac:chgData name="Nguyễn Thư" userId="1a90722387af1f95" providerId="LiveId" clId="{CE0E1CD6-9C32-4620-BEDF-24ADA2EC699F}" dt="2025-05-12T16:49:06.043" v="4530" actId="478"/>
          <ac:graphicFrameMkLst>
            <pc:docMk/>
            <pc:sldMk cId="1748813552" sldId="321"/>
            <ac:graphicFrameMk id="10" creationId="{4F643BE6-F7AD-5F93-1261-E35A99363402}"/>
          </ac:graphicFrameMkLst>
        </pc:graphicFrameChg>
        <pc:cxnChg chg="del mod">
          <ac:chgData name="Nguyễn Thư" userId="1a90722387af1f95" providerId="LiveId" clId="{CE0E1CD6-9C32-4620-BEDF-24ADA2EC699F}" dt="2025-05-12T16:49:04.718" v="4529" actId="478"/>
          <ac:cxnSpMkLst>
            <pc:docMk/>
            <pc:sldMk cId="1748813552" sldId="321"/>
            <ac:cxnSpMk id="15" creationId="{75A17CBC-C387-B948-D269-B6727BAA2F2B}"/>
          </ac:cxnSpMkLst>
        </pc:cxnChg>
        <pc:cxnChg chg="del mod">
          <ac:chgData name="Nguyễn Thư" userId="1a90722387af1f95" providerId="LiveId" clId="{CE0E1CD6-9C32-4620-BEDF-24ADA2EC699F}" dt="2025-05-12T16:49:04.150" v="4528" actId="478"/>
          <ac:cxnSpMkLst>
            <pc:docMk/>
            <pc:sldMk cId="1748813552" sldId="321"/>
            <ac:cxnSpMk id="17" creationId="{73A9A16E-0870-B56F-E495-8EDF46C9961A}"/>
          </ac:cxnSpMkLst>
        </pc:cxnChg>
        <pc:cxnChg chg="add mod">
          <ac:chgData name="Nguyễn Thư" userId="1a90722387af1f95" providerId="LiveId" clId="{CE0E1CD6-9C32-4620-BEDF-24ADA2EC699F}" dt="2025-05-12T16:50:50.844" v="4557" actId="13822"/>
          <ac:cxnSpMkLst>
            <pc:docMk/>
            <pc:sldMk cId="1748813552" sldId="321"/>
            <ac:cxnSpMk id="19" creationId="{1B9AB426-107E-054D-B21A-C40D6C064862}"/>
          </ac:cxnSpMkLst>
        </pc:cxnChg>
        <pc:cxnChg chg="add mod">
          <ac:chgData name="Nguyễn Thư" userId="1a90722387af1f95" providerId="LiveId" clId="{CE0E1CD6-9C32-4620-BEDF-24ADA2EC699F}" dt="2025-05-12T16:50:59.456" v="4560" actId="1076"/>
          <ac:cxnSpMkLst>
            <pc:docMk/>
            <pc:sldMk cId="1748813552" sldId="321"/>
            <ac:cxnSpMk id="21" creationId="{91F3C926-6176-144E-4F59-DB932BE51705}"/>
          </ac:cxnSpMkLst>
        </pc:cxnChg>
      </pc:sldChg>
      <pc:sldChg chg="delSp modSp add mod">
        <pc:chgData name="Nguyễn Thư" userId="1a90722387af1f95" providerId="LiveId" clId="{CE0E1CD6-9C32-4620-BEDF-24ADA2EC699F}" dt="2025-05-12T16:54:55.654" v="4916" actId="6549"/>
        <pc:sldMkLst>
          <pc:docMk/>
          <pc:sldMk cId="519243109" sldId="322"/>
        </pc:sldMkLst>
        <pc:spChg chg="del">
          <ac:chgData name="Nguyễn Thư" userId="1a90722387af1f95" providerId="LiveId" clId="{CE0E1CD6-9C32-4620-BEDF-24ADA2EC699F}" dt="2025-05-12T16:54:24.307" v="4888" actId="478"/>
          <ac:spMkLst>
            <pc:docMk/>
            <pc:sldMk cId="519243109" sldId="322"/>
            <ac:spMk id="2" creationId="{85ED1974-8DDF-0DC4-B442-7D08631BAE71}"/>
          </ac:spMkLst>
        </pc:spChg>
        <pc:spChg chg="mod">
          <ac:chgData name="Nguyễn Thư" userId="1a90722387af1f95" providerId="LiveId" clId="{CE0E1CD6-9C32-4620-BEDF-24ADA2EC699F}" dt="2025-05-12T16:54:55.654" v="4916" actId="6549"/>
          <ac:spMkLst>
            <pc:docMk/>
            <pc:sldMk cId="519243109" sldId="322"/>
            <ac:spMk id="6" creationId="{AF2E3007-A1B7-2969-A459-A05C0EE31B91}"/>
          </ac:spMkLst>
        </pc:spChg>
        <pc:spChg chg="del">
          <ac:chgData name="Nguyễn Thư" userId="1a90722387af1f95" providerId="LiveId" clId="{CE0E1CD6-9C32-4620-BEDF-24ADA2EC699F}" dt="2025-05-12T16:54:24.307" v="4888" actId="478"/>
          <ac:spMkLst>
            <pc:docMk/>
            <pc:sldMk cId="519243109" sldId="322"/>
            <ac:spMk id="11" creationId="{B81C5753-481A-55DB-579F-376DC92E546C}"/>
          </ac:spMkLst>
        </pc:spChg>
        <pc:spChg chg="del">
          <ac:chgData name="Nguyễn Thư" userId="1a90722387af1f95" providerId="LiveId" clId="{CE0E1CD6-9C32-4620-BEDF-24ADA2EC699F}" dt="2025-05-12T16:54:24.307" v="4888" actId="478"/>
          <ac:spMkLst>
            <pc:docMk/>
            <pc:sldMk cId="519243109" sldId="322"/>
            <ac:spMk id="14" creationId="{BD41A345-565E-53FA-0486-CD959748DAF2}"/>
          </ac:spMkLst>
        </pc:spChg>
        <pc:spChg chg="del">
          <ac:chgData name="Nguyễn Thư" userId="1a90722387af1f95" providerId="LiveId" clId="{CE0E1CD6-9C32-4620-BEDF-24ADA2EC699F}" dt="2025-05-12T16:54:26.962" v="4889" actId="478"/>
          <ac:spMkLst>
            <pc:docMk/>
            <pc:sldMk cId="519243109" sldId="322"/>
            <ac:spMk id="16" creationId="{F022ED5F-D66D-C02C-5D85-3FE00AB5F126}"/>
          </ac:spMkLst>
        </pc:spChg>
        <pc:cxnChg chg="del mod">
          <ac:chgData name="Nguyễn Thư" userId="1a90722387af1f95" providerId="LiveId" clId="{CE0E1CD6-9C32-4620-BEDF-24ADA2EC699F}" dt="2025-05-12T16:54:26.962" v="4889" actId="478"/>
          <ac:cxnSpMkLst>
            <pc:docMk/>
            <pc:sldMk cId="519243109" sldId="322"/>
            <ac:cxnSpMk id="19" creationId="{940918D9-E618-151F-6A51-100DFD91AEE6}"/>
          </ac:cxnSpMkLst>
        </pc:cxnChg>
        <pc:cxnChg chg="del mod">
          <ac:chgData name="Nguyễn Thư" userId="1a90722387af1f95" providerId="LiveId" clId="{CE0E1CD6-9C32-4620-BEDF-24ADA2EC699F}" dt="2025-05-12T16:54:26.962" v="4889" actId="478"/>
          <ac:cxnSpMkLst>
            <pc:docMk/>
            <pc:sldMk cId="519243109" sldId="322"/>
            <ac:cxnSpMk id="21" creationId="{8ECCA62B-6E0F-3932-024D-C2FC3228C658}"/>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sz="quarter"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Footer Placeholder 3"/>
          <p:cNvSpPr>
            <a:spLocks noGrp="1"/>
          </p:cNvSpPr>
          <p:nvPr>
            <p:ph type="ftr" sz="quarter" idx="2"/>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5" name="Slide Number Placeholder 4"/>
          <p:cNvSpPr>
            <a:spLocks noGrp="1"/>
          </p:cNvSpPr>
          <p:nvPr>
            <p:ph type="sldNum" sz="quarter" idx="3"/>
          </p:nvPr>
        </p:nvSpPr>
        <p:spPr>
          <a:xfrm>
            <a:off x="3977531" y="8841738"/>
            <a:ext cx="3043979" cy="465773"/>
          </a:xfrm>
          <a:prstGeom prst="rect">
            <a:avLst/>
          </a:prstGeom>
        </p:spPr>
        <p:txBody>
          <a:bodyPr vert="horz" lIns="91577" tIns="45789" rIns="91577" bIns="45789" rtlCol="0" anchor="b"/>
          <a:lstStyle>
            <a:lvl1pPr algn="r">
              <a:defRPr sz="1200"/>
            </a:lvl1pPr>
          </a:lstStyle>
          <a:p>
            <a:fld id="{7756EA03-2E87-4956-9722-E32020787454}" type="slidenum">
              <a:rPr lang="en-US" smtClean="0"/>
              <a:t>‹#›</a:t>
            </a:fld>
            <a:endParaRPr lang="en-US"/>
          </a:p>
        </p:txBody>
      </p:sp>
    </p:spTree>
    <p:extLst>
      <p:ext uri="{BB962C8B-B14F-4D97-AF65-F5344CB8AC3E}">
        <p14:creationId xmlns:p14="http://schemas.microsoft.com/office/powerpoint/2010/main" val="1613752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43979" cy="465773"/>
          </a:xfrm>
          <a:prstGeom prst="rect">
            <a:avLst/>
          </a:prstGeom>
        </p:spPr>
        <p:txBody>
          <a:bodyPr vert="horz" lIns="91577" tIns="45789" rIns="91577" bIns="45789" rtlCol="0"/>
          <a:lstStyle>
            <a:lvl1pPr algn="l">
              <a:defRPr sz="1200"/>
            </a:lvl1pPr>
          </a:lstStyle>
          <a:p>
            <a:endParaRPr lang="en-US"/>
          </a:p>
        </p:txBody>
      </p:sp>
      <p:sp>
        <p:nvSpPr>
          <p:cNvPr id="3" name="Date Placeholder 2"/>
          <p:cNvSpPr>
            <a:spLocks noGrp="1"/>
          </p:cNvSpPr>
          <p:nvPr>
            <p:ph type="dt" idx="1"/>
          </p:nvPr>
        </p:nvSpPr>
        <p:spPr>
          <a:xfrm>
            <a:off x="3977531" y="0"/>
            <a:ext cx="3043979" cy="465773"/>
          </a:xfrm>
          <a:prstGeom prst="rect">
            <a:avLst/>
          </a:prstGeom>
        </p:spPr>
        <p:txBody>
          <a:bodyPr vert="horz" lIns="91577" tIns="45789" rIns="91577" bIns="45789" rtlCol="0"/>
          <a:lstStyle>
            <a:lvl1pPr algn="r">
              <a:defRPr sz="1200"/>
            </a:lvl1pPr>
          </a:lstStyle>
          <a:p>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1577" tIns="45789" rIns="91577" bIns="45789" rtlCol="0" anchor="ctr"/>
          <a:lstStyle/>
          <a:p>
            <a:endParaRPr lang="en-US"/>
          </a:p>
        </p:txBody>
      </p:sp>
      <p:sp>
        <p:nvSpPr>
          <p:cNvPr id="5" name="Notes Placeholder 4"/>
          <p:cNvSpPr>
            <a:spLocks noGrp="1"/>
          </p:cNvSpPr>
          <p:nvPr>
            <p:ph type="body" sz="quarter" idx="3"/>
          </p:nvPr>
        </p:nvSpPr>
        <p:spPr>
          <a:xfrm>
            <a:off x="702946" y="4422459"/>
            <a:ext cx="5617208" cy="4188778"/>
          </a:xfrm>
          <a:prstGeom prst="rect">
            <a:avLst/>
          </a:prstGeom>
        </p:spPr>
        <p:txBody>
          <a:bodyPr vert="horz" lIns="91577" tIns="45789" rIns="91577" bIns="457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1738"/>
            <a:ext cx="3043979" cy="465773"/>
          </a:xfrm>
          <a:prstGeom prst="rect">
            <a:avLst/>
          </a:prstGeom>
        </p:spPr>
        <p:txBody>
          <a:bodyPr vert="horz" lIns="91577" tIns="45789" rIns="91577" bIns="45789" rtlCol="0" anchor="b"/>
          <a:lstStyle>
            <a:lvl1pPr algn="l">
              <a:defRPr sz="1200"/>
            </a:lvl1pPr>
          </a:lstStyle>
          <a:p>
            <a:endParaRPr lang="en-US"/>
          </a:p>
        </p:txBody>
      </p:sp>
      <p:sp>
        <p:nvSpPr>
          <p:cNvPr id="7" name="Slide Number Placeholder 6"/>
          <p:cNvSpPr>
            <a:spLocks noGrp="1"/>
          </p:cNvSpPr>
          <p:nvPr>
            <p:ph type="sldNum" sz="quarter" idx="5"/>
          </p:nvPr>
        </p:nvSpPr>
        <p:spPr>
          <a:xfrm>
            <a:off x="3977531" y="8841738"/>
            <a:ext cx="3043979" cy="465773"/>
          </a:xfrm>
          <a:prstGeom prst="rect">
            <a:avLst/>
          </a:prstGeom>
        </p:spPr>
        <p:txBody>
          <a:bodyPr vert="horz" lIns="91577" tIns="45789" rIns="91577" bIns="45789" rtlCol="0" anchor="b"/>
          <a:lstStyle>
            <a:lvl1pPr algn="r">
              <a:defRPr sz="1200"/>
            </a:lvl1pPr>
          </a:lstStyle>
          <a:p>
            <a:fld id="{E64E6CAC-5EDA-4332-8FB6-C69239F8B667}" type="slidenum">
              <a:rPr lang="en-US" smtClean="0"/>
              <a:t>‹#›</a:t>
            </a:fld>
            <a:endParaRPr lang="en-US"/>
          </a:p>
        </p:txBody>
      </p:sp>
    </p:spTree>
    <p:extLst>
      <p:ext uri="{BB962C8B-B14F-4D97-AF65-F5344CB8AC3E}">
        <p14:creationId xmlns:p14="http://schemas.microsoft.com/office/powerpoint/2010/main" val="5151130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2</a:t>
            </a:fld>
            <a:endParaRPr lang="en-US"/>
          </a:p>
        </p:txBody>
      </p:sp>
      <p:sp>
        <p:nvSpPr>
          <p:cNvPr id="5" name="Date Placeholder 4">
            <a:extLst>
              <a:ext uri="{FF2B5EF4-FFF2-40B4-BE49-F238E27FC236}">
                <a16:creationId xmlns:a16="http://schemas.microsoft.com/office/drawing/2014/main" id="{236892A7-81BB-4D23-8B56-C93C3B0A4B1D}"/>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1689961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C12EC-61C1-CAB6-12C6-B5FDA1CF5A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B3CB7C-581E-C4BD-9349-6CA90FA23F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B64F49-7E31-28A1-143D-2EF75AF5F499}"/>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AEF74DAF-844E-510C-2D43-9C9890CFA61A}"/>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BF96EE66-14C3-4CE3-F043-1FE4B326CC26}"/>
              </a:ext>
            </a:extLst>
          </p:cNvPr>
          <p:cNvSpPr>
            <a:spLocks noGrp="1"/>
          </p:cNvSpPr>
          <p:nvPr>
            <p:ph type="sldNum" sz="quarter" idx="5"/>
          </p:nvPr>
        </p:nvSpPr>
        <p:spPr/>
        <p:txBody>
          <a:bodyPr/>
          <a:lstStyle/>
          <a:p>
            <a:fld id="{E64E6CAC-5EDA-4332-8FB6-C69239F8B667}" type="slidenum">
              <a:rPr lang="en-US" smtClean="0"/>
              <a:t>12</a:t>
            </a:fld>
            <a:endParaRPr lang="en-US"/>
          </a:p>
        </p:txBody>
      </p:sp>
    </p:spTree>
    <p:extLst>
      <p:ext uri="{BB962C8B-B14F-4D97-AF65-F5344CB8AC3E}">
        <p14:creationId xmlns:p14="http://schemas.microsoft.com/office/powerpoint/2010/main" val="19492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551FA-022C-9F47-EAC9-2EA8B437B2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D1CD79-85FA-6805-E2E0-EEB67242E1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CD1A69-8DD8-07B6-AA24-9C9059951540}"/>
              </a:ext>
            </a:extLst>
          </p:cNvPr>
          <p:cNvSpPr>
            <a:spLocks noGrp="1"/>
          </p:cNvSpPr>
          <p:nvPr>
            <p:ph type="body" idx="1"/>
          </p:nvPr>
        </p:nvSpPr>
        <p:spPr/>
        <p:txBody>
          <a:bodyPr/>
          <a:lstStyle/>
          <a:p>
            <a:r>
              <a:rPr lang="en-US"/>
              <a:t>Xác định mối quan hệ giữa chúng là mối quan hệ gì?? 1-N?</a:t>
            </a:r>
            <a:br>
              <a:rPr lang="en-US"/>
            </a:br>
            <a:r>
              <a:rPr lang="en-US"/>
              <a:t>trường hợp là mối quan hệ N-N thì sao? –&gt; </a:t>
            </a:r>
            <a:r>
              <a:rPr lang="en-US" b="0" i="0">
                <a:solidFill>
                  <a:srgbClr val="444444"/>
                </a:solidFill>
                <a:effectLst/>
                <a:latin typeface="Open Sans" panose="020B0606030504020204" pitchFamily="34" charset="0"/>
              </a:rPr>
              <a:t>Sử dụng một bảng trung gian chứa thông tin về sự liên kết giữa 2 bảng, trong đó bảng này sẽ chứa khóa ở 2 bảng.</a:t>
            </a:r>
            <a:endParaRPr lang="en-US"/>
          </a:p>
        </p:txBody>
      </p:sp>
      <p:sp>
        <p:nvSpPr>
          <p:cNvPr id="4" name="Date Placeholder 3">
            <a:extLst>
              <a:ext uri="{FF2B5EF4-FFF2-40B4-BE49-F238E27FC236}">
                <a16:creationId xmlns:a16="http://schemas.microsoft.com/office/drawing/2014/main" id="{7C880A00-7C89-1915-F7A6-749C09A931F0}"/>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8C46E6B8-1A6A-7CDE-EA9F-9FDB91C3ED3B}"/>
              </a:ext>
            </a:extLst>
          </p:cNvPr>
          <p:cNvSpPr>
            <a:spLocks noGrp="1"/>
          </p:cNvSpPr>
          <p:nvPr>
            <p:ph type="sldNum" sz="quarter" idx="5"/>
          </p:nvPr>
        </p:nvSpPr>
        <p:spPr/>
        <p:txBody>
          <a:bodyPr/>
          <a:lstStyle/>
          <a:p>
            <a:fld id="{E64E6CAC-5EDA-4332-8FB6-C69239F8B667}" type="slidenum">
              <a:rPr lang="en-US" smtClean="0"/>
              <a:t>13</a:t>
            </a:fld>
            <a:endParaRPr lang="en-US"/>
          </a:p>
        </p:txBody>
      </p:sp>
    </p:spTree>
    <p:extLst>
      <p:ext uri="{BB962C8B-B14F-4D97-AF65-F5344CB8AC3E}">
        <p14:creationId xmlns:p14="http://schemas.microsoft.com/office/powerpoint/2010/main" val="701552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95BB3-7641-4A74-1EFE-B7A7448036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C0402C-99C2-C1CF-F6EE-E9ABA18414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D05890-7EEA-C793-B887-E3447E3FEF4D}"/>
              </a:ext>
            </a:extLst>
          </p:cNvPr>
          <p:cNvSpPr>
            <a:spLocks noGrp="1"/>
          </p:cNvSpPr>
          <p:nvPr>
            <p:ph type="body" idx="1"/>
          </p:nvPr>
        </p:nvSpPr>
        <p:spPr/>
        <p:txBody>
          <a:bodyPr/>
          <a:lstStyle/>
          <a:p>
            <a:r>
              <a:rPr lang="en-US"/>
              <a:t>Xác định mối quan hệ giữa chúng là mối quan hệ gì?? 1-N?</a:t>
            </a:r>
            <a:br>
              <a:rPr lang="en-US"/>
            </a:br>
            <a:r>
              <a:rPr lang="en-US"/>
              <a:t>trường hợp là mối quan hệ N-N thì sao? –&gt; </a:t>
            </a:r>
            <a:r>
              <a:rPr lang="en-US" b="0" i="0">
                <a:solidFill>
                  <a:srgbClr val="444444"/>
                </a:solidFill>
                <a:effectLst/>
                <a:latin typeface="Open Sans" panose="020B0606030504020204" pitchFamily="34" charset="0"/>
              </a:rPr>
              <a:t>Sử dụng một bảng trung gian chứa thông tin về sự liên kết giữa 2 bảng, trong đó bảng này sẽ chứa khóa ở 2 bảng.</a:t>
            </a:r>
            <a:endParaRPr lang="en-US"/>
          </a:p>
        </p:txBody>
      </p:sp>
      <p:sp>
        <p:nvSpPr>
          <p:cNvPr id="4" name="Date Placeholder 3">
            <a:extLst>
              <a:ext uri="{FF2B5EF4-FFF2-40B4-BE49-F238E27FC236}">
                <a16:creationId xmlns:a16="http://schemas.microsoft.com/office/drawing/2014/main" id="{DBEAE2CA-5432-207F-9BB5-F4953D8CC7B6}"/>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F9799EA8-CD8D-F0B7-1706-AADB7B35167A}"/>
              </a:ext>
            </a:extLst>
          </p:cNvPr>
          <p:cNvSpPr>
            <a:spLocks noGrp="1"/>
          </p:cNvSpPr>
          <p:nvPr>
            <p:ph type="sldNum" sz="quarter" idx="5"/>
          </p:nvPr>
        </p:nvSpPr>
        <p:spPr/>
        <p:txBody>
          <a:bodyPr/>
          <a:lstStyle/>
          <a:p>
            <a:fld id="{E64E6CAC-5EDA-4332-8FB6-C69239F8B667}" type="slidenum">
              <a:rPr lang="en-US" smtClean="0"/>
              <a:t>14</a:t>
            </a:fld>
            <a:endParaRPr lang="en-US"/>
          </a:p>
        </p:txBody>
      </p:sp>
    </p:spTree>
    <p:extLst>
      <p:ext uri="{BB962C8B-B14F-4D97-AF65-F5344CB8AC3E}">
        <p14:creationId xmlns:p14="http://schemas.microsoft.com/office/powerpoint/2010/main" val="1755938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4E6CAC-5EDA-4332-8FB6-C69239F8B667}" type="slidenum">
              <a:rPr lang="en-US" smtClean="0"/>
              <a:t>4</a:t>
            </a:fld>
            <a:endParaRPr lang="en-US"/>
          </a:p>
        </p:txBody>
      </p:sp>
      <p:sp>
        <p:nvSpPr>
          <p:cNvPr id="5" name="Date Placeholder 4">
            <a:extLst>
              <a:ext uri="{FF2B5EF4-FFF2-40B4-BE49-F238E27FC236}">
                <a16:creationId xmlns:a16="http://schemas.microsoft.com/office/drawing/2014/main" id="{3B0B5FA4-9279-4E6E-B7C4-F92BD8D306C8}"/>
              </a:ext>
            </a:extLst>
          </p:cNvPr>
          <p:cNvSpPr>
            <a:spLocks noGrp="1"/>
          </p:cNvSpPr>
          <p:nvPr>
            <p:ph type="dt" idx="11"/>
          </p:nvPr>
        </p:nvSpPr>
        <p:spPr/>
        <p:txBody>
          <a:bodyPr/>
          <a:lstStyle/>
          <a:p>
            <a:endParaRPr lang="en-US"/>
          </a:p>
        </p:txBody>
      </p:sp>
    </p:spTree>
    <p:extLst>
      <p:ext uri="{BB962C8B-B14F-4D97-AF65-F5344CB8AC3E}">
        <p14:creationId xmlns:p14="http://schemas.microsoft.com/office/powerpoint/2010/main" val="415299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444444"/>
                </a:solidFill>
                <a:effectLst/>
                <a:latin typeface="IBM Plex Sans" panose="020B0503050203000203" pitchFamily="34" charset="0"/>
              </a:rPr>
              <a:t>Một thực thể yếu là một thực thể phải được xác định bằng mối quan hệ khóa ngoại với một thực thể khác vì nó không thể được xác định duy nhất chỉ bằng các thuộc tính của riêng nó.</a:t>
            </a:r>
            <a:endParaRPr lang="en-US"/>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E64E6CAC-5EDA-4332-8FB6-C69239F8B667}" type="slidenum">
              <a:rPr lang="en-US" smtClean="0"/>
              <a:t>5</a:t>
            </a:fld>
            <a:endParaRPr lang="en-US"/>
          </a:p>
        </p:txBody>
      </p:sp>
    </p:spTree>
    <p:extLst>
      <p:ext uri="{BB962C8B-B14F-4D97-AF65-F5344CB8AC3E}">
        <p14:creationId xmlns:p14="http://schemas.microsoft.com/office/powerpoint/2010/main" val="1941324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D9B367-6724-719C-2A48-3F76812482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B061A5-4FD9-7BD9-B537-C790D6F8FB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FEBB2C-5B9F-BAD6-744C-47C6EFB8E29F}"/>
              </a:ext>
            </a:extLst>
          </p:cNvPr>
          <p:cNvSpPr>
            <a:spLocks noGrp="1"/>
          </p:cNvSpPr>
          <p:nvPr>
            <p:ph type="body" idx="1"/>
          </p:nvPr>
        </p:nvSpPr>
        <p:spPr/>
        <p:txBody>
          <a:bodyPr/>
          <a:lstStyle/>
          <a:p>
            <a:r>
              <a:rPr lang="en-US" sz="1200"/>
              <a:t>t</a:t>
            </a:r>
            <a:r>
              <a:rPr lang="vi-VN" sz="1200"/>
              <a:t>rong một số trường hợp, các thực thể có thể tự liên kết.</a:t>
            </a:r>
            <a:endParaRPr lang="en-US"/>
          </a:p>
        </p:txBody>
      </p:sp>
      <p:sp>
        <p:nvSpPr>
          <p:cNvPr id="4" name="Date Placeholder 3">
            <a:extLst>
              <a:ext uri="{FF2B5EF4-FFF2-40B4-BE49-F238E27FC236}">
                <a16:creationId xmlns:a16="http://schemas.microsoft.com/office/drawing/2014/main" id="{B13E9E33-78DD-9CF2-D19B-356EA04844B5}"/>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EC5F295F-66BF-3E29-6065-DC3C4B3D9E6C}"/>
              </a:ext>
            </a:extLst>
          </p:cNvPr>
          <p:cNvSpPr>
            <a:spLocks noGrp="1"/>
          </p:cNvSpPr>
          <p:nvPr>
            <p:ph type="sldNum" sz="quarter" idx="5"/>
          </p:nvPr>
        </p:nvSpPr>
        <p:spPr/>
        <p:txBody>
          <a:bodyPr/>
          <a:lstStyle/>
          <a:p>
            <a:fld id="{E64E6CAC-5EDA-4332-8FB6-C69239F8B667}" type="slidenum">
              <a:rPr lang="en-US" smtClean="0"/>
              <a:t>6</a:t>
            </a:fld>
            <a:endParaRPr lang="en-US"/>
          </a:p>
        </p:txBody>
      </p:sp>
    </p:spTree>
    <p:extLst>
      <p:ext uri="{BB962C8B-B14F-4D97-AF65-F5344CB8AC3E}">
        <p14:creationId xmlns:p14="http://schemas.microsoft.com/office/powerpoint/2010/main" val="551631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97021-D815-CAC9-A48A-70E6C8FA8E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4CAE5E-4BB2-3142-B0B1-B3071EA33A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210979-7650-40CF-7550-5832578A059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7D50FF4F-96AD-383F-38E1-F1BD0614E16D}"/>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1C26E989-39D7-2B45-7B0F-3085EA8F42CD}"/>
              </a:ext>
            </a:extLst>
          </p:cNvPr>
          <p:cNvSpPr>
            <a:spLocks noGrp="1"/>
          </p:cNvSpPr>
          <p:nvPr>
            <p:ph type="sldNum" sz="quarter" idx="5"/>
          </p:nvPr>
        </p:nvSpPr>
        <p:spPr/>
        <p:txBody>
          <a:bodyPr/>
          <a:lstStyle/>
          <a:p>
            <a:fld id="{E64E6CAC-5EDA-4332-8FB6-C69239F8B667}" type="slidenum">
              <a:rPr lang="en-US" smtClean="0"/>
              <a:t>7</a:t>
            </a:fld>
            <a:endParaRPr lang="en-US"/>
          </a:p>
        </p:txBody>
      </p:sp>
    </p:spTree>
    <p:extLst>
      <p:ext uri="{BB962C8B-B14F-4D97-AF65-F5344CB8AC3E}">
        <p14:creationId xmlns:p14="http://schemas.microsoft.com/office/powerpoint/2010/main" val="3866336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382CD-8E46-B6AF-BFFA-00B00988FC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931D27-F018-DF03-60DC-5E506E0A90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9FAFF0-4E2A-40D1-9279-7765F52588C8}"/>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F66C8020-DA83-8879-28A5-EF3F2DD02893}"/>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FCD837E9-B98F-AD86-9AB8-F9789AF48566}"/>
              </a:ext>
            </a:extLst>
          </p:cNvPr>
          <p:cNvSpPr>
            <a:spLocks noGrp="1"/>
          </p:cNvSpPr>
          <p:nvPr>
            <p:ph type="sldNum" sz="quarter" idx="5"/>
          </p:nvPr>
        </p:nvSpPr>
        <p:spPr/>
        <p:txBody>
          <a:bodyPr/>
          <a:lstStyle/>
          <a:p>
            <a:fld id="{E64E6CAC-5EDA-4332-8FB6-C69239F8B667}" type="slidenum">
              <a:rPr lang="en-US" smtClean="0"/>
              <a:t>8</a:t>
            </a:fld>
            <a:endParaRPr lang="en-US"/>
          </a:p>
        </p:txBody>
      </p:sp>
    </p:spTree>
    <p:extLst>
      <p:ext uri="{BB962C8B-B14F-4D97-AF65-F5344CB8AC3E}">
        <p14:creationId xmlns:p14="http://schemas.microsoft.com/office/powerpoint/2010/main" val="3888830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A0485-688D-B296-CD40-3E477C7FFE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709743-40F2-EB97-92FE-7031A339E6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6F6FB5-1D7C-251F-C455-477CEBD6F45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E6113FB4-9AEF-6BFD-49BE-A0E2FDDACC7C}"/>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AE08E033-BF8F-4429-D947-B0C03D53DC64}"/>
              </a:ext>
            </a:extLst>
          </p:cNvPr>
          <p:cNvSpPr>
            <a:spLocks noGrp="1"/>
          </p:cNvSpPr>
          <p:nvPr>
            <p:ph type="sldNum" sz="quarter" idx="5"/>
          </p:nvPr>
        </p:nvSpPr>
        <p:spPr/>
        <p:txBody>
          <a:bodyPr/>
          <a:lstStyle/>
          <a:p>
            <a:fld id="{E64E6CAC-5EDA-4332-8FB6-C69239F8B667}" type="slidenum">
              <a:rPr lang="en-US" smtClean="0"/>
              <a:t>9</a:t>
            </a:fld>
            <a:endParaRPr lang="en-US"/>
          </a:p>
        </p:txBody>
      </p:sp>
    </p:spTree>
    <p:extLst>
      <p:ext uri="{BB962C8B-B14F-4D97-AF65-F5344CB8AC3E}">
        <p14:creationId xmlns:p14="http://schemas.microsoft.com/office/powerpoint/2010/main" val="3503141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C353F-2A26-7957-5198-6DD2554916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1CDA3C-CFF7-3107-8979-51A69FA5FD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1B57D0-E06C-97C0-4DAD-B4B841559087}"/>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FF8BF69B-0EEA-23F5-DB27-6FEC3952DA6D}"/>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7D07CD59-F0A6-E50C-8AA8-03ADFB85B677}"/>
              </a:ext>
            </a:extLst>
          </p:cNvPr>
          <p:cNvSpPr>
            <a:spLocks noGrp="1"/>
          </p:cNvSpPr>
          <p:nvPr>
            <p:ph type="sldNum" sz="quarter" idx="5"/>
          </p:nvPr>
        </p:nvSpPr>
        <p:spPr/>
        <p:txBody>
          <a:bodyPr/>
          <a:lstStyle/>
          <a:p>
            <a:fld id="{E64E6CAC-5EDA-4332-8FB6-C69239F8B667}" type="slidenum">
              <a:rPr lang="en-US" smtClean="0"/>
              <a:t>10</a:t>
            </a:fld>
            <a:endParaRPr lang="en-US"/>
          </a:p>
        </p:txBody>
      </p:sp>
    </p:spTree>
    <p:extLst>
      <p:ext uri="{BB962C8B-B14F-4D97-AF65-F5344CB8AC3E}">
        <p14:creationId xmlns:p14="http://schemas.microsoft.com/office/powerpoint/2010/main" val="766339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C55E2-B47D-929D-BAE4-A0CA71B18D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731B0E-8979-0A26-0A4A-3274A863F8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CF48A8-C5A5-E1D1-FC9C-4A982B0DF670}"/>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CFC36182-5129-783C-146A-4126407AE610}"/>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878C67C2-9F09-8599-E1F1-01125AA660B9}"/>
              </a:ext>
            </a:extLst>
          </p:cNvPr>
          <p:cNvSpPr>
            <a:spLocks noGrp="1"/>
          </p:cNvSpPr>
          <p:nvPr>
            <p:ph type="sldNum" sz="quarter" idx="5"/>
          </p:nvPr>
        </p:nvSpPr>
        <p:spPr/>
        <p:txBody>
          <a:bodyPr/>
          <a:lstStyle/>
          <a:p>
            <a:fld id="{E64E6CAC-5EDA-4332-8FB6-C69239F8B667}" type="slidenum">
              <a:rPr lang="en-US" smtClean="0"/>
              <a:t>11</a:t>
            </a:fld>
            <a:endParaRPr lang="en-US"/>
          </a:p>
        </p:txBody>
      </p:sp>
    </p:spTree>
    <p:extLst>
      <p:ext uri="{BB962C8B-B14F-4D97-AF65-F5344CB8AC3E}">
        <p14:creationId xmlns:p14="http://schemas.microsoft.com/office/powerpoint/2010/main" val="159691654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2387600"/>
          </a:xfrm>
        </p:spPr>
        <p:txBody>
          <a:bodyPr anchor="ctr">
            <a:normAutofit/>
          </a:bodyPr>
          <a:lstStyle>
            <a:lvl1pPr algn="ctr">
              <a:lnSpc>
                <a:spcPct val="140000"/>
              </a:lnSpc>
              <a:spcBef>
                <a:spcPts val="500"/>
              </a:spcBef>
              <a:defRPr sz="3600"/>
            </a:lvl1pPr>
          </a:lstStyle>
          <a:p>
            <a:r>
              <a:rPr lang="en-US" dirty="0"/>
              <a:t>CLICK TO EDIT MASTER TITLE STYLE</a:t>
            </a:r>
          </a:p>
        </p:txBody>
      </p:sp>
      <p:sp>
        <p:nvSpPr>
          <p:cNvPr id="3" name="Subtitle 2"/>
          <p:cNvSpPr>
            <a:spLocks noGrp="1"/>
          </p:cNvSpPr>
          <p:nvPr>
            <p:ph type="subTitle" idx="1"/>
          </p:nvPr>
        </p:nvSpPr>
        <p:spPr>
          <a:xfrm>
            <a:off x="1524000" y="4328718"/>
            <a:ext cx="9144000" cy="929081"/>
          </a:xfrm>
        </p:spPr>
        <p:txBody>
          <a:bodyPr anchor="b">
            <a:normAutofit/>
          </a:bodyPr>
          <a:lstStyle>
            <a:lvl1pPr marL="0" indent="0" algn="r">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Rectangle 6">
            <a:extLst>
              <a:ext uri="{FF2B5EF4-FFF2-40B4-BE49-F238E27FC236}">
                <a16:creationId xmlns:a16="http://schemas.microsoft.com/office/drawing/2014/main" id="{ABF5951F-A585-48FF-B21D-52BC31F70872}"/>
              </a:ext>
            </a:extLst>
          </p:cNvPr>
          <p:cNvSpPr/>
          <p:nvPr userDrawn="1"/>
        </p:nvSpPr>
        <p:spPr>
          <a:xfrm>
            <a:off x="0" y="1"/>
            <a:ext cx="12214988" cy="960038"/>
          </a:xfrm>
          <a:prstGeom prst="rect">
            <a:avLst/>
          </a:prstGeom>
          <a:solidFill>
            <a:srgbClr val="3256A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91A6871-C27F-48E5-8AA5-194553EE0015}"/>
              </a:ext>
            </a:extLst>
          </p:cNvPr>
          <p:cNvSpPr txBox="1"/>
          <p:nvPr userDrawn="1"/>
        </p:nvSpPr>
        <p:spPr>
          <a:xfrm>
            <a:off x="1631504" y="65244"/>
            <a:ext cx="8784976" cy="430887"/>
          </a:xfrm>
          <a:prstGeom prst="rect">
            <a:avLst/>
          </a:prstGeom>
          <a:noFill/>
        </p:spPr>
        <p:txBody>
          <a:bodyPr wrap="square" rtlCol="0">
            <a:spAutoFit/>
          </a:bodyPr>
          <a:lstStyle/>
          <a:p>
            <a:pPr algn="ctr"/>
            <a:r>
              <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rPr>
              <a:t>TRƯỜNG ĐẠI HỌC KINH TẾ</a:t>
            </a:r>
            <a:r>
              <a:rPr lang="en-US" sz="2200" b="1" baseline="0" dirty="0">
                <a:solidFill>
                  <a:schemeClr val="bg1"/>
                </a:solidFill>
                <a:latin typeface="Segoe UI" panose="020B0502040204020203" pitchFamily="34" charset="0"/>
                <a:ea typeface="Segoe UI Black" panose="020B0A02040204020203" pitchFamily="34" charset="0"/>
                <a:cs typeface="Segoe UI" panose="020B0502040204020203" pitchFamily="34" charset="0"/>
              </a:rPr>
              <a:t> - KỸ THUẬT CÔNG NGHIỆP</a:t>
            </a:r>
            <a:endParaRPr lang="en-US" sz="2200" b="1" dirty="0">
              <a:solidFill>
                <a:schemeClr val="bg1"/>
              </a:solidFill>
              <a:latin typeface="Segoe UI" panose="020B0502040204020203" pitchFamily="34" charset="0"/>
              <a:ea typeface="Segoe UI Black" panose="020B0A02040204020203" pitchFamily="34" charset="0"/>
              <a:cs typeface="Segoe UI" panose="020B0502040204020203" pitchFamily="34" charset="0"/>
            </a:endParaRPr>
          </a:p>
        </p:txBody>
      </p:sp>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76200" y="0"/>
            <a:ext cx="838200" cy="954521"/>
          </a:xfrm>
          <a:prstGeom prst="rect">
            <a:avLst/>
          </a:prstGeom>
        </p:spPr>
      </p:pic>
      <p:sp>
        <p:nvSpPr>
          <p:cNvPr id="11" name="Slide Number Placeholder 6"/>
          <p:cNvSpPr>
            <a:spLocks noGrp="1"/>
          </p:cNvSpPr>
          <p:nvPr>
            <p:ph type="sldNum" sz="quarter" idx="12"/>
          </p:nvPr>
        </p:nvSpPr>
        <p:spPr>
          <a:xfrm>
            <a:off x="9432022" y="6553200"/>
            <a:ext cx="2743200" cy="295753"/>
          </a:xfrm>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78703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586529" y="1825625"/>
            <a:ext cx="5386431" cy="4351338"/>
          </a:xfrm>
        </p:spPr>
        <p:txBody>
          <a:body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282173" y="1825625"/>
            <a:ext cx="5386431" cy="4351338"/>
          </a:xfrm>
        </p:spPr>
        <p:txBody>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5005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jus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862595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normAutofit/>
          </a:bodyPr>
          <a:lstStyle>
            <a:lvl1pPr algn="just">
              <a:defRPr sz="3600"/>
            </a:lvl1pPr>
          </a:lstStyle>
          <a:p>
            <a:r>
              <a:rPr lang="en-US"/>
              <a:t>Click to edit Master 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1300317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dirty="0"/>
          </a:p>
        </p:txBody>
      </p:sp>
    </p:spTree>
    <p:extLst>
      <p:ext uri="{BB962C8B-B14F-4D97-AF65-F5344CB8AC3E}">
        <p14:creationId xmlns:p14="http://schemas.microsoft.com/office/powerpoint/2010/main" val="1515810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6227" y="629276"/>
            <a:ext cx="11356116" cy="924886"/>
          </a:xfrm>
        </p:spPr>
        <p:txBody>
          <a:bodyPr anchor="ctr">
            <a:normAutofit/>
          </a:bodyPr>
          <a:lstStyle>
            <a:lvl1pPr>
              <a:defRPr sz="2000"/>
            </a:lvl1pPr>
          </a:lstStyle>
          <a:p>
            <a:r>
              <a:rPr lang="en-US" dirty="0"/>
              <a:t>Click to edit Master title style</a:t>
            </a:r>
          </a:p>
        </p:txBody>
      </p:sp>
      <p:sp>
        <p:nvSpPr>
          <p:cNvPr id="3" name="Picture Placeholder 2"/>
          <p:cNvSpPr>
            <a:spLocks noGrp="1"/>
          </p:cNvSpPr>
          <p:nvPr>
            <p:ph type="pic" idx="1"/>
          </p:nvPr>
        </p:nvSpPr>
        <p:spPr>
          <a:xfrm>
            <a:off x="7281643" y="2049462"/>
            <a:ext cx="4350581" cy="38115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36227" y="2049462"/>
            <a:ext cx="6241410" cy="3811588"/>
          </a:xfrm>
        </p:spPr>
        <p:txBody>
          <a:bodyPr>
            <a:normAutofit/>
          </a:bodyPr>
          <a:lstStyle>
            <a:lvl1pPr marL="285750" indent="-285750">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07ACD57-2BBE-45FC-B065-2411E86622FE}" type="slidenum">
              <a:rPr lang="en-US" smtClean="0"/>
              <a:pPr/>
              <a:t>‹#›</a:t>
            </a:fld>
            <a:endParaRPr lang="en-US"/>
          </a:p>
        </p:txBody>
      </p:sp>
    </p:spTree>
    <p:extLst>
      <p:ext uri="{BB962C8B-B14F-4D97-AF65-F5344CB8AC3E}">
        <p14:creationId xmlns:p14="http://schemas.microsoft.com/office/powerpoint/2010/main" val="7814483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2626" y="708914"/>
            <a:ext cx="11406748" cy="79880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92626" y="1644241"/>
            <a:ext cx="11406748" cy="418770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9432022" y="6530522"/>
            <a:ext cx="2743200" cy="318431"/>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007ACD57-2BBE-45FC-B065-2411E86622FE}" type="slidenum">
              <a:rPr lang="en-US" smtClean="0"/>
              <a:pPr/>
              <a:t>‹#›</a:t>
            </a:fld>
            <a:endParaRPr lang="en-US"/>
          </a:p>
        </p:txBody>
      </p:sp>
      <p:sp>
        <p:nvSpPr>
          <p:cNvPr id="14" name="Rectangle 13">
            <a:extLst>
              <a:ext uri="{FF2B5EF4-FFF2-40B4-BE49-F238E27FC236}">
                <a16:creationId xmlns:a16="http://schemas.microsoft.com/office/drawing/2014/main" id="{5C7FD602-296B-411E-9ED8-8935DFBCD82B}"/>
              </a:ext>
            </a:extLst>
          </p:cNvPr>
          <p:cNvSpPr/>
          <p:nvPr userDrawn="1"/>
        </p:nvSpPr>
        <p:spPr>
          <a:xfrm>
            <a:off x="0" y="6597384"/>
            <a:ext cx="12192000" cy="288000"/>
          </a:xfrm>
          <a:prstGeom prst="rect">
            <a:avLst/>
          </a:prstGeom>
          <a:solidFill>
            <a:srgbClr val="025B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44E88F83-9762-4A75-BB32-90A68AB5688E}"/>
              </a:ext>
            </a:extLst>
          </p:cNvPr>
          <p:cNvSpPr/>
          <p:nvPr userDrawn="1"/>
        </p:nvSpPr>
        <p:spPr>
          <a:xfrm>
            <a:off x="-12254" y="6525344"/>
            <a:ext cx="12216507" cy="43200"/>
          </a:xfrm>
          <a:prstGeom prst="rect">
            <a:avLst/>
          </a:prstGeom>
          <a:solidFill>
            <a:srgbClr val="3256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latin typeface="+mj-lt"/>
            </a:endParaRPr>
          </a:p>
        </p:txBody>
      </p:sp>
      <p:pic>
        <p:nvPicPr>
          <p:cNvPr id="7" name="Picture 6"/>
          <p:cNvPicPr>
            <a:picLocks noChangeAspect="1"/>
          </p:cNvPicPr>
          <p:nvPr userDrawn="1"/>
        </p:nvPicPr>
        <p:blipFill>
          <a:blip r:embed="rId8">
            <a:extLst>
              <a:ext uri="{BEBA8EAE-BF5A-486C-A8C5-ECC9F3942E4B}">
                <a14:imgProps xmlns:a14="http://schemas.microsoft.com/office/drawing/2010/main">
                  <a14:imgLayer r:embed="rId9">
                    <a14:imgEffect>
                      <a14:backgroundRemoval t="0" b="100000" l="816" r="97823">
                        <a14:foregroundMark x1="35238" y1="9558" x2="92381" y2="62246"/>
                        <a14:foregroundMark x1="91701" y1="6093" x2="22313" y2="86380"/>
                        <a14:foregroundMark x1="30068" y1="6691" x2="34558" y2="67384"/>
                        <a14:foregroundMark x1="34558" y1="5854" x2="75918" y2="8124"/>
                        <a14:foregroundMark x1="52925" y1="12306" x2="84626" y2="5018"/>
                        <a14:foregroundMark x1="68435" y1="19713" x2="85986" y2="48387"/>
                        <a14:foregroundMark x1="71020" y1="16846" x2="84354" y2="37634"/>
                        <a14:foregroundMark x1="91429" y1="6332" x2="90476" y2="69654"/>
                        <a14:foregroundMark x1="86531" y1="15771" x2="78231" y2="42413"/>
                        <a14:foregroundMark x1="45170" y1="29391" x2="50748" y2="79809"/>
                        <a14:foregroundMark x1="75646" y1="38471" x2="40408" y2="76703"/>
                        <a14:foregroundMark x1="37823" y1="90681" x2="74286" y2="81840"/>
                        <a14:foregroundMark x1="83673" y1="57706" x2="79184" y2="83035"/>
                        <a14:foregroundMark x1="48844" y1="95221" x2="77143" y2="84707"/>
                        <a14:foregroundMark x1="18776" y1="31900" x2="12653" y2="68817"/>
                        <a14:foregroundMark x1="23537" y1="25687" x2="6395" y2="46953"/>
                        <a14:foregroundMark x1="7075" y1="53524" x2="18095" y2="81601"/>
                        <a14:foregroundMark x1="6122" y1="51254" x2="7755" y2="68817"/>
                        <a14:foregroundMark x1="22585" y1="87216" x2="38503" y2="90323"/>
                      </a14:backgroundRemoval>
                    </a14:imgEffect>
                  </a14:imgLayer>
                </a14:imgProps>
              </a:ext>
            </a:extLst>
          </a:blip>
          <a:stretch>
            <a:fillRect/>
          </a:stretch>
        </p:blipFill>
        <p:spPr>
          <a:xfrm>
            <a:off x="10961174" y="231653"/>
            <a:ext cx="838200" cy="954521"/>
          </a:xfrm>
          <a:prstGeom prst="rect">
            <a:avLst/>
          </a:prstGeom>
        </p:spPr>
      </p:pic>
    </p:spTree>
    <p:extLst>
      <p:ext uri="{BB962C8B-B14F-4D97-AF65-F5344CB8AC3E}">
        <p14:creationId xmlns:p14="http://schemas.microsoft.com/office/powerpoint/2010/main" val="270235217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8" r:id="rId6"/>
  </p:sldLayoutIdLst>
  <p:hf hdr="0" ftr="0" dt="0"/>
  <p:txStyles>
    <p:titleStyle>
      <a:lvl1pPr algn="just" defTabSz="914400" rtl="0" eaLnBrk="1" latinLnBrk="0" hangingPunct="1">
        <a:lnSpc>
          <a:spcPct val="120000"/>
        </a:lnSpc>
        <a:spcBef>
          <a:spcPts val="500"/>
        </a:spcBef>
        <a:buNone/>
        <a:defRPr sz="2000" b="1" kern="1200">
          <a:solidFill>
            <a:schemeClr val="tx1"/>
          </a:solidFill>
          <a:latin typeface="Arial" panose="020B0604020202020204" pitchFamily="34" charset="0"/>
          <a:ea typeface="+mj-ea"/>
          <a:cs typeface="Arial" panose="020B0604020202020204" pitchFamily="34" charset="0"/>
        </a:defRPr>
      </a:lvl1pPr>
    </p:titleStyle>
    <p:bodyStyle>
      <a:lvl1pPr marL="268288" indent="-268288" algn="just" defTabSz="914400" rtl="0" eaLnBrk="1" latinLnBrk="0" hangingPunct="1">
        <a:lnSpc>
          <a:spcPct val="120000"/>
        </a:lnSpc>
        <a:spcBef>
          <a:spcPts val="500"/>
        </a:spcBef>
        <a:buClr>
          <a:srgbClr val="0071BC"/>
        </a:buClr>
        <a:buSzPct val="120000"/>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544513" indent="-276225" algn="just" defTabSz="914400" rtl="0" eaLnBrk="1" latinLnBrk="0" hangingPunct="1">
        <a:lnSpc>
          <a:spcPct val="120000"/>
        </a:lnSpc>
        <a:spcBef>
          <a:spcPts val="500"/>
        </a:spcBef>
        <a:buClr>
          <a:srgbClr val="0071BC"/>
        </a:buClr>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814388" indent="-269875" algn="just" defTabSz="914400" rtl="0" eaLnBrk="1" latinLnBrk="0" hangingPunct="1">
        <a:lnSpc>
          <a:spcPct val="120000"/>
        </a:lnSpc>
        <a:spcBef>
          <a:spcPts val="500"/>
        </a:spcBef>
        <a:buClr>
          <a:srgbClr val="0071BC"/>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BIỂU ĐỒ QUAN HỆ THỰC THỂ - ERD</a:t>
            </a:r>
            <a:endParaRPr lang="en-US" dirty="0"/>
          </a:p>
        </p:txBody>
      </p:sp>
      <p:sp>
        <p:nvSpPr>
          <p:cNvPr id="3" name="Subtitle 2"/>
          <p:cNvSpPr>
            <a:spLocks noGrp="1"/>
          </p:cNvSpPr>
          <p:nvPr>
            <p:ph type="subTitle" idx="1"/>
          </p:nvPr>
        </p:nvSpPr>
        <p:spPr/>
        <p:txBody>
          <a:bodyPr/>
          <a:lstStyle/>
          <a:p>
            <a:r>
              <a:rPr lang="en-US" dirty="0" err="1"/>
              <a:t>Giảng</a:t>
            </a:r>
            <a:r>
              <a:rPr lang="en-US" dirty="0"/>
              <a:t> </a:t>
            </a:r>
            <a:r>
              <a:rPr lang="en-US" dirty="0" err="1"/>
              <a:t>viên</a:t>
            </a:r>
            <a:r>
              <a:rPr lang="en-US"/>
              <a:t>: Nguyễn Anh Thư</a:t>
            </a:r>
            <a:endParaRPr lang="en-US" dirty="0"/>
          </a:p>
          <a:p>
            <a:r>
              <a:rPr lang="en-US"/>
              <a:t>Khoa: Khoa học ứng dụng</a:t>
            </a:r>
            <a:endParaRPr lang="en-US" dirty="0"/>
          </a:p>
        </p:txBody>
      </p:sp>
      <p:sp>
        <p:nvSpPr>
          <p:cNvPr id="4" name="Slide Number Placeholder 3"/>
          <p:cNvSpPr>
            <a:spLocks noGrp="1"/>
          </p:cNvSpPr>
          <p:nvPr>
            <p:ph type="sldNum" sz="quarter" idx="12"/>
          </p:nvPr>
        </p:nvSpPr>
        <p:spPr>
          <a:xfrm>
            <a:off x="9448800" y="6530975"/>
            <a:ext cx="2743200" cy="317500"/>
          </a:xfrm>
        </p:spPr>
        <p:txBody>
          <a:bodyPr/>
          <a:lstStyle/>
          <a:p>
            <a:fld id="{007ACD57-2BBE-45FC-B065-2411E86622FE}" type="slidenum">
              <a:rPr lang="en-US" smtClean="0"/>
              <a:pPr/>
              <a:t>1</a:t>
            </a:fld>
            <a:endParaRPr lang="en-US"/>
          </a:p>
        </p:txBody>
      </p:sp>
      <p:sp>
        <p:nvSpPr>
          <p:cNvPr id="5" name="Rectangle 4"/>
          <p:cNvSpPr/>
          <p:nvPr/>
        </p:nvSpPr>
        <p:spPr>
          <a:xfrm>
            <a:off x="4894364" y="476672"/>
            <a:ext cx="2403287" cy="369332"/>
          </a:xfrm>
          <a:prstGeom prst="rect">
            <a:avLst/>
          </a:prstGeom>
        </p:spPr>
        <p:txBody>
          <a:bodyPr wrap="none">
            <a:spAutoFit/>
          </a:bodyPr>
          <a:lstStyle/>
          <a:p>
            <a:pPr algn="ctr"/>
            <a:r>
              <a:rPr lang="en-US" b="1">
                <a:solidFill>
                  <a:schemeClr val="bg1"/>
                </a:solidFill>
              </a:rPr>
              <a:t>KHOA HỌC ỨNG DỤNG</a:t>
            </a:r>
            <a:endParaRPr lang="vi-VN" b="1" dirty="0">
              <a:solidFill>
                <a:schemeClr val="bg1"/>
              </a:solidFill>
            </a:endParaRPr>
          </a:p>
        </p:txBody>
      </p:sp>
    </p:spTree>
    <p:custDataLst>
      <p:tags r:id="rId1"/>
    </p:custDataLst>
    <p:extLst>
      <p:ext uri="{BB962C8B-B14F-4D97-AF65-F5344CB8AC3E}">
        <p14:creationId xmlns:p14="http://schemas.microsoft.com/office/powerpoint/2010/main" val="286442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E68A2-D158-51F7-E16B-0EFF007517F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C4246C9-6EBA-527D-C192-7CADFA0F409B}"/>
              </a:ext>
            </a:extLst>
          </p:cNvPr>
          <p:cNvSpPr>
            <a:spLocks noGrp="1"/>
          </p:cNvSpPr>
          <p:nvPr>
            <p:ph type="title"/>
          </p:nvPr>
        </p:nvSpPr>
        <p:spPr/>
        <p:txBody>
          <a:bodyPr>
            <a:normAutofit/>
          </a:bodyPr>
          <a:lstStyle/>
          <a:p>
            <a:r>
              <a:rPr lang="en-US" sz="2800"/>
              <a:t>2. CÁC THÀNH PHẦN CHÍNH CỦA ERD</a:t>
            </a:r>
            <a:endParaRPr lang="en-US" sz="2800" dirty="0"/>
          </a:p>
        </p:txBody>
      </p:sp>
      <p:sp>
        <p:nvSpPr>
          <p:cNvPr id="6" name="Content Placeholder 5">
            <a:extLst>
              <a:ext uri="{FF2B5EF4-FFF2-40B4-BE49-F238E27FC236}">
                <a16:creationId xmlns:a16="http://schemas.microsoft.com/office/drawing/2014/main" id="{352494AF-6723-CD9C-3CD0-7F1785C17EB6}"/>
              </a:ext>
            </a:extLst>
          </p:cNvPr>
          <p:cNvSpPr>
            <a:spLocks noGrp="1"/>
          </p:cNvSpPr>
          <p:nvPr>
            <p:ph sz="half" idx="1"/>
          </p:nvPr>
        </p:nvSpPr>
        <p:spPr>
          <a:xfrm>
            <a:off x="586529" y="1825625"/>
            <a:ext cx="11072071" cy="4351338"/>
          </a:xfrm>
        </p:spPr>
        <p:txBody>
          <a:bodyPr>
            <a:normAutofit/>
          </a:bodyPr>
          <a:lstStyle/>
          <a:p>
            <a:pPr marL="457200" indent="-457200">
              <a:buFont typeface="+mj-lt"/>
              <a:buAutoNum type="arabicPeriod" startAt="4"/>
            </a:pPr>
            <a:r>
              <a:rPr lang="en-US" sz="2400" b="1"/>
              <a:t>Một số thành phần khác</a:t>
            </a:r>
          </a:p>
          <a:p>
            <a:r>
              <a:rPr lang="en-US" sz="2400"/>
              <a:t>Các đường kết nối: là nét liền, nối các thuộc tính và thể hiện mối quan hệ giữa các thực thể</a:t>
            </a:r>
          </a:p>
          <a:p>
            <a:r>
              <a:rPr lang="en-US" sz="2400"/>
              <a:t>Số lượng thể hiện mối quan hệ giữa các thực thể, có thể là một - một, nhiều - một hoặc nhiều - nhiều,…</a:t>
            </a:r>
          </a:p>
        </p:txBody>
      </p:sp>
      <p:sp>
        <p:nvSpPr>
          <p:cNvPr id="4" name="Slide Number Placeholder 3">
            <a:extLst>
              <a:ext uri="{FF2B5EF4-FFF2-40B4-BE49-F238E27FC236}">
                <a16:creationId xmlns:a16="http://schemas.microsoft.com/office/drawing/2014/main" id="{0A5F7039-6F42-B725-292F-2901175D55AE}"/>
              </a:ext>
            </a:extLst>
          </p:cNvPr>
          <p:cNvSpPr>
            <a:spLocks noGrp="1"/>
          </p:cNvSpPr>
          <p:nvPr>
            <p:ph type="sldNum" sz="quarter" idx="12"/>
          </p:nvPr>
        </p:nvSpPr>
        <p:spPr/>
        <p:txBody>
          <a:bodyPr/>
          <a:lstStyle/>
          <a:p>
            <a:fld id="{007ACD57-2BBE-45FC-B065-2411E86622FE}" type="slidenum">
              <a:rPr lang="en-US" smtClean="0"/>
              <a:t>10</a:t>
            </a:fld>
            <a:endParaRPr lang="en-US"/>
          </a:p>
        </p:txBody>
      </p:sp>
      <p:sp>
        <p:nvSpPr>
          <p:cNvPr id="8" name="Footer Placeholder 4">
            <a:extLst>
              <a:ext uri="{FF2B5EF4-FFF2-40B4-BE49-F238E27FC236}">
                <a16:creationId xmlns:a16="http://schemas.microsoft.com/office/drawing/2014/main" id="{A35837F1-FC5A-63F4-8B8A-FC93102596F0}"/>
              </a:ext>
            </a:extLst>
          </p:cNvPr>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9" name="Date Placeholder 3">
            <a:extLst>
              <a:ext uri="{FF2B5EF4-FFF2-40B4-BE49-F238E27FC236}">
                <a16:creationId xmlns:a16="http://schemas.microsoft.com/office/drawing/2014/main" id="{3A86A56C-1BA6-2266-1915-B402D6A7FEAB}"/>
              </a:ext>
            </a:extLst>
          </p:cNvPr>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9994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CE64D-E9FF-D55F-3CDA-8D88FFDC9BE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5976E7C-5748-348E-F704-77BD8A6D4BEA}"/>
              </a:ext>
            </a:extLst>
          </p:cNvPr>
          <p:cNvSpPr>
            <a:spLocks noGrp="1"/>
          </p:cNvSpPr>
          <p:nvPr>
            <p:ph type="title"/>
          </p:nvPr>
        </p:nvSpPr>
        <p:spPr/>
        <p:txBody>
          <a:bodyPr>
            <a:normAutofit/>
          </a:bodyPr>
          <a:lstStyle/>
          <a:p>
            <a:r>
              <a:rPr lang="en-US" sz="2800"/>
              <a:t>2. CÁC THÀNH PHẦN CHÍNH CỦA ERD</a:t>
            </a:r>
            <a:endParaRPr lang="en-US" sz="2800" dirty="0"/>
          </a:p>
        </p:txBody>
      </p:sp>
      <p:sp>
        <p:nvSpPr>
          <p:cNvPr id="4" name="Slide Number Placeholder 3">
            <a:extLst>
              <a:ext uri="{FF2B5EF4-FFF2-40B4-BE49-F238E27FC236}">
                <a16:creationId xmlns:a16="http://schemas.microsoft.com/office/drawing/2014/main" id="{0DFB3434-1A02-1C8A-7572-01E906FA072F}"/>
              </a:ext>
            </a:extLst>
          </p:cNvPr>
          <p:cNvSpPr>
            <a:spLocks noGrp="1"/>
          </p:cNvSpPr>
          <p:nvPr>
            <p:ph type="sldNum" sz="quarter" idx="12"/>
          </p:nvPr>
        </p:nvSpPr>
        <p:spPr/>
        <p:txBody>
          <a:bodyPr/>
          <a:lstStyle/>
          <a:p>
            <a:fld id="{007ACD57-2BBE-45FC-B065-2411E86622FE}" type="slidenum">
              <a:rPr lang="en-US" smtClean="0"/>
              <a:t>11</a:t>
            </a:fld>
            <a:endParaRPr lang="en-US"/>
          </a:p>
        </p:txBody>
      </p:sp>
      <p:sp>
        <p:nvSpPr>
          <p:cNvPr id="8" name="Footer Placeholder 4">
            <a:extLst>
              <a:ext uri="{FF2B5EF4-FFF2-40B4-BE49-F238E27FC236}">
                <a16:creationId xmlns:a16="http://schemas.microsoft.com/office/drawing/2014/main" id="{5E847A32-1DFE-E845-0DA8-2E5B137AF285}"/>
              </a:ext>
            </a:extLst>
          </p:cNvPr>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9" name="Date Placeholder 3">
            <a:extLst>
              <a:ext uri="{FF2B5EF4-FFF2-40B4-BE49-F238E27FC236}">
                <a16:creationId xmlns:a16="http://schemas.microsoft.com/office/drawing/2014/main" id="{C07056E9-02C5-C4C1-359A-779A1435875B}"/>
              </a:ext>
            </a:extLst>
          </p:cNvPr>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2893A78E-F2FB-3F00-7E2E-3CA6FA7563FB}"/>
              </a:ext>
            </a:extLst>
          </p:cNvPr>
          <p:cNvPicPr>
            <a:picLocks noChangeAspect="1"/>
          </p:cNvPicPr>
          <p:nvPr/>
        </p:nvPicPr>
        <p:blipFill>
          <a:blip r:embed="rId3"/>
          <a:stretch>
            <a:fillRect/>
          </a:stretch>
        </p:blipFill>
        <p:spPr>
          <a:xfrm>
            <a:off x="6648138" y="1236406"/>
            <a:ext cx="5151235" cy="5244682"/>
          </a:xfrm>
          <a:prstGeom prst="rect">
            <a:avLst/>
          </a:prstGeom>
        </p:spPr>
      </p:pic>
      <p:pic>
        <p:nvPicPr>
          <p:cNvPr id="10" name="Picture 9">
            <a:extLst>
              <a:ext uri="{FF2B5EF4-FFF2-40B4-BE49-F238E27FC236}">
                <a16:creationId xmlns:a16="http://schemas.microsoft.com/office/drawing/2014/main" id="{723D6A09-145A-A034-5D23-5638511FEBCF}"/>
              </a:ext>
            </a:extLst>
          </p:cNvPr>
          <p:cNvPicPr>
            <a:picLocks noChangeAspect="1"/>
          </p:cNvPicPr>
          <p:nvPr/>
        </p:nvPicPr>
        <p:blipFill>
          <a:blip r:embed="rId4"/>
          <a:stretch>
            <a:fillRect/>
          </a:stretch>
        </p:blipFill>
        <p:spPr>
          <a:xfrm>
            <a:off x="609600" y="1236406"/>
            <a:ext cx="5729468" cy="5219585"/>
          </a:xfrm>
          <a:prstGeom prst="rect">
            <a:avLst/>
          </a:prstGeom>
        </p:spPr>
      </p:pic>
    </p:spTree>
    <p:extLst>
      <p:ext uri="{BB962C8B-B14F-4D97-AF65-F5344CB8AC3E}">
        <p14:creationId xmlns:p14="http://schemas.microsoft.com/office/powerpoint/2010/main" val="589254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84B17-6FCA-7884-6417-35CE3CAE80D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BD8DBF0-F4C5-9777-3E2E-3AAABDD0D23F}"/>
              </a:ext>
            </a:extLst>
          </p:cNvPr>
          <p:cNvSpPr>
            <a:spLocks noGrp="1"/>
          </p:cNvSpPr>
          <p:nvPr>
            <p:ph type="title"/>
          </p:nvPr>
        </p:nvSpPr>
        <p:spPr/>
        <p:txBody>
          <a:bodyPr>
            <a:normAutofit/>
          </a:bodyPr>
          <a:lstStyle/>
          <a:p>
            <a:r>
              <a:rPr lang="en-US" sz="2800"/>
              <a:t>3. CÁC BƯỚC XÂY DỰNG ERD</a:t>
            </a:r>
            <a:endParaRPr lang="en-US" sz="2800" dirty="0"/>
          </a:p>
        </p:txBody>
      </p:sp>
      <p:sp>
        <p:nvSpPr>
          <p:cNvPr id="6" name="Content Placeholder 5">
            <a:extLst>
              <a:ext uri="{FF2B5EF4-FFF2-40B4-BE49-F238E27FC236}">
                <a16:creationId xmlns:a16="http://schemas.microsoft.com/office/drawing/2014/main" id="{840E59B5-73B7-0EB5-4A6C-2174E1243376}"/>
              </a:ext>
            </a:extLst>
          </p:cNvPr>
          <p:cNvSpPr>
            <a:spLocks noGrp="1"/>
          </p:cNvSpPr>
          <p:nvPr>
            <p:ph sz="half" idx="1"/>
          </p:nvPr>
        </p:nvSpPr>
        <p:spPr>
          <a:xfrm>
            <a:off x="586529" y="1825625"/>
            <a:ext cx="11212845" cy="4351338"/>
          </a:xfrm>
        </p:spPr>
        <p:txBody>
          <a:bodyPr>
            <a:normAutofit/>
          </a:bodyPr>
          <a:lstStyle/>
          <a:p>
            <a:r>
              <a:rPr lang="en-US" sz="2400" b="1"/>
              <a:t>Bước 1:</a:t>
            </a:r>
            <a:r>
              <a:rPr lang="en-US" sz="2400"/>
              <a:t> Xác định các thực thể chính của mô hình ERD và các thuộc tính tương ứng với từng thực thể</a:t>
            </a:r>
          </a:p>
          <a:p>
            <a:pPr lvl="1"/>
            <a:endParaRPr lang="en-US" sz="2400" dirty="0"/>
          </a:p>
        </p:txBody>
      </p:sp>
      <p:sp>
        <p:nvSpPr>
          <p:cNvPr id="4" name="Slide Number Placeholder 3">
            <a:extLst>
              <a:ext uri="{FF2B5EF4-FFF2-40B4-BE49-F238E27FC236}">
                <a16:creationId xmlns:a16="http://schemas.microsoft.com/office/drawing/2014/main" id="{8A1B5C60-FA4B-9CEA-65B1-59D755F05DD0}"/>
              </a:ext>
            </a:extLst>
          </p:cNvPr>
          <p:cNvSpPr>
            <a:spLocks noGrp="1"/>
          </p:cNvSpPr>
          <p:nvPr>
            <p:ph type="sldNum" sz="quarter" idx="12"/>
          </p:nvPr>
        </p:nvSpPr>
        <p:spPr/>
        <p:txBody>
          <a:bodyPr/>
          <a:lstStyle/>
          <a:p>
            <a:fld id="{007ACD57-2BBE-45FC-B065-2411E86622FE}" type="slidenum">
              <a:rPr lang="en-US" smtClean="0"/>
              <a:t>12</a:t>
            </a:fld>
            <a:endParaRPr lang="en-US"/>
          </a:p>
        </p:txBody>
      </p:sp>
      <p:sp>
        <p:nvSpPr>
          <p:cNvPr id="8" name="Footer Placeholder 4">
            <a:extLst>
              <a:ext uri="{FF2B5EF4-FFF2-40B4-BE49-F238E27FC236}">
                <a16:creationId xmlns:a16="http://schemas.microsoft.com/office/drawing/2014/main" id="{DA63FE42-AD14-1A7B-6699-4A1B30AD9923}"/>
              </a:ext>
            </a:extLst>
          </p:cNvPr>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9" name="Date Placeholder 3">
            <a:extLst>
              <a:ext uri="{FF2B5EF4-FFF2-40B4-BE49-F238E27FC236}">
                <a16:creationId xmlns:a16="http://schemas.microsoft.com/office/drawing/2014/main" id="{3D98DFB0-7B33-124F-FA07-DBCAF633A743}"/>
              </a:ext>
            </a:extLst>
          </p:cNvPr>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F30C8109-2E0C-FD36-D2E4-837C49C4BD31}"/>
              </a:ext>
            </a:extLst>
          </p:cNvPr>
          <p:cNvSpPr txBox="1"/>
          <p:nvPr/>
        </p:nvSpPr>
        <p:spPr>
          <a:xfrm>
            <a:off x="565747" y="3710444"/>
            <a:ext cx="2526897" cy="1569660"/>
          </a:xfrm>
          <a:prstGeom prst="rect">
            <a:avLst/>
          </a:prstGeom>
          <a:noFill/>
          <a:ln>
            <a:solidFill>
              <a:schemeClr val="tx1"/>
            </a:solidFill>
          </a:ln>
        </p:spPr>
        <p:txBody>
          <a:bodyPr wrap="square" rtlCol="0" anchor="ctr">
            <a:spAutoFit/>
          </a:bodyPr>
          <a:lstStyle/>
          <a:p>
            <a:pPr algn="ctr"/>
            <a:endParaRPr lang="en-US" sz="3200"/>
          </a:p>
          <a:p>
            <a:pPr algn="ctr"/>
            <a:r>
              <a:rPr lang="en-US" sz="3200"/>
              <a:t>Users</a:t>
            </a:r>
          </a:p>
          <a:p>
            <a:pPr algn="ctr"/>
            <a:endParaRPr lang="en-US" sz="3200"/>
          </a:p>
        </p:txBody>
      </p:sp>
      <p:sp>
        <p:nvSpPr>
          <p:cNvPr id="3" name="TextBox 2">
            <a:extLst>
              <a:ext uri="{FF2B5EF4-FFF2-40B4-BE49-F238E27FC236}">
                <a16:creationId xmlns:a16="http://schemas.microsoft.com/office/drawing/2014/main" id="{927B4308-6F97-7ADC-AA7F-F59E5505CFB0}"/>
              </a:ext>
            </a:extLst>
          </p:cNvPr>
          <p:cNvSpPr txBox="1"/>
          <p:nvPr/>
        </p:nvSpPr>
        <p:spPr>
          <a:xfrm>
            <a:off x="4479206" y="3187224"/>
            <a:ext cx="1010213" cy="523220"/>
          </a:xfrm>
          <a:prstGeom prst="rect">
            <a:avLst/>
          </a:prstGeom>
          <a:noFill/>
        </p:spPr>
        <p:txBody>
          <a:bodyPr wrap="none" rtlCol="0">
            <a:spAutoFit/>
          </a:bodyPr>
          <a:lstStyle/>
          <a:p>
            <a:r>
              <a:rPr lang="en-US" sz="2800"/>
              <a:t>name</a:t>
            </a:r>
          </a:p>
        </p:txBody>
      </p:sp>
      <p:sp>
        <p:nvSpPr>
          <p:cNvPr id="7" name="Oval 6">
            <a:extLst>
              <a:ext uri="{FF2B5EF4-FFF2-40B4-BE49-F238E27FC236}">
                <a16:creationId xmlns:a16="http://schemas.microsoft.com/office/drawing/2014/main" id="{F51500D3-A8A4-109F-0151-045A1C083F1A}"/>
              </a:ext>
            </a:extLst>
          </p:cNvPr>
          <p:cNvSpPr/>
          <p:nvPr/>
        </p:nvSpPr>
        <p:spPr>
          <a:xfrm>
            <a:off x="3967324" y="2956788"/>
            <a:ext cx="2097110" cy="104450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77BF12D2-DE11-9D9A-79D5-D78D7E7301FB}"/>
              </a:ext>
            </a:extLst>
          </p:cNvPr>
          <p:cNvGraphicFramePr>
            <a:graphicFrameLocks noGrp="1"/>
          </p:cNvGraphicFramePr>
          <p:nvPr>
            <p:extLst>
              <p:ext uri="{D42A27DB-BD31-4B8C-83A1-F6EECF244321}">
                <p14:modId xmlns:p14="http://schemas.microsoft.com/office/powerpoint/2010/main" val="2917050913"/>
              </p:ext>
            </p:extLst>
          </p:nvPr>
        </p:nvGraphicFramePr>
        <p:xfrm>
          <a:off x="7620001" y="3120822"/>
          <a:ext cx="3444551" cy="2213178"/>
        </p:xfrm>
        <a:graphic>
          <a:graphicData uri="http://schemas.openxmlformats.org/drawingml/2006/table">
            <a:tbl>
              <a:tblPr firstRow="1" bandRow="1">
                <a:tableStyleId>{69012ECD-51FC-41F1-AA8D-1B2483CD663E}</a:tableStyleId>
              </a:tblPr>
              <a:tblGrid>
                <a:gridCol w="3444551">
                  <a:extLst>
                    <a:ext uri="{9D8B030D-6E8A-4147-A177-3AD203B41FA5}">
                      <a16:colId xmlns:a16="http://schemas.microsoft.com/office/drawing/2014/main" val="1227742564"/>
                    </a:ext>
                  </a:extLst>
                </a:gridCol>
              </a:tblGrid>
              <a:tr h="737726">
                <a:tc>
                  <a:txBody>
                    <a:bodyPr/>
                    <a:lstStyle/>
                    <a:p>
                      <a:pPr algn="ctr"/>
                      <a:r>
                        <a:rPr lang="en-US" sz="2800"/>
                        <a:t>Users</a:t>
                      </a:r>
                    </a:p>
                  </a:txBody>
                  <a:tcPr/>
                </a:tc>
                <a:extLst>
                  <a:ext uri="{0D108BD9-81ED-4DB2-BD59-A6C34878D82A}">
                    <a16:rowId xmlns:a16="http://schemas.microsoft.com/office/drawing/2014/main" val="1267912155"/>
                  </a:ext>
                </a:extLst>
              </a:tr>
              <a:tr h="737726">
                <a:tc>
                  <a:txBody>
                    <a:bodyPr/>
                    <a:lstStyle/>
                    <a:p>
                      <a:pPr algn="just"/>
                      <a:r>
                        <a:rPr lang="en-US" sz="2800"/>
                        <a:t>Name   VARCHAR(10)</a:t>
                      </a:r>
                    </a:p>
                  </a:txBody>
                  <a:tcPr/>
                </a:tc>
                <a:extLst>
                  <a:ext uri="{0D108BD9-81ED-4DB2-BD59-A6C34878D82A}">
                    <a16:rowId xmlns:a16="http://schemas.microsoft.com/office/drawing/2014/main" val="1932613953"/>
                  </a:ext>
                </a:extLst>
              </a:tr>
              <a:tr h="737726">
                <a:tc>
                  <a:txBody>
                    <a:bodyPr/>
                    <a:lstStyle/>
                    <a:p>
                      <a:pPr algn="just"/>
                      <a:r>
                        <a:rPr lang="en-US" sz="2800"/>
                        <a:t>Age       INT</a:t>
                      </a:r>
                    </a:p>
                  </a:txBody>
                  <a:tcPr/>
                </a:tc>
                <a:extLst>
                  <a:ext uri="{0D108BD9-81ED-4DB2-BD59-A6C34878D82A}">
                    <a16:rowId xmlns:a16="http://schemas.microsoft.com/office/drawing/2014/main" val="3237461609"/>
                  </a:ext>
                </a:extLst>
              </a:tr>
            </a:tbl>
          </a:graphicData>
        </a:graphic>
      </p:graphicFrame>
      <p:sp>
        <p:nvSpPr>
          <p:cNvPr id="12" name="TextBox 11">
            <a:extLst>
              <a:ext uri="{FF2B5EF4-FFF2-40B4-BE49-F238E27FC236}">
                <a16:creationId xmlns:a16="http://schemas.microsoft.com/office/drawing/2014/main" id="{7A154D49-1AF0-7A60-F18D-57123B81A650}"/>
              </a:ext>
            </a:extLst>
          </p:cNvPr>
          <p:cNvSpPr txBox="1"/>
          <p:nvPr/>
        </p:nvSpPr>
        <p:spPr>
          <a:xfrm>
            <a:off x="4724400" y="5017333"/>
            <a:ext cx="699487" cy="523220"/>
          </a:xfrm>
          <a:prstGeom prst="rect">
            <a:avLst/>
          </a:prstGeom>
          <a:noFill/>
        </p:spPr>
        <p:txBody>
          <a:bodyPr wrap="none" rtlCol="0">
            <a:spAutoFit/>
          </a:bodyPr>
          <a:lstStyle/>
          <a:p>
            <a:r>
              <a:rPr lang="en-US" sz="2800"/>
              <a:t>age</a:t>
            </a:r>
          </a:p>
        </p:txBody>
      </p:sp>
      <p:sp>
        <p:nvSpPr>
          <p:cNvPr id="13" name="Oval 12">
            <a:extLst>
              <a:ext uri="{FF2B5EF4-FFF2-40B4-BE49-F238E27FC236}">
                <a16:creationId xmlns:a16="http://schemas.microsoft.com/office/drawing/2014/main" id="{4007F876-B7C2-71AC-238A-82F6AD7C3DDD}"/>
              </a:ext>
            </a:extLst>
          </p:cNvPr>
          <p:cNvSpPr/>
          <p:nvPr/>
        </p:nvSpPr>
        <p:spPr>
          <a:xfrm>
            <a:off x="3967324" y="4755629"/>
            <a:ext cx="2097110" cy="1044506"/>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2BCF960C-B7D6-DA93-19EB-9D84347FE295}"/>
              </a:ext>
            </a:extLst>
          </p:cNvPr>
          <p:cNvCxnSpPr>
            <a:stCxn id="2" idx="3"/>
            <a:endCxn id="7" idx="2"/>
          </p:cNvCxnSpPr>
          <p:nvPr/>
        </p:nvCxnSpPr>
        <p:spPr>
          <a:xfrm flipV="1">
            <a:off x="3092644" y="3479041"/>
            <a:ext cx="874680" cy="1016233"/>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897B256-7C4E-B725-C36F-8E89C23AD61F}"/>
              </a:ext>
            </a:extLst>
          </p:cNvPr>
          <p:cNvCxnSpPr>
            <a:stCxn id="2" idx="3"/>
            <a:endCxn id="13" idx="2"/>
          </p:cNvCxnSpPr>
          <p:nvPr/>
        </p:nvCxnSpPr>
        <p:spPr>
          <a:xfrm>
            <a:off x="3092644" y="4495274"/>
            <a:ext cx="874680" cy="78260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5352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19FAE-AF35-534B-3467-94A9094A5AE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B154FF7-394F-AAC2-F017-65BF08C95FCF}"/>
              </a:ext>
            </a:extLst>
          </p:cNvPr>
          <p:cNvSpPr>
            <a:spLocks noGrp="1"/>
          </p:cNvSpPr>
          <p:nvPr>
            <p:ph type="title"/>
          </p:nvPr>
        </p:nvSpPr>
        <p:spPr/>
        <p:txBody>
          <a:bodyPr>
            <a:normAutofit/>
          </a:bodyPr>
          <a:lstStyle/>
          <a:p>
            <a:r>
              <a:rPr lang="en-US" sz="2800"/>
              <a:t>3. CÁC BƯỚC XÂY DỰNG ERD</a:t>
            </a:r>
            <a:endParaRPr lang="en-US" sz="2800" dirty="0"/>
          </a:p>
        </p:txBody>
      </p:sp>
      <p:sp>
        <p:nvSpPr>
          <p:cNvPr id="6" name="Content Placeholder 5">
            <a:extLst>
              <a:ext uri="{FF2B5EF4-FFF2-40B4-BE49-F238E27FC236}">
                <a16:creationId xmlns:a16="http://schemas.microsoft.com/office/drawing/2014/main" id="{A9DF7E42-9739-799C-6E9E-79714AA8E2C0}"/>
              </a:ext>
            </a:extLst>
          </p:cNvPr>
          <p:cNvSpPr>
            <a:spLocks noGrp="1"/>
          </p:cNvSpPr>
          <p:nvPr>
            <p:ph sz="half" idx="1"/>
          </p:nvPr>
        </p:nvSpPr>
        <p:spPr>
          <a:xfrm>
            <a:off x="586529" y="1825625"/>
            <a:ext cx="11212845" cy="4351338"/>
          </a:xfrm>
        </p:spPr>
        <p:txBody>
          <a:bodyPr>
            <a:normAutofit/>
          </a:bodyPr>
          <a:lstStyle/>
          <a:p>
            <a:r>
              <a:rPr lang="en-US" sz="2400" b="1"/>
              <a:t>Bước 2:</a:t>
            </a:r>
            <a:r>
              <a:rPr lang="en-US" sz="2400"/>
              <a:t> Xác định mối quan hệ giữa các thực thể</a:t>
            </a:r>
          </a:p>
          <a:p>
            <a:pPr lvl="1"/>
            <a:endParaRPr lang="en-US" sz="2400" dirty="0"/>
          </a:p>
        </p:txBody>
      </p:sp>
      <p:sp>
        <p:nvSpPr>
          <p:cNvPr id="4" name="Slide Number Placeholder 3">
            <a:extLst>
              <a:ext uri="{FF2B5EF4-FFF2-40B4-BE49-F238E27FC236}">
                <a16:creationId xmlns:a16="http://schemas.microsoft.com/office/drawing/2014/main" id="{9A367FE8-9E83-5F5C-DC90-60F5A798EB5C}"/>
              </a:ext>
            </a:extLst>
          </p:cNvPr>
          <p:cNvSpPr>
            <a:spLocks noGrp="1"/>
          </p:cNvSpPr>
          <p:nvPr>
            <p:ph type="sldNum" sz="quarter" idx="12"/>
          </p:nvPr>
        </p:nvSpPr>
        <p:spPr/>
        <p:txBody>
          <a:bodyPr/>
          <a:lstStyle/>
          <a:p>
            <a:fld id="{007ACD57-2BBE-45FC-B065-2411E86622FE}" type="slidenum">
              <a:rPr lang="en-US" smtClean="0"/>
              <a:t>13</a:t>
            </a:fld>
            <a:endParaRPr lang="en-US"/>
          </a:p>
        </p:txBody>
      </p:sp>
      <p:sp>
        <p:nvSpPr>
          <p:cNvPr id="8" name="Footer Placeholder 4">
            <a:extLst>
              <a:ext uri="{FF2B5EF4-FFF2-40B4-BE49-F238E27FC236}">
                <a16:creationId xmlns:a16="http://schemas.microsoft.com/office/drawing/2014/main" id="{D3C926A4-2CDD-87D3-2988-07F4E1237C80}"/>
              </a:ext>
            </a:extLst>
          </p:cNvPr>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9" name="Date Placeholder 3">
            <a:extLst>
              <a:ext uri="{FF2B5EF4-FFF2-40B4-BE49-F238E27FC236}">
                <a16:creationId xmlns:a16="http://schemas.microsoft.com/office/drawing/2014/main" id="{00E076A8-403B-E423-F4FE-611B6747492E}"/>
              </a:ext>
            </a:extLst>
          </p:cNvPr>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4A207762-9FC9-824A-412D-60E79573AC34}"/>
              </a:ext>
            </a:extLst>
          </p:cNvPr>
          <p:cNvSpPr txBox="1"/>
          <p:nvPr/>
        </p:nvSpPr>
        <p:spPr>
          <a:xfrm>
            <a:off x="1472284" y="3124200"/>
            <a:ext cx="2526897" cy="1569660"/>
          </a:xfrm>
          <a:prstGeom prst="rect">
            <a:avLst/>
          </a:prstGeom>
          <a:noFill/>
          <a:ln>
            <a:solidFill>
              <a:schemeClr val="tx1"/>
            </a:solidFill>
          </a:ln>
        </p:spPr>
        <p:txBody>
          <a:bodyPr wrap="square" rtlCol="0" anchor="ctr">
            <a:spAutoFit/>
          </a:bodyPr>
          <a:lstStyle/>
          <a:p>
            <a:pPr algn="ctr"/>
            <a:endParaRPr lang="en-US" sz="3200"/>
          </a:p>
          <a:p>
            <a:pPr algn="ctr"/>
            <a:r>
              <a:rPr lang="en-US" sz="3200"/>
              <a:t>Users</a:t>
            </a:r>
          </a:p>
          <a:p>
            <a:pPr algn="ctr"/>
            <a:endParaRPr lang="en-US" sz="3200"/>
          </a:p>
        </p:txBody>
      </p:sp>
      <p:sp>
        <p:nvSpPr>
          <p:cNvPr id="11" name="TextBox 10">
            <a:extLst>
              <a:ext uri="{FF2B5EF4-FFF2-40B4-BE49-F238E27FC236}">
                <a16:creationId xmlns:a16="http://schemas.microsoft.com/office/drawing/2014/main" id="{297079C9-4C65-3469-C03A-4FF419C76A6B}"/>
              </a:ext>
            </a:extLst>
          </p:cNvPr>
          <p:cNvSpPr txBox="1"/>
          <p:nvPr/>
        </p:nvSpPr>
        <p:spPr>
          <a:xfrm>
            <a:off x="7599671" y="3124200"/>
            <a:ext cx="2526897" cy="1569660"/>
          </a:xfrm>
          <a:prstGeom prst="rect">
            <a:avLst/>
          </a:prstGeom>
          <a:noFill/>
          <a:ln>
            <a:solidFill>
              <a:schemeClr val="tx1"/>
            </a:solidFill>
          </a:ln>
        </p:spPr>
        <p:txBody>
          <a:bodyPr wrap="square" rtlCol="0" anchor="ctr">
            <a:spAutoFit/>
          </a:bodyPr>
          <a:lstStyle/>
          <a:p>
            <a:pPr algn="ctr"/>
            <a:endParaRPr lang="en-US" sz="3200"/>
          </a:p>
          <a:p>
            <a:pPr algn="ctr"/>
            <a:r>
              <a:rPr lang="en-US" sz="3200"/>
              <a:t>Products</a:t>
            </a:r>
          </a:p>
          <a:p>
            <a:pPr algn="ctr"/>
            <a:endParaRPr lang="en-US" sz="3200"/>
          </a:p>
        </p:txBody>
      </p:sp>
      <p:sp>
        <p:nvSpPr>
          <p:cNvPr id="14" name="Flowchart: Decision 13">
            <a:extLst>
              <a:ext uri="{FF2B5EF4-FFF2-40B4-BE49-F238E27FC236}">
                <a16:creationId xmlns:a16="http://schemas.microsoft.com/office/drawing/2014/main" id="{9A344571-7ED3-2085-3DC5-7F4E57764943}"/>
              </a:ext>
            </a:extLst>
          </p:cNvPr>
          <p:cNvSpPr/>
          <p:nvPr/>
        </p:nvSpPr>
        <p:spPr>
          <a:xfrm>
            <a:off x="4746896" y="3316111"/>
            <a:ext cx="2136453" cy="1185837"/>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12E1CDA3-9784-B7AB-40A2-AFD01A68F5B5}"/>
              </a:ext>
            </a:extLst>
          </p:cNvPr>
          <p:cNvSpPr txBox="1"/>
          <p:nvPr/>
        </p:nvSpPr>
        <p:spPr>
          <a:xfrm>
            <a:off x="5463218" y="3663748"/>
            <a:ext cx="1388958" cy="523220"/>
          </a:xfrm>
          <a:prstGeom prst="rect">
            <a:avLst/>
          </a:prstGeom>
          <a:noFill/>
        </p:spPr>
        <p:txBody>
          <a:bodyPr wrap="square" rtlCol="0">
            <a:spAutoFit/>
          </a:bodyPr>
          <a:lstStyle/>
          <a:p>
            <a:r>
              <a:rPr lang="en-US" sz="2800"/>
              <a:t>buy</a:t>
            </a:r>
          </a:p>
        </p:txBody>
      </p:sp>
      <p:cxnSp>
        <p:nvCxnSpPr>
          <p:cNvPr id="19" name="Straight Connector 18">
            <a:extLst>
              <a:ext uri="{FF2B5EF4-FFF2-40B4-BE49-F238E27FC236}">
                <a16:creationId xmlns:a16="http://schemas.microsoft.com/office/drawing/2014/main" id="{1B9AB426-107E-054D-B21A-C40D6C064862}"/>
              </a:ext>
            </a:extLst>
          </p:cNvPr>
          <p:cNvCxnSpPr>
            <a:stCxn id="2" idx="3"/>
            <a:endCxn id="14" idx="1"/>
          </p:cNvCxnSpPr>
          <p:nvPr/>
        </p:nvCxnSpPr>
        <p:spPr>
          <a:xfrm>
            <a:off x="3999181" y="3909030"/>
            <a:ext cx="747715"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1F3C926-6176-144E-4F59-DB932BE51705}"/>
              </a:ext>
            </a:extLst>
          </p:cNvPr>
          <p:cNvCxnSpPr>
            <a:stCxn id="14" idx="3"/>
            <a:endCxn id="11" idx="1"/>
          </p:cNvCxnSpPr>
          <p:nvPr/>
        </p:nvCxnSpPr>
        <p:spPr>
          <a:xfrm>
            <a:off x="6883349" y="3909030"/>
            <a:ext cx="71632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48813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B073E-03B5-B739-6338-B407F7D8CAD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F6EFC4A-D496-3F86-34C0-9136079326AA}"/>
              </a:ext>
            </a:extLst>
          </p:cNvPr>
          <p:cNvSpPr>
            <a:spLocks noGrp="1"/>
          </p:cNvSpPr>
          <p:nvPr>
            <p:ph type="title"/>
          </p:nvPr>
        </p:nvSpPr>
        <p:spPr/>
        <p:txBody>
          <a:bodyPr>
            <a:normAutofit/>
          </a:bodyPr>
          <a:lstStyle/>
          <a:p>
            <a:r>
              <a:rPr lang="en-US" sz="2800"/>
              <a:t>3. CÁC BƯỚC XÂY DỰNG ERD</a:t>
            </a:r>
            <a:endParaRPr lang="en-US" sz="2800" dirty="0"/>
          </a:p>
        </p:txBody>
      </p:sp>
      <p:sp>
        <p:nvSpPr>
          <p:cNvPr id="6" name="Content Placeholder 5">
            <a:extLst>
              <a:ext uri="{FF2B5EF4-FFF2-40B4-BE49-F238E27FC236}">
                <a16:creationId xmlns:a16="http://schemas.microsoft.com/office/drawing/2014/main" id="{AF2E3007-A1B7-2969-A459-A05C0EE31B91}"/>
              </a:ext>
            </a:extLst>
          </p:cNvPr>
          <p:cNvSpPr>
            <a:spLocks noGrp="1"/>
          </p:cNvSpPr>
          <p:nvPr>
            <p:ph sz="half" idx="1"/>
          </p:nvPr>
        </p:nvSpPr>
        <p:spPr>
          <a:xfrm>
            <a:off x="586529" y="1825625"/>
            <a:ext cx="11212845" cy="4351338"/>
          </a:xfrm>
        </p:spPr>
        <p:txBody>
          <a:bodyPr>
            <a:normAutofit/>
          </a:bodyPr>
          <a:lstStyle/>
          <a:p>
            <a:r>
              <a:rPr lang="en-US" sz="2400" b="1"/>
              <a:t>Bước 3:</a:t>
            </a:r>
            <a:r>
              <a:rPr lang="en-US" sz="2400"/>
              <a:t> </a:t>
            </a:r>
            <a:r>
              <a:rPr lang="vi-VN" sz="2400"/>
              <a:t>Tiếp tục kết nối các thực thể bằng các đường thẳng và thêm hình thoi để mô tả từng mối quan hệ cho đến khi tất cả các mối quan hệ được mô tả. Mỗi thực thể có thể không có bất kỳ mối quan hệ nào</a:t>
            </a:r>
            <a:r>
              <a:rPr lang="en-US" sz="2400"/>
              <a:t> hoặc </a:t>
            </a:r>
            <a:r>
              <a:rPr lang="vi-VN" sz="2400"/>
              <a:t>có thể có nhiều mối quan hệ. </a:t>
            </a:r>
            <a:endParaRPr lang="en-US" sz="2400" dirty="0"/>
          </a:p>
        </p:txBody>
      </p:sp>
      <p:sp>
        <p:nvSpPr>
          <p:cNvPr id="4" name="Slide Number Placeholder 3">
            <a:extLst>
              <a:ext uri="{FF2B5EF4-FFF2-40B4-BE49-F238E27FC236}">
                <a16:creationId xmlns:a16="http://schemas.microsoft.com/office/drawing/2014/main" id="{B34F240A-20DD-F025-BF02-542D27A7529C}"/>
              </a:ext>
            </a:extLst>
          </p:cNvPr>
          <p:cNvSpPr>
            <a:spLocks noGrp="1"/>
          </p:cNvSpPr>
          <p:nvPr>
            <p:ph type="sldNum" sz="quarter" idx="12"/>
          </p:nvPr>
        </p:nvSpPr>
        <p:spPr/>
        <p:txBody>
          <a:bodyPr/>
          <a:lstStyle/>
          <a:p>
            <a:fld id="{007ACD57-2BBE-45FC-B065-2411E86622FE}" type="slidenum">
              <a:rPr lang="en-US" smtClean="0"/>
              <a:t>14</a:t>
            </a:fld>
            <a:endParaRPr lang="en-US"/>
          </a:p>
        </p:txBody>
      </p:sp>
      <p:sp>
        <p:nvSpPr>
          <p:cNvPr id="8" name="Footer Placeholder 4">
            <a:extLst>
              <a:ext uri="{FF2B5EF4-FFF2-40B4-BE49-F238E27FC236}">
                <a16:creationId xmlns:a16="http://schemas.microsoft.com/office/drawing/2014/main" id="{7FEF8817-93DF-4D9C-8FE4-CFB387BF7FF3}"/>
              </a:ext>
            </a:extLst>
          </p:cNvPr>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9" name="Date Placeholder 3">
            <a:extLst>
              <a:ext uri="{FF2B5EF4-FFF2-40B4-BE49-F238E27FC236}">
                <a16:creationId xmlns:a16="http://schemas.microsoft.com/office/drawing/2014/main" id="{8F57A8E6-81B8-8F13-0AE6-4C8445F86BED}"/>
              </a:ext>
            </a:extLst>
          </p:cNvPr>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9243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BÀI TẬP/CÂU HỎI TRẮC NGHIỆM </a:t>
            </a:r>
          </a:p>
        </p:txBody>
      </p:sp>
      <p:sp>
        <p:nvSpPr>
          <p:cNvPr id="3" name="Content Placeholder 2"/>
          <p:cNvSpPr>
            <a:spLocks noGrp="1"/>
          </p:cNvSpPr>
          <p:nvPr>
            <p:ph idx="1"/>
          </p:nvPr>
        </p:nvSpPr>
        <p:spPr/>
        <p:txBody>
          <a:bodyPr/>
          <a:lstStyle/>
          <a:p>
            <a:pPr marL="0" indent="0">
              <a:spcBef>
                <a:spcPts val="725"/>
              </a:spcBef>
              <a:spcAft>
                <a:spcPts val="725"/>
              </a:spcAft>
              <a:buNone/>
            </a:pPr>
            <a:r>
              <a:rPr lang="en-US" altLang="en-US" dirty="0" err="1">
                <a:ea typeface="Arial" charset="0"/>
              </a:rPr>
              <a:t>Câu</a:t>
            </a:r>
            <a:r>
              <a:rPr lang="en-US" altLang="en-US" dirty="0">
                <a:ea typeface="Arial" charset="0"/>
              </a:rPr>
              <a:t> 1: </a:t>
            </a:r>
            <a:r>
              <a:rPr lang="en-US" altLang="en-US" dirty="0" err="1">
                <a:ea typeface="Arial" charset="0"/>
              </a:rPr>
              <a:t>Câu</a:t>
            </a:r>
            <a:r>
              <a:rPr lang="en-US" altLang="en-US" dirty="0">
                <a:ea typeface="Arial" charset="0"/>
              </a:rPr>
              <a:t> </a:t>
            </a:r>
            <a:r>
              <a:rPr lang="en-US" altLang="en-US" dirty="0" err="1">
                <a:ea typeface="Arial" charset="0"/>
              </a:rPr>
              <a:t>nói</a:t>
            </a:r>
            <a:r>
              <a:rPr lang="en-US" altLang="en-US" dirty="0">
                <a:ea typeface="Arial" charset="0"/>
              </a:rPr>
              <a:t> </a:t>
            </a:r>
            <a:r>
              <a:rPr lang="en-US" altLang="en-US" dirty="0" err="1">
                <a:ea typeface="Arial" charset="0"/>
              </a:rPr>
              <a:t>sau</a:t>
            </a:r>
            <a:r>
              <a:rPr lang="en-US" altLang="en-US" dirty="0">
                <a:ea typeface="Arial" charset="0"/>
              </a:rPr>
              <a:t> </a:t>
            </a:r>
            <a:r>
              <a:rPr lang="en-US" altLang="en-US" dirty="0" err="1">
                <a:ea typeface="Arial" charset="0"/>
              </a:rPr>
              <a:t>đây</a:t>
            </a:r>
            <a:r>
              <a:rPr lang="en-US" altLang="en-US" dirty="0">
                <a:ea typeface="Arial" charset="0"/>
              </a:rPr>
              <a:t> </a:t>
            </a:r>
            <a:r>
              <a:rPr lang="en-US" altLang="en-US" dirty="0" err="1">
                <a:ea typeface="Arial" charset="0"/>
              </a:rPr>
              <a:t>đúng</a:t>
            </a:r>
            <a:r>
              <a:rPr lang="en-US" altLang="en-US" dirty="0">
                <a:ea typeface="Arial" charset="0"/>
              </a:rPr>
              <a:t> hay </a:t>
            </a:r>
            <a:r>
              <a:rPr lang="en-US" altLang="en-US" dirty="0" err="1">
                <a:ea typeface="Arial" charset="0"/>
              </a:rPr>
              <a:t>sai</a:t>
            </a:r>
            <a:r>
              <a:rPr lang="en-US" altLang="en-US" dirty="0">
                <a:ea typeface="Arial" charset="0"/>
              </a:rPr>
              <a:t>?</a:t>
            </a:r>
          </a:p>
          <a:p>
            <a:pPr marL="0" indent="0">
              <a:spcBef>
                <a:spcPts val="725"/>
              </a:spcBef>
              <a:spcAft>
                <a:spcPts val="725"/>
              </a:spcAft>
              <a:buNone/>
            </a:pPr>
            <a:r>
              <a:rPr lang="vi-VN" altLang="en-US" dirty="0">
                <a:ea typeface="Arial" charset="0"/>
              </a:rPr>
              <a:t>Kinh tế học vi mô nghiên cứu về hành vi của các tác nhân trong nền kinh tế trong khi kinh tế học vĩ mô nghiên cứu các vấn đề về lạm phát, thất nghiệp, chu kỳ kinh tế, tăng trưởng kinh tế.</a:t>
            </a:r>
          </a:p>
          <a:p>
            <a:pPr marL="0" indent="0">
              <a:spcBef>
                <a:spcPts val="725"/>
              </a:spcBef>
              <a:spcAft>
                <a:spcPts val="725"/>
              </a:spcAft>
              <a:buNone/>
            </a:pPr>
            <a:endParaRPr lang="en-US" altLang="en-US" dirty="0">
              <a:ea typeface="Arial" charset="0"/>
            </a:endParaRPr>
          </a:p>
          <a:p>
            <a:pPr marL="0" indent="0">
              <a:spcBef>
                <a:spcPts val="725"/>
              </a:spcBef>
              <a:spcAft>
                <a:spcPts val="725"/>
              </a:spcAft>
              <a:buNone/>
            </a:pPr>
            <a:r>
              <a:rPr lang="en-US" altLang="en-US" dirty="0" err="1">
                <a:ea typeface="Arial" charset="0"/>
              </a:rPr>
              <a:t>Đáp</a:t>
            </a:r>
            <a:r>
              <a:rPr lang="en-US" altLang="en-US" dirty="0">
                <a:ea typeface="Arial" charset="0"/>
              </a:rPr>
              <a:t> </a:t>
            </a:r>
            <a:r>
              <a:rPr lang="en-US" altLang="en-US" dirty="0" err="1">
                <a:ea typeface="Arial" charset="0"/>
              </a:rPr>
              <a:t>án</a:t>
            </a:r>
            <a:r>
              <a:rPr lang="en-US" altLang="en-US" dirty="0">
                <a:ea typeface="Arial" charset="0"/>
              </a:rPr>
              <a:t> </a:t>
            </a:r>
            <a:r>
              <a:rPr lang="en-US" altLang="en-US" dirty="0" err="1">
                <a:ea typeface="Arial" charset="0"/>
              </a:rPr>
              <a:t>đúng</a:t>
            </a:r>
            <a:r>
              <a:rPr lang="en-US" altLang="en-US" dirty="0">
                <a:ea typeface="Arial" charset="0"/>
              </a:rPr>
              <a:t> </a:t>
            </a:r>
            <a:r>
              <a:rPr lang="en-US" altLang="en-US" dirty="0" err="1">
                <a:ea typeface="Arial" charset="0"/>
              </a:rPr>
              <a:t>là</a:t>
            </a:r>
            <a:r>
              <a:rPr lang="en-US" altLang="en-US" dirty="0">
                <a:ea typeface="Arial" charset="0"/>
              </a:rPr>
              <a:t>: </a:t>
            </a:r>
            <a:r>
              <a:rPr lang="vi-VN" altLang="en-US" dirty="0">
                <a:ea typeface="Arial" charset="0"/>
              </a:rPr>
              <a:t>Đúng </a:t>
            </a:r>
            <a:endParaRPr lang="en-US" altLang="en-US" dirty="0">
              <a:ea typeface="Arial" charset="0"/>
            </a:endParaRPr>
          </a:p>
          <a:p>
            <a:pPr marL="0" indent="0">
              <a:spcBef>
                <a:spcPts val="725"/>
              </a:spcBef>
              <a:spcAft>
                <a:spcPts val="725"/>
              </a:spcAft>
              <a:buNone/>
            </a:pPr>
            <a:r>
              <a:rPr lang="en-US" altLang="en-US" dirty="0">
                <a:ea typeface="Arial" charset="0"/>
              </a:rPr>
              <a:t>V</a:t>
            </a:r>
            <a:r>
              <a:rPr lang="vi-VN" altLang="en-US" dirty="0">
                <a:ea typeface="Arial" charset="0"/>
              </a:rPr>
              <a:t>ì: Theo khái niệm Kinh tế vi mô và Kinh tế vĩ mô.</a:t>
            </a:r>
          </a:p>
          <a:p>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15</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8644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TỔNG KẾT</a:t>
            </a:r>
          </a:p>
        </p:txBody>
      </p:sp>
      <p:sp>
        <p:nvSpPr>
          <p:cNvPr id="11" name="Content Placeholder 10"/>
          <p:cNvSpPr>
            <a:spLocks noGrp="1"/>
          </p:cNvSpPr>
          <p:nvPr>
            <p:ph idx="1"/>
          </p:nvPr>
        </p:nvSpPr>
        <p:spPr>
          <a:xfrm>
            <a:off x="392627" y="1480611"/>
            <a:ext cx="11406748" cy="4158189"/>
          </a:xfrm>
        </p:spPr>
        <p:txBody>
          <a:bodyPr/>
          <a:lstStyle/>
          <a:p>
            <a:pPr marL="346075" indent="-346075">
              <a:lnSpc>
                <a:spcPct val="115000"/>
              </a:lnSpc>
              <a:spcBef>
                <a:spcPts val="200"/>
              </a:spcBef>
              <a:spcAft>
                <a:spcPts val="200"/>
              </a:spcAft>
              <a:buSzPct val="100000"/>
              <a:buFont typeface="Symbol" pitchFamily="18" charset="2"/>
              <a:buChar char=""/>
            </a:pPr>
            <a:r>
              <a:rPr lang="en-US" altLang="en-US" dirty="0" err="1"/>
              <a:t>Nội</a:t>
            </a:r>
            <a:r>
              <a:rPr lang="en-US" altLang="en-US" dirty="0"/>
              <a:t> dung 1</a:t>
            </a:r>
            <a:endParaRPr lang="vi-VN" altLang="en-US" dirty="0"/>
          </a:p>
          <a:p>
            <a:pPr marL="346075" indent="-346075">
              <a:lnSpc>
                <a:spcPct val="115000"/>
              </a:lnSpc>
              <a:spcBef>
                <a:spcPts val="200"/>
              </a:spcBef>
              <a:spcAft>
                <a:spcPts val="200"/>
              </a:spcAft>
              <a:buSzPct val="100000"/>
              <a:buFont typeface="Symbol" pitchFamily="18" charset="2"/>
              <a:buChar char=""/>
            </a:pPr>
            <a:r>
              <a:rPr lang="en-US" altLang="en-US" dirty="0" err="1"/>
              <a:t>Nội</a:t>
            </a:r>
            <a:r>
              <a:rPr lang="en-US" altLang="en-US" dirty="0"/>
              <a:t> dung 2</a:t>
            </a:r>
            <a:endParaRPr lang="vi-VN" altLang="en-US" dirty="0"/>
          </a:p>
          <a:p>
            <a:pPr marL="346075" indent="-346075">
              <a:lnSpc>
                <a:spcPct val="115000"/>
              </a:lnSpc>
              <a:spcBef>
                <a:spcPts val="200"/>
              </a:spcBef>
              <a:spcAft>
                <a:spcPts val="200"/>
              </a:spcAft>
              <a:buSzPct val="100000"/>
              <a:buFont typeface="Symbol" pitchFamily="18" charset="2"/>
              <a:buChar char=""/>
            </a:pPr>
            <a:r>
              <a:rPr lang="en-US" altLang="en-US" dirty="0" err="1"/>
              <a:t>Nội</a:t>
            </a:r>
            <a:r>
              <a:rPr lang="en-US" altLang="en-US" dirty="0"/>
              <a:t> dung 3</a:t>
            </a:r>
          </a:p>
          <a:p>
            <a:pPr marL="346075" indent="-346075">
              <a:lnSpc>
                <a:spcPct val="115000"/>
              </a:lnSpc>
              <a:spcBef>
                <a:spcPts val="200"/>
              </a:spcBef>
              <a:spcAft>
                <a:spcPts val="200"/>
              </a:spcAft>
              <a:buSzPct val="100000"/>
              <a:buFont typeface="Symbol" pitchFamily="18" charset="2"/>
              <a:buChar char=""/>
            </a:pPr>
            <a:r>
              <a:rPr lang="en-US" altLang="en-US" dirty="0"/>
              <a:t>…..</a:t>
            </a:r>
            <a:endParaRPr lang="vi-VN" altLang="en-US" dirty="0"/>
          </a:p>
        </p:txBody>
      </p:sp>
      <p:sp>
        <p:nvSpPr>
          <p:cNvPr id="3" name="Slide Number Placeholder 2"/>
          <p:cNvSpPr>
            <a:spLocks noGrp="1"/>
          </p:cNvSpPr>
          <p:nvPr>
            <p:ph type="sldNum" sz="quarter" idx="12"/>
          </p:nvPr>
        </p:nvSpPr>
        <p:spPr/>
        <p:txBody>
          <a:bodyPr/>
          <a:lstStyle/>
          <a:p>
            <a:fld id="{007ACD57-2BBE-45FC-B065-2411E86622FE}" type="slidenum">
              <a:rPr lang="en-US" smtClean="0"/>
              <a:pPr/>
              <a:t>16</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09624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BÀI HỌC TIẾP THEO</a:t>
            </a:r>
          </a:p>
        </p:txBody>
      </p:sp>
      <p:sp>
        <p:nvSpPr>
          <p:cNvPr id="3" name="Content Placeholder 2"/>
          <p:cNvSpPr>
            <a:spLocks noGrp="1"/>
          </p:cNvSpPr>
          <p:nvPr>
            <p:ph idx="1"/>
          </p:nvPr>
        </p:nvSpPr>
        <p:spPr/>
        <p:txBody>
          <a:bodyPr/>
          <a:lstStyle/>
          <a:p>
            <a:r>
              <a:rPr lang="en-US" dirty="0" err="1"/>
              <a:t>Tên</a:t>
            </a:r>
            <a:r>
              <a:rPr lang="en-US" dirty="0"/>
              <a:t> </a:t>
            </a:r>
            <a:r>
              <a:rPr lang="en-US" dirty="0" err="1"/>
              <a:t>bài</a:t>
            </a:r>
            <a:r>
              <a:rPr lang="en-US" dirty="0"/>
              <a:t>:…..</a:t>
            </a:r>
          </a:p>
          <a:p>
            <a:r>
              <a:rPr lang="en-US" dirty="0" err="1"/>
              <a:t>Các</a:t>
            </a:r>
            <a:r>
              <a:rPr lang="en-US" dirty="0"/>
              <a:t> </a:t>
            </a:r>
            <a:r>
              <a:rPr lang="en-US" dirty="0" err="1"/>
              <a:t>nội</a:t>
            </a:r>
            <a:r>
              <a:rPr lang="en-US" dirty="0"/>
              <a:t> dung </a:t>
            </a:r>
            <a:r>
              <a:rPr lang="en-US" dirty="0" err="1"/>
              <a:t>cần</a:t>
            </a:r>
            <a:r>
              <a:rPr lang="en-US" dirty="0"/>
              <a:t> </a:t>
            </a:r>
            <a:r>
              <a:rPr lang="en-US" dirty="0" err="1"/>
              <a:t>chuẩn</a:t>
            </a:r>
            <a:r>
              <a:rPr lang="en-US" dirty="0"/>
              <a:t> </a:t>
            </a:r>
            <a:r>
              <a:rPr lang="en-US" dirty="0" err="1"/>
              <a:t>bị</a:t>
            </a:r>
            <a:r>
              <a:rPr lang="en-US" dirty="0"/>
              <a:t>:</a:t>
            </a:r>
          </a:p>
          <a:p>
            <a:pPr lvl="1"/>
            <a:r>
              <a:rPr lang="en-US" dirty="0" err="1"/>
              <a:t>Nội</a:t>
            </a:r>
            <a:r>
              <a:rPr lang="en-US" dirty="0"/>
              <a:t> dung 1</a:t>
            </a:r>
          </a:p>
          <a:p>
            <a:pPr lvl="1"/>
            <a:r>
              <a:rPr lang="en-US" dirty="0" err="1"/>
              <a:t>Nội</a:t>
            </a:r>
            <a:r>
              <a:rPr lang="en-US" dirty="0"/>
              <a:t> dung 2</a:t>
            </a:r>
          </a:p>
          <a:p>
            <a:pPr lvl="1"/>
            <a:r>
              <a:rPr lang="en-US" dirty="0"/>
              <a:t>….</a:t>
            </a:r>
          </a:p>
        </p:txBody>
      </p:sp>
      <p:sp>
        <p:nvSpPr>
          <p:cNvPr id="4" name="Slide Number Placeholder 3"/>
          <p:cNvSpPr>
            <a:spLocks noGrp="1"/>
          </p:cNvSpPr>
          <p:nvPr>
            <p:ph type="sldNum" sz="quarter" idx="12"/>
          </p:nvPr>
        </p:nvSpPr>
        <p:spPr/>
        <p:txBody>
          <a:bodyPr/>
          <a:lstStyle/>
          <a:p>
            <a:fld id="{007ACD57-2BBE-45FC-B065-2411E86622FE}" type="slidenum">
              <a:rPr lang="en-US" smtClean="0"/>
              <a:t>17</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592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3600" b="1" dirty="0"/>
              <a:t>CHÚC CÁC BẠN HỌC TỐT !</a:t>
            </a:r>
          </a:p>
        </p:txBody>
      </p:sp>
      <p:sp>
        <p:nvSpPr>
          <p:cNvPr id="4" name="Slide Number Placeholder 3"/>
          <p:cNvSpPr>
            <a:spLocks noGrp="1"/>
          </p:cNvSpPr>
          <p:nvPr>
            <p:ph type="sldNum" sz="quarter" idx="12"/>
          </p:nvPr>
        </p:nvSpPr>
        <p:spPr/>
        <p:txBody>
          <a:bodyPr/>
          <a:lstStyle/>
          <a:p>
            <a:fld id="{007ACD57-2BBE-45FC-B065-2411E86622FE}" type="slidenum">
              <a:rPr lang="en-US" smtClean="0"/>
              <a:t>18</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615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NỘI DUNG BÀI HỌC</a:t>
            </a:r>
          </a:p>
        </p:txBody>
      </p:sp>
      <p:sp>
        <p:nvSpPr>
          <p:cNvPr id="3" name="Slide Number Placeholder 2"/>
          <p:cNvSpPr>
            <a:spLocks noGrp="1"/>
          </p:cNvSpPr>
          <p:nvPr>
            <p:ph type="sldNum" sz="quarter" idx="12"/>
          </p:nvPr>
        </p:nvSpPr>
        <p:spPr/>
        <p:txBody>
          <a:bodyPr/>
          <a:lstStyle/>
          <a:p>
            <a:fld id="{007ACD57-2BBE-45FC-B065-2411E86622FE}" type="slidenum">
              <a:rPr lang="en-US" smtClean="0"/>
              <a:pPr/>
              <a:t>2</a:t>
            </a:fld>
            <a:endParaRPr lang="en-US"/>
          </a:p>
        </p:txBody>
      </p:sp>
      <p:grpSp>
        <p:nvGrpSpPr>
          <p:cNvPr id="31" name="Group 30"/>
          <p:cNvGrpSpPr/>
          <p:nvPr/>
        </p:nvGrpSpPr>
        <p:grpSpPr>
          <a:xfrm>
            <a:off x="2133600" y="1676400"/>
            <a:ext cx="7815942" cy="2423473"/>
            <a:chOff x="3444880" y="1621464"/>
            <a:chExt cx="7815942" cy="2423473"/>
          </a:xfrm>
        </p:grpSpPr>
        <p:grpSp>
          <p:nvGrpSpPr>
            <p:cNvPr id="19" name="Group 18"/>
            <p:cNvGrpSpPr/>
            <p:nvPr/>
          </p:nvGrpSpPr>
          <p:grpSpPr>
            <a:xfrm>
              <a:off x="3444880" y="1621464"/>
              <a:ext cx="7788286" cy="700087"/>
              <a:chOff x="5715644" y="2356304"/>
              <a:chExt cx="7788286" cy="700087"/>
            </a:xfrm>
          </p:grpSpPr>
          <p:sp>
            <p:nvSpPr>
              <p:cNvPr id="20" name="Oval 19"/>
              <p:cNvSpPr/>
              <p:nvPr/>
            </p:nvSpPr>
            <p:spPr>
              <a:xfrm>
                <a:off x="5715644" y="2356304"/>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vi-VN" b="1">
                    <a:solidFill>
                      <a:schemeClr val="tx1"/>
                    </a:solidFill>
                    <a:latin typeface="Arial" panose="020B0604020202020204" pitchFamily="34" charset="0"/>
                    <a:cs typeface="Arial" panose="020B0604020202020204" pitchFamily="34" charset="0"/>
                  </a:rPr>
                  <a:t>1</a:t>
                </a:r>
                <a:r>
                  <a:rPr lang="en-US" b="1">
                    <a:solidFill>
                      <a:schemeClr val="tx1"/>
                    </a:solidFill>
                    <a:latin typeface="Arial" panose="020B0604020202020204" pitchFamily="34" charset="0"/>
                    <a:cs typeface="Arial" panose="020B0604020202020204" pitchFamily="34" charset="0"/>
                  </a:rPr>
                  <a:t>.1</a:t>
                </a:r>
              </a:p>
            </p:txBody>
          </p:sp>
          <p:sp>
            <p:nvSpPr>
              <p:cNvPr id="21" name="TextBox 6"/>
              <p:cNvSpPr txBox="1">
                <a:spLocks noChangeArrowheads="1"/>
              </p:cNvSpPr>
              <p:nvPr/>
            </p:nvSpPr>
            <p:spPr bwMode="auto">
              <a:xfrm>
                <a:off x="6581461" y="2507933"/>
                <a:ext cx="6922469"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b="1">
                    <a:latin typeface="Arial" pitchFamily="34" charset="0"/>
                    <a:ea typeface="Tahoma" pitchFamily="34" charset="0"/>
                    <a:cs typeface="Arial" pitchFamily="34" charset="0"/>
                  </a:rPr>
                  <a:t>ERD LÀ GÌ</a:t>
                </a:r>
                <a:endParaRPr lang="vi-VN" b="1" dirty="0">
                  <a:latin typeface="Arial" pitchFamily="34" charset="0"/>
                  <a:ea typeface="Tahoma" pitchFamily="34" charset="0"/>
                  <a:cs typeface="Arial" pitchFamily="34" charset="0"/>
                </a:endParaRPr>
              </a:p>
            </p:txBody>
          </p:sp>
        </p:grpSp>
        <p:grpSp>
          <p:nvGrpSpPr>
            <p:cNvPr id="22" name="Group 21"/>
            <p:cNvGrpSpPr/>
            <p:nvPr/>
          </p:nvGrpSpPr>
          <p:grpSpPr>
            <a:xfrm>
              <a:off x="3444880" y="2476939"/>
              <a:ext cx="7815942" cy="701675"/>
              <a:chOff x="5424262" y="3234508"/>
              <a:chExt cx="7815942" cy="701675"/>
            </a:xfrm>
          </p:grpSpPr>
          <p:sp>
            <p:nvSpPr>
              <p:cNvPr id="23" name="TextBox 7"/>
              <p:cNvSpPr txBox="1">
                <a:spLocks noChangeArrowheads="1"/>
              </p:cNvSpPr>
              <p:nvPr/>
            </p:nvSpPr>
            <p:spPr bwMode="auto">
              <a:xfrm>
                <a:off x="6276366" y="3378878"/>
                <a:ext cx="6963838" cy="38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b="1">
                    <a:latin typeface="Arial" pitchFamily="34" charset="0"/>
                    <a:ea typeface="Tahoma" pitchFamily="34" charset="0"/>
                    <a:cs typeface="Arial" pitchFamily="34" charset="0"/>
                  </a:rPr>
                  <a:t>CÁC THÀNH PHẦN CHÍNH CỦA ERD </a:t>
                </a:r>
                <a:endParaRPr lang="en-US" b="1" dirty="0">
                  <a:latin typeface="Arial" pitchFamily="34" charset="0"/>
                  <a:ea typeface="Tahoma" pitchFamily="34" charset="0"/>
                  <a:cs typeface="Arial" pitchFamily="34" charset="0"/>
                </a:endParaRPr>
              </a:p>
            </p:txBody>
          </p:sp>
          <p:sp>
            <p:nvSpPr>
              <p:cNvPr id="24" name="Oval 23"/>
              <p:cNvSpPr/>
              <p:nvPr/>
            </p:nvSpPr>
            <p:spPr>
              <a:xfrm>
                <a:off x="5424262" y="3234508"/>
                <a:ext cx="741363" cy="701675"/>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vi-VN" b="1">
                    <a:solidFill>
                      <a:schemeClr val="tx1"/>
                    </a:solidFill>
                    <a:latin typeface="Arial" panose="020B0604020202020204" pitchFamily="34" charset="0"/>
                    <a:cs typeface="Arial" panose="020B0604020202020204" pitchFamily="34" charset="0"/>
                  </a:rPr>
                  <a:t>1</a:t>
                </a:r>
                <a:r>
                  <a:rPr lang="en-US" b="1">
                    <a:solidFill>
                      <a:schemeClr val="tx1"/>
                    </a:solidFill>
                    <a:latin typeface="Arial" panose="020B0604020202020204" pitchFamily="34" charset="0"/>
                    <a:cs typeface="Arial" panose="020B0604020202020204" pitchFamily="34" charset="0"/>
                  </a:rPr>
                  <a:t>.2</a:t>
                </a:r>
              </a:p>
            </p:txBody>
          </p:sp>
        </p:grpSp>
        <p:grpSp>
          <p:nvGrpSpPr>
            <p:cNvPr id="25" name="Group 24"/>
            <p:cNvGrpSpPr/>
            <p:nvPr/>
          </p:nvGrpSpPr>
          <p:grpSpPr>
            <a:xfrm>
              <a:off x="3444880" y="3344850"/>
              <a:ext cx="5486400" cy="700087"/>
              <a:chOff x="5159829" y="4011422"/>
              <a:chExt cx="5486400" cy="700087"/>
            </a:xfrm>
          </p:grpSpPr>
          <p:sp>
            <p:nvSpPr>
              <p:cNvPr id="26" name="Oval 25"/>
              <p:cNvSpPr/>
              <p:nvPr/>
            </p:nvSpPr>
            <p:spPr>
              <a:xfrm>
                <a:off x="5159829" y="4011422"/>
                <a:ext cx="739775" cy="700087"/>
              </a:xfrm>
              <a:prstGeom prst="ellipse">
                <a:avLst/>
              </a:prstGeom>
              <a:solidFill>
                <a:schemeClr val="accent5">
                  <a:lumMod val="60000"/>
                  <a:lumOff val="40000"/>
                </a:schemeClr>
              </a:solidFill>
              <a:ln>
                <a:solidFill>
                  <a:srgbClr val="08172E">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spcBef>
                    <a:spcPts val="500"/>
                  </a:spcBef>
                  <a:defRPr/>
                </a:pPr>
                <a:r>
                  <a:rPr lang="vi-VN" b="1">
                    <a:solidFill>
                      <a:schemeClr val="tx1"/>
                    </a:solidFill>
                    <a:latin typeface="Arial" panose="020B0604020202020204" pitchFamily="34" charset="0"/>
                    <a:cs typeface="Arial" panose="020B0604020202020204" pitchFamily="34" charset="0"/>
                  </a:rPr>
                  <a:t>1</a:t>
                </a:r>
                <a:r>
                  <a:rPr lang="en-US" b="1">
                    <a:solidFill>
                      <a:schemeClr val="tx1"/>
                    </a:solidFill>
                    <a:latin typeface="Arial" panose="020B0604020202020204" pitchFamily="34" charset="0"/>
                    <a:cs typeface="Arial" panose="020B0604020202020204" pitchFamily="34" charset="0"/>
                  </a:rPr>
                  <a:t>.3</a:t>
                </a:r>
              </a:p>
            </p:txBody>
          </p:sp>
          <p:sp>
            <p:nvSpPr>
              <p:cNvPr id="27" name="TextBox 6"/>
              <p:cNvSpPr txBox="1">
                <a:spLocks noChangeArrowheads="1"/>
              </p:cNvSpPr>
              <p:nvPr/>
            </p:nvSpPr>
            <p:spPr bwMode="auto">
              <a:xfrm>
                <a:off x="6020898" y="4168784"/>
                <a:ext cx="4625331" cy="391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2500"/>
                  </a:lnSpc>
                  <a:spcBef>
                    <a:spcPts val="500"/>
                  </a:spcBef>
                </a:pPr>
                <a:r>
                  <a:rPr lang="en-US" sz="1800" b="1">
                    <a:latin typeface="Arial" panose="020B0604020202020204" pitchFamily="34" charset="0"/>
                    <a:cs typeface="Arial" panose="020B0604020202020204" pitchFamily="34" charset="0"/>
                  </a:rPr>
                  <a:t>CÁC BƯỚC XÂY DỰNG ERD</a:t>
                </a:r>
                <a:endParaRPr lang="en-US" b="1" dirty="0">
                  <a:latin typeface="Arial" pitchFamily="34" charset="0"/>
                  <a:ea typeface="Tahoma" pitchFamily="34" charset="0"/>
                  <a:cs typeface="Arial" pitchFamily="34" charset="0"/>
                </a:endParaRPr>
              </a:p>
            </p:txBody>
          </p:sp>
        </p:grpSp>
      </p:grpSp>
      <p:sp>
        <p:nvSpPr>
          <p:cNvPr id="17"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18"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093488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MỤC TIÊU BÀI HỌC</a:t>
            </a:r>
          </a:p>
        </p:txBody>
      </p:sp>
      <p:sp>
        <p:nvSpPr>
          <p:cNvPr id="3" name="Content Placeholder 2"/>
          <p:cNvSpPr>
            <a:spLocks noGrp="1"/>
          </p:cNvSpPr>
          <p:nvPr>
            <p:ph idx="1"/>
          </p:nvPr>
        </p:nvSpPr>
        <p:spPr/>
        <p:txBody>
          <a:bodyPr/>
          <a:lstStyle/>
          <a:p>
            <a:pPr marL="0" indent="0">
              <a:buNone/>
            </a:pPr>
            <a:r>
              <a:rPr lang="en-US" altLang="en-US" dirty="0" err="1"/>
              <a:t>Sau</a:t>
            </a:r>
            <a:r>
              <a:rPr lang="en-US" altLang="en-US" dirty="0"/>
              <a:t> </a:t>
            </a:r>
            <a:r>
              <a:rPr lang="en-US" altLang="en-US" dirty="0" err="1"/>
              <a:t>khi</a:t>
            </a:r>
            <a:r>
              <a:rPr lang="en-US" altLang="en-US" dirty="0"/>
              <a:t> </a:t>
            </a:r>
            <a:r>
              <a:rPr lang="en-US" altLang="en-US" dirty="0" err="1"/>
              <a:t>học</a:t>
            </a:r>
            <a:r>
              <a:rPr lang="en-US" altLang="en-US" dirty="0"/>
              <a:t> </a:t>
            </a:r>
            <a:r>
              <a:rPr lang="en-US" altLang="en-US" dirty="0" err="1"/>
              <a:t>xong</a:t>
            </a:r>
            <a:r>
              <a:rPr lang="en-US" altLang="en-US" dirty="0"/>
              <a:t> </a:t>
            </a:r>
            <a:r>
              <a:rPr lang="en-US" altLang="en-US" dirty="0" err="1"/>
              <a:t>bài</a:t>
            </a:r>
            <a:r>
              <a:rPr lang="en-US" altLang="en-US" dirty="0"/>
              <a:t> </a:t>
            </a:r>
            <a:r>
              <a:rPr lang="en-US" altLang="en-US" dirty="0" err="1"/>
              <a:t>này</a:t>
            </a:r>
            <a:r>
              <a:rPr lang="en-US" altLang="en-US" dirty="0"/>
              <a:t>, </a:t>
            </a:r>
            <a:r>
              <a:rPr lang="en-US" altLang="en-US" dirty="0" err="1"/>
              <a:t>các</a:t>
            </a:r>
            <a:r>
              <a:rPr lang="en-US" altLang="en-US" dirty="0"/>
              <a:t> </a:t>
            </a:r>
            <a:r>
              <a:rPr lang="en-US" altLang="en-US" dirty="0" err="1"/>
              <a:t>bạn</a:t>
            </a:r>
            <a:r>
              <a:rPr lang="en-US" altLang="en-US" dirty="0"/>
              <a:t> </a:t>
            </a:r>
            <a:r>
              <a:rPr lang="en-US" altLang="en-US" dirty="0" err="1"/>
              <a:t>sẽ</a:t>
            </a:r>
            <a:r>
              <a:rPr lang="en-US" altLang="en-US" dirty="0"/>
              <a:t> </a:t>
            </a:r>
            <a:r>
              <a:rPr lang="en-US" altLang="en-US" dirty="0" err="1"/>
              <a:t>nắm</a:t>
            </a:r>
            <a:r>
              <a:rPr lang="en-US" altLang="en-US" dirty="0"/>
              <a:t> </a:t>
            </a:r>
            <a:r>
              <a:rPr lang="en-US" altLang="en-US" dirty="0" err="1"/>
              <a:t>được</a:t>
            </a:r>
            <a:r>
              <a:rPr lang="en-US" altLang="en-US" dirty="0"/>
              <a:t> </a:t>
            </a:r>
            <a:r>
              <a:rPr lang="en-US" altLang="en-US" dirty="0" err="1"/>
              <a:t>các</a:t>
            </a:r>
            <a:r>
              <a:rPr lang="en-US" altLang="en-US" dirty="0"/>
              <a:t> </a:t>
            </a:r>
            <a:r>
              <a:rPr lang="en-US" altLang="en-US" dirty="0" err="1"/>
              <a:t>vấn</a:t>
            </a:r>
            <a:r>
              <a:rPr lang="en-US" altLang="en-US" dirty="0"/>
              <a:t> </a:t>
            </a:r>
            <a:r>
              <a:rPr lang="en-US" altLang="en-US" dirty="0" err="1"/>
              <a:t>đề</a:t>
            </a:r>
            <a:r>
              <a:rPr lang="en-US" altLang="en-US" dirty="0"/>
              <a:t> </a:t>
            </a:r>
            <a:r>
              <a:rPr lang="en-US" altLang="en-US" dirty="0" err="1"/>
              <a:t>sau</a:t>
            </a:r>
            <a:r>
              <a:rPr lang="en-US" altLang="en-US" dirty="0"/>
              <a:t>:</a:t>
            </a:r>
          </a:p>
          <a:p>
            <a:r>
              <a:rPr lang="en-US" altLang="en-US" dirty="0"/>
              <a:t>…..</a:t>
            </a:r>
            <a:endParaRPr lang="vi-VN" altLang="en-US" dirty="0"/>
          </a:p>
          <a:p>
            <a:r>
              <a:rPr lang="en-US" altLang="en-US" dirty="0"/>
              <a:t>…..</a:t>
            </a:r>
            <a:endParaRPr lang="vi-VN" altLang="en-US" dirty="0"/>
          </a:p>
          <a:p>
            <a:r>
              <a:rPr lang="en-US" altLang="en-US" dirty="0"/>
              <a:t>……</a:t>
            </a:r>
            <a:endParaRPr lang="vi-VN" altLang="en-US" dirty="0"/>
          </a:p>
          <a:p>
            <a:endParaRPr lang="vi-VN" altLang="en-US" dirty="0"/>
          </a:p>
          <a:p>
            <a:endParaRPr lang="en-US" dirty="0"/>
          </a:p>
        </p:txBody>
      </p:sp>
      <p:sp>
        <p:nvSpPr>
          <p:cNvPr id="5" name="Slide Number Placeholder 4"/>
          <p:cNvSpPr>
            <a:spLocks noGrp="1"/>
          </p:cNvSpPr>
          <p:nvPr>
            <p:ph type="sldNum" sz="quarter" idx="12"/>
          </p:nvPr>
        </p:nvSpPr>
        <p:spPr/>
        <p:txBody>
          <a:bodyPr/>
          <a:lstStyle/>
          <a:p>
            <a:fld id="{007ACD57-2BBE-45FC-B065-2411E86622FE}" type="slidenum">
              <a:rPr lang="en-US" smtClean="0"/>
              <a:pPr/>
              <a:t>3</a:t>
            </a:fld>
            <a:endParaRPr lang="en-US"/>
          </a:p>
        </p:txBody>
      </p:sp>
      <p:sp>
        <p:nvSpPr>
          <p:cNvPr id="6"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7"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565530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a:t>1. ERD LÀ GÌ </a:t>
            </a:r>
            <a:endParaRPr lang="en-US" sz="2800" dirty="0"/>
          </a:p>
        </p:txBody>
      </p:sp>
      <p:sp>
        <p:nvSpPr>
          <p:cNvPr id="3" name="Content Placeholder 2"/>
          <p:cNvSpPr>
            <a:spLocks noGrp="1"/>
          </p:cNvSpPr>
          <p:nvPr>
            <p:ph idx="1"/>
          </p:nvPr>
        </p:nvSpPr>
        <p:spPr>
          <a:xfrm>
            <a:off x="392626" y="1644241"/>
            <a:ext cx="11406748" cy="4504845"/>
          </a:xfrm>
        </p:spPr>
        <p:txBody>
          <a:bodyPr>
            <a:normAutofit fontScale="92500" lnSpcReduction="10000"/>
          </a:bodyPr>
          <a:lstStyle/>
          <a:p>
            <a:r>
              <a:rPr lang="en-US" altLang="en-US" sz="2400"/>
              <a:t>Là từ viết tắt của </a:t>
            </a:r>
            <a:r>
              <a:rPr lang="en-US" altLang="en-US" sz="2400" b="1"/>
              <a:t>Entity Relationship Diagram </a:t>
            </a:r>
            <a:r>
              <a:rPr lang="en-US" altLang="en-US" sz="2400"/>
              <a:t>– sơ đồ quan hệ thực thể.</a:t>
            </a:r>
          </a:p>
          <a:p>
            <a:r>
              <a:rPr lang="en-US" altLang="en-US" sz="2400"/>
              <a:t>ERD là công cụ để trực quan hóa cấu trúc của CSDL bằng cách sử dụng các thực thể (entity), quan hệ giữa chúng (relationship) và thuộc tính của chúng (attribute) </a:t>
            </a:r>
          </a:p>
          <a:p>
            <a:r>
              <a:rPr lang="en-US" altLang="en-US" sz="2400">
                <a:sym typeface="Wingdings" panose="05000000000000000000" pitchFamily="2" charset="2"/>
              </a:rPr>
              <a:t>Công dụng:</a:t>
            </a:r>
          </a:p>
          <a:p>
            <a:pPr lvl="1">
              <a:buFont typeface="Wingdings" panose="05000000000000000000" pitchFamily="2" charset="2"/>
              <a:buChar char="Ø"/>
            </a:pPr>
            <a:r>
              <a:rPr lang="en-US" altLang="en-US" sz="2400">
                <a:sym typeface="Wingdings" panose="05000000000000000000" pitchFamily="2" charset="2"/>
              </a:rPr>
              <a:t>Minh họa cấu trúc logic của CSDL: </a:t>
            </a:r>
          </a:p>
          <a:p>
            <a:pPr lvl="2">
              <a:buFont typeface="Courier New" panose="02070309020205020404" pitchFamily="49" charset="0"/>
              <a:buChar char="o"/>
            </a:pPr>
            <a:r>
              <a:rPr lang="en-US" altLang="en-US" sz="2400">
                <a:sym typeface="Wingdings" panose="05000000000000000000" pitchFamily="2" charset="2"/>
              </a:rPr>
              <a:t>L</a:t>
            </a:r>
            <a:r>
              <a:rPr lang="en-US" altLang="en-US" sz="2400"/>
              <a:t>ưu trữ cấu trúc của CSDL, giúp phát hiện, phân tích và khắc phục sự cố của CSDL hiện có</a:t>
            </a:r>
          </a:p>
          <a:p>
            <a:pPr lvl="2">
              <a:buFont typeface="Courier New" panose="02070309020205020404" pitchFamily="49" charset="0"/>
              <a:buChar char="o"/>
            </a:pPr>
            <a:r>
              <a:rPr lang="en-US" altLang="en-US" sz="2400">
                <a:sym typeface="Wingdings" panose="05000000000000000000" pitchFamily="2" charset="2"/>
              </a:rPr>
              <a:t>Đặc biệt hữu ích khi thiết kế CSDL mới</a:t>
            </a:r>
          </a:p>
          <a:p>
            <a:pPr lvl="1">
              <a:buFont typeface="Wingdings" panose="05000000000000000000" pitchFamily="2" charset="2"/>
              <a:buChar char="Ø"/>
            </a:pPr>
            <a:r>
              <a:rPr lang="en-US" altLang="en-US" sz="2400">
                <a:sym typeface="Wingdings" panose="05000000000000000000" pitchFamily="2" charset="2"/>
              </a:rPr>
              <a:t>Hiển thị các thực thể trong một hệ thống thông tin và cách chúng tương tác với nhau</a:t>
            </a:r>
            <a:r>
              <a:rPr lang="en-US" altLang="en-US" sz="2400"/>
              <a:t> </a:t>
            </a:r>
          </a:p>
          <a:p>
            <a:pPr lvl="1">
              <a:buFont typeface="Wingdings" panose="05000000000000000000" pitchFamily="2" charset="2"/>
              <a:buChar char="Ø"/>
            </a:pPr>
            <a:r>
              <a:rPr lang="en-US" altLang="en-US" sz="2400"/>
              <a:t>Thu thập các yêu cầu thiết kế, tái thiết kế quy trình,…</a:t>
            </a:r>
          </a:p>
        </p:txBody>
      </p:sp>
      <p:sp>
        <p:nvSpPr>
          <p:cNvPr id="9" name="Slide Number Placeholder 8"/>
          <p:cNvSpPr>
            <a:spLocks noGrp="1"/>
          </p:cNvSpPr>
          <p:nvPr>
            <p:ph type="sldNum" sz="quarter" idx="12"/>
          </p:nvPr>
        </p:nvSpPr>
        <p:spPr/>
        <p:txBody>
          <a:bodyPr/>
          <a:lstStyle/>
          <a:p>
            <a:fld id="{007ACD57-2BBE-45FC-B065-2411E86622FE}" type="slidenum">
              <a:rPr lang="en-US" smtClean="0"/>
              <a:pPr/>
              <a:t>4</a:t>
            </a:fld>
            <a:endParaRPr lang="en-US"/>
          </a:p>
        </p:txBody>
      </p:sp>
      <p:sp>
        <p:nvSpPr>
          <p:cNvPr id="5"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6"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566687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a:t>2. CÁC THÀNH PHẦN CHÍNH CỦA ERD</a:t>
            </a:r>
            <a:endParaRPr lang="en-US" sz="2800" dirty="0"/>
          </a:p>
        </p:txBody>
      </p:sp>
      <p:sp>
        <p:nvSpPr>
          <p:cNvPr id="6" name="Content Placeholder 5"/>
          <p:cNvSpPr>
            <a:spLocks noGrp="1"/>
          </p:cNvSpPr>
          <p:nvPr>
            <p:ph sz="half" idx="1"/>
          </p:nvPr>
        </p:nvSpPr>
        <p:spPr/>
        <p:txBody>
          <a:bodyPr>
            <a:normAutofit/>
          </a:bodyPr>
          <a:lstStyle/>
          <a:p>
            <a:pPr marL="342900" indent="-342900">
              <a:buFont typeface="+mj-lt"/>
              <a:buAutoNum type="arabicPeriod"/>
            </a:pPr>
            <a:r>
              <a:rPr lang="en-US" sz="2400" b="1"/>
              <a:t>Entity – Thực thể</a:t>
            </a:r>
          </a:p>
          <a:p>
            <a:r>
              <a:rPr lang="en-US" sz="2400"/>
              <a:t>Là một đối tượng/ khái niệm mà ta muốn lưu trữ thông tin trong hệ thống: user, product, company,…</a:t>
            </a:r>
          </a:p>
          <a:p>
            <a:r>
              <a:rPr lang="en-US" sz="2400"/>
              <a:t>Thực thể yếu là một thực thể phải được xác định bằng mối quan hệ khóa ngoại với một thực thể khác</a:t>
            </a:r>
          </a:p>
          <a:p>
            <a:r>
              <a:rPr lang="en-US" sz="2400"/>
              <a:t>Được biểu diễn bởi </a:t>
            </a:r>
            <a:r>
              <a:rPr lang="en-US" sz="2400" b="1"/>
              <a:t>hình chữ nhật</a:t>
            </a:r>
            <a:endParaRPr lang="en-US" sz="2400"/>
          </a:p>
        </p:txBody>
      </p:sp>
      <p:sp>
        <p:nvSpPr>
          <p:cNvPr id="7" name="Content Placeholder 6"/>
          <p:cNvSpPr>
            <a:spLocks noGrp="1"/>
          </p:cNvSpPr>
          <p:nvPr>
            <p:ph sz="half" idx="2"/>
          </p:nvPr>
        </p:nvSpPr>
        <p:spPr/>
        <p:txBody>
          <a:bodyPr>
            <a:normAutofit/>
          </a:bodyPr>
          <a:lstStyle/>
          <a:p>
            <a:r>
              <a:rPr lang="en-US"/>
              <a:t>Ví dụ </a:t>
            </a:r>
            <a:r>
              <a:rPr lang="en-US" dirty="0"/>
              <a:t>minh </a:t>
            </a:r>
            <a:r>
              <a:rPr lang="en-US" dirty="0" err="1"/>
              <a:t>họa</a:t>
            </a:r>
            <a:endParaRPr lang="en-US" dirty="0"/>
          </a:p>
        </p:txBody>
      </p:sp>
      <p:sp>
        <p:nvSpPr>
          <p:cNvPr id="4" name="Slide Number Placeholder 3"/>
          <p:cNvSpPr>
            <a:spLocks noGrp="1"/>
          </p:cNvSpPr>
          <p:nvPr>
            <p:ph type="sldNum" sz="quarter" idx="12"/>
          </p:nvPr>
        </p:nvSpPr>
        <p:spPr/>
        <p:txBody>
          <a:bodyPr/>
          <a:lstStyle/>
          <a:p>
            <a:fld id="{007ACD57-2BBE-45FC-B065-2411E86622FE}" type="slidenum">
              <a:rPr lang="en-US" smtClean="0"/>
              <a:t>5</a:t>
            </a:fld>
            <a:endParaRPr lang="en-US"/>
          </a:p>
        </p:txBody>
      </p:sp>
      <p:sp>
        <p:nvSpPr>
          <p:cNvPr id="8" name="Footer Placeholder 4"/>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9" name="Date Placeholder 3"/>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53D3C02-6AA6-7ED4-6DFD-CD4DF0685A6C}"/>
              </a:ext>
            </a:extLst>
          </p:cNvPr>
          <p:cNvSpPr txBox="1"/>
          <p:nvPr/>
        </p:nvSpPr>
        <p:spPr>
          <a:xfrm>
            <a:off x="7484876" y="2530733"/>
            <a:ext cx="2895600" cy="1569660"/>
          </a:xfrm>
          <a:prstGeom prst="rect">
            <a:avLst/>
          </a:prstGeom>
          <a:noFill/>
          <a:ln>
            <a:solidFill>
              <a:schemeClr val="tx1"/>
            </a:solidFill>
          </a:ln>
        </p:spPr>
        <p:txBody>
          <a:bodyPr wrap="square" rtlCol="0" anchor="ctr">
            <a:spAutoFit/>
          </a:bodyPr>
          <a:lstStyle/>
          <a:p>
            <a:pPr algn="ctr"/>
            <a:endParaRPr lang="en-US" sz="3200"/>
          </a:p>
          <a:p>
            <a:pPr algn="ctr"/>
            <a:r>
              <a:rPr lang="en-US" sz="3200"/>
              <a:t>Users</a:t>
            </a:r>
          </a:p>
          <a:p>
            <a:pPr algn="ctr"/>
            <a:endParaRPr lang="en-US" sz="3200"/>
          </a:p>
        </p:txBody>
      </p:sp>
    </p:spTree>
    <p:extLst>
      <p:ext uri="{BB962C8B-B14F-4D97-AF65-F5344CB8AC3E}">
        <p14:creationId xmlns:p14="http://schemas.microsoft.com/office/powerpoint/2010/main" val="3454144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49F3E-0F21-D932-2F20-ACB6AACDD31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529E15E-F49D-CA9C-6A39-26242148B286}"/>
              </a:ext>
            </a:extLst>
          </p:cNvPr>
          <p:cNvSpPr>
            <a:spLocks noGrp="1"/>
          </p:cNvSpPr>
          <p:nvPr>
            <p:ph type="title"/>
          </p:nvPr>
        </p:nvSpPr>
        <p:spPr/>
        <p:txBody>
          <a:bodyPr>
            <a:normAutofit/>
          </a:bodyPr>
          <a:lstStyle/>
          <a:p>
            <a:r>
              <a:rPr lang="en-US" sz="2800"/>
              <a:t>2. CÁC THÀNH PHẦN CHÍNH CỦA ERD</a:t>
            </a:r>
            <a:endParaRPr lang="en-US" sz="2800" dirty="0"/>
          </a:p>
        </p:txBody>
      </p:sp>
      <p:sp>
        <p:nvSpPr>
          <p:cNvPr id="6" name="Content Placeholder 5">
            <a:extLst>
              <a:ext uri="{FF2B5EF4-FFF2-40B4-BE49-F238E27FC236}">
                <a16:creationId xmlns:a16="http://schemas.microsoft.com/office/drawing/2014/main" id="{E6CC00E4-7906-4C48-F643-1AC859277926}"/>
              </a:ext>
            </a:extLst>
          </p:cNvPr>
          <p:cNvSpPr>
            <a:spLocks noGrp="1"/>
          </p:cNvSpPr>
          <p:nvPr>
            <p:ph sz="half" idx="1"/>
          </p:nvPr>
        </p:nvSpPr>
        <p:spPr/>
        <p:txBody>
          <a:bodyPr>
            <a:normAutofit/>
          </a:bodyPr>
          <a:lstStyle/>
          <a:p>
            <a:pPr marL="457200" indent="-457200">
              <a:buFont typeface="+mj-lt"/>
              <a:buAutoNum type="arabicPeriod" startAt="2"/>
            </a:pPr>
            <a:r>
              <a:rPr lang="en-US" sz="2400" b="1"/>
              <a:t>Relationship – Mối quan hệ</a:t>
            </a:r>
          </a:p>
          <a:p>
            <a:r>
              <a:rPr lang="en-US" sz="2400"/>
              <a:t>Mô tả cách các thực thể trong hệ thống chia sẻ thông tin trong CSDL với nhau</a:t>
            </a:r>
          </a:p>
          <a:p>
            <a:r>
              <a:rPr lang="en-US" sz="2400"/>
              <a:t>Biểu thị mối quan hệ logic, liên kết dữ liệu hoặc cách các thông tin giữa các thực thể liên quan với nhau</a:t>
            </a:r>
          </a:p>
          <a:p>
            <a:r>
              <a:rPr lang="en-US" sz="2400"/>
              <a:t>Được biểu diễn bằng </a:t>
            </a:r>
            <a:r>
              <a:rPr lang="en-US" sz="2400" b="1"/>
              <a:t>hình thoi</a:t>
            </a:r>
            <a:endParaRPr lang="en-US" sz="2400" b="1" dirty="0"/>
          </a:p>
        </p:txBody>
      </p:sp>
      <p:sp>
        <p:nvSpPr>
          <p:cNvPr id="7" name="Content Placeholder 6">
            <a:extLst>
              <a:ext uri="{FF2B5EF4-FFF2-40B4-BE49-F238E27FC236}">
                <a16:creationId xmlns:a16="http://schemas.microsoft.com/office/drawing/2014/main" id="{D4BA5047-0804-5AFD-5A82-1B00E89D129A}"/>
              </a:ext>
            </a:extLst>
          </p:cNvPr>
          <p:cNvSpPr>
            <a:spLocks noGrp="1"/>
          </p:cNvSpPr>
          <p:nvPr>
            <p:ph sz="half" idx="2"/>
          </p:nvPr>
        </p:nvSpPr>
        <p:spPr/>
        <p:txBody>
          <a:bodyPr>
            <a:normAutofit/>
          </a:bodyPr>
          <a:lstStyle/>
          <a:p>
            <a:r>
              <a:rPr lang="en-US"/>
              <a:t>Ví dụ </a:t>
            </a:r>
            <a:r>
              <a:rPr lang="en-US" dirty="0"/>
              <a:t>minh </a:t>
            </a:r>
            <a:r>
              <a:rPr lang="en-US" dirty="0" err="1"/>
              <a:t>họa</a:t>
            </a:r>
            <a:endParaRPr lang="en-US" dirty="0"/>
          </a:p>
        </p:txBody>
      </p:sp>
      <p:sp>
        <p:nvSpPr>
          <p:cNvPr id="4" name="Slide Number Placeholder 3">
            <a:extLst>
              <a:ext uri="{FF2B5EF4-FFF2-40B4-BE49-F238E27FC236}">
                <a16:creationId xmlns:a16="http://schemas.microsoft.com/office/drawing/2014/main" id="{C86D83BF-8AB8-CCFB-83C4-84DC8542C072}"/>
              </a:ext>
            </a:extLst>
          </p:cNvPr>
          <p:cNvSpPr>
            <a:spLocks noGrp="1"/>
          </p:cNvSpPr>
          <p:nvPr>
            <p:ph type="sldNum" sz="quarter" idx="12"/>
          </p:nvPr>
        </p:nvSpPr>
        <p:spPr/>
        <p:txBody>
          <a:bodyPr/>
          <a:lstStyle/>
          <a:p>
            <a:fld id="{007ACD57-2BBE-45FC-B065-2411E86622FE}" type="slidenum">
              <a:rPr lang="en-US" smtClean="0"/>
              <a:t>6</a:t>
            </a:fld>
            <a:endParaRPr lang="en-US"/>
          </a:p>
        </p:txBody>
      </p:sp>
      <p:sp>
        <p:nvSpPr>
          <p:cNvPr id="8" name="Footer Placeholder 4">
            <a:extLst>
              <a:ext uri="{FF2B5EF4-FFF2-40B4-BE49-F238E27FC236}">
                <a16:creationId xmlns:a16="http://schemas.microsoft.com/office/drawing/2014/main" id="{6552BD07-5946-7F94-028C-7BD857652CD6}"/>
              </a:ext>
            </a:extLst>
          </p:cNvPr>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9" name="Date Placeholder 3">
            <a:extLst>
              <a:ext uri="{FF2B5EF4-FFF2-40B4-BE49-F238E27FC236}">
                <a16:creationId xmlns:a16="http://schemas.microsoft.com/office/drawing/2014/main" id="{870217F6-61CA-6145-F2E1-9C8656B2D212}"/>
              </a:ext>
            </a:extLst>
          </p:cNvPr>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2" name="Flowchart: Decision 1">
            <a:extLst>
              <a:ext uri="{FF2B5EF4-FFF2-40B4-BE49-F238E27FC236}">
                <a16:creationId xmlns:a16="http://schemas.microsoft.com/office/drawing/2014/main" id="{4C729617-1E0D-0F05-DD5D-EFBFF68583FE}"/>
              </a:ext>
            </a:extLst>
          </p:cNvPr>
          <p:cNvSpPr/>
          <p:nvPr/>
        </p:nvSpPr>
        <p:spPr>
          <a:xfrm>
            <a:off x="7620000" y="2667000"/>
            <a:ext cx="3200400" cy="2133600"/>
          </a:xfrm>
          <a:prstGeom prst="flowChartDecision">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848B56E4-7DC2-0642-A70F-47A22DB35DC7}"/>
              </a:ext>
            </a:extLst>
          </p:cNvPr>
          <p:cNvSpPr txBox="1"/>
          <p:nvPr/>
        </p:nvSpPr>
        <p:spPr>
          <a:xfrm>
            <a:off x="8223773" y="3478074"/>
            <a:ext cx="1992853" cy="523220"/>
          </a:xfrm>
          <a:prstGeom prst="rect">
            <a:avLst/>
          </a:prstGeom>
          <a:noFill/>
        </p:spPr>
        <p:txBody>
          <a:bodyPr wrap="none" rtlCol="0">
            <a:spAutoFit/>
          </a:bodyPr>
          <a:lstStyle/>
          <a:p>
            <a:r>
              <a:rPr lang="en-US" sz="2800"/>
              <a:t>Relationship</a:t>
            </a:r>
          </a:p>
        </p:txBody>
      </p:sp>
    </p:spTree>
    <p:extLst>
      <p:ext uri="{BB962C8B-B14F-4D97-AF65-F5344CB8AC3E}">
        <p14:creationId xmlns:p14="http://schemas.microsoft.com/office/powerpoint/2010/main" val="2921962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BB806-5228-BE65-1FC5-507096E6755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10C259E-EFCA-C26A-F6DF-6892871FB5A1}"/>
              </a:ext>
            </a:extLst>
          </p:cNvPr>
          <p:cNvSpPr>
            <a:spLocks noGrp="1"/>
          </p:cNvSpPr>
          <p:nvPr>
            <p:ph type="title"/>
          </p:nvPr>
        </p:nvSpPr>
        <p:spPr/>
        <p:txBody>
          <a:bodyPr>
            <a:normAutofit/>
          </a:bodyPr>
          <a:lstStyle/>
          <a:p>
            <a:r>
              <a:rPr lang="en-US" sz="2800"/>
              <a:t>2. CÁC THÀNH PHẦN CHÍNH CỦA ERD</a:t>
            </a:r>
            <a:endParaRPr lang="en-US" sz="2800" dirty="0"/>
          </a:p>
        </p:txBody>
      </p:sp>
      <p:sp>
        <p:nvSpPr>
          <p:cNvPr id="6" name="Content Placeholder 5">
            <a:extLst>
              <a:ext uri="{FF2B5EF4-FFF2-40B4-BE49-F238E27FC236}">
                <a16:creationId xmlns:a16="http://schemas.microsoft.com/office/drawing/2014/main" id="{124F1CAC-E882-2BDB-D19B-66A1A71B7CA3}"/>
              </a:ext>
            </a:extLst>
          </p:cNvPr>
          <p:cNvSpPr>
            <a:spLocks noGrp="1"/>
          </p:cNvSpPr>
          <p:nvPr>
            <p:ph sz="half" idx="1"/>
          </p:nvPr>
        </p:nvSpPr>
        <p:spPr>
          <a:xfrm>
            <a:off x="586529" y="1825625"/>
            <a:ext cx="11072071" cy="4668466"/>
          </a:xfrm>
        </p:spPr>
        <p:txBody>
          <a:bodyPr>
            <a:normAutofit fontScale="92500" lnSpcReduction="10000"/>
          </a:bodyPr>
          <a:lstStyle/>
          <a:p>
            <a:pPr marL="457200" indent="-457200">
              <a:buFont typeface="+mj-lt"/>
              <a:buAutoNum type="arabicPeriod" startAt="2"/>
            </a:pPr>
            <a:r>
              <a:rPr lang="en-US" sz="2400" b="1"/>
              <a:t>Relationship – Mối quan hệ</a:t>
            </a:r>
          </a:p>
          <a:p>
            <a:r>
              <a:rPr lang="en-US" sz="2400" b="1"/>
              <a:t>One-to-one (một-một): </a:t>
            </a:r>
            <a:r>
              <a:rPr lang="en-US" sz="2400"/>
              <a:t>một thực thể chỉ liên kết </a:t>
            </a:r>
            <a:r>
              <a:rPr lang="vi-VN" sz="2400"/>
              <a:t>với một thực thể khác và ngược lại. </a:t>
            </a:r>
            <a:endParaRPr lang="en-US" sz="2400"/>
          </a:p>
          <a:p>
            <a:pPr lvl="1">
              <a:buFont typeface="Wingdings" panose="05000000000000000000" pitchFamily="2" charset="2"/>
              <a:buChar char="Ø"/>
            </a:pPr>
            <a:r>
              <a:rPr lang="en-US" sz="2400"/>
              <a:t>VD: </a:t>
            </a:r>
            <a:r>
              <a:rPr lang="vi-VN" sz="2400"/>
              <a:t>mỗi người dùng chỉ có một tài khoản và mỗi tài khoản chỉ thuộc về một người dùng.</a:t>
            </a:r>
            <a:endParaRPr lang="en-US" sz="2400"/>
          </a:p>
          <a:p>
            <a:r>
              <a:rPr lang="en-US" sz="2400" b="1"/>
              <a:t>One-to-Many (Một- nhiều): </a:t>
            </a:r>
            <a:r>
              <a:rPr lang="en-US" sz="2400"/>
              <a:t>một thực thể liên kết với nhiều thực thể khác. </a:t>
            </a:r>
          </a:p>
          <a:p>
            <a:pPr lvl="1">
              <a:buFont typeface="Wingdings" panose="05000000000000000000" pitchFamily="2" charset="2"/>
              <a:buChar char="Ø"/>
            </a:pPr>
            <a:r>
              <a:rPr lang="en-US" sz="2400"/>
              <a:t>VD</a:t>
            </a:r>
            <a:r>
              <a:rPr lang="vi-VN" sz="2400"/>
              <a:t>: một khách hàng có thể có nhiều đơn hàng.</a:t>
            </a:r>
            <a:endParaRPr lang="en-US" sz="2400"/>
          </a:p>
          <a:p>
            <a:r>
              <a:rPr lang="vi-VN" sz="2400" b="1"/>
              <a:t>Many-to-Many (Nhiều-nhiều): </a:t>
            </a:r>
            <a:r>
              <a:rPr lang="en-US" sz="2400"/>
              <a:t>m</a:t>
            </a:r>
            <a:r>
              <a:rPr lang="vi-VN" sz="2400"/>
              <a:t>ột thực thể có thể liên kết với nhiều thực thể khác và ngược lại</a:t>
            </a:r>
            <a:r>
              <a:rPr lang="en-US" sz="2400"/>
              <a:t> </a:t>
            </a:r>
            <a:r>
              <a:rPr lang="en-US" sz="2400">
                <a:sym typeface="Wingdings" panose="05000000000000000000" pitchFamily="2" charset="2"/>
              </a:rPr>
              <a:t> </a:t>
            </a:r>
            <a:r>
              <a:rPr lang="vi-VN" sz="2400"/>
              <a:t>thường yêu cầu một thực thể trung gian (thông qua một bảng liên kết) để quản lý mối quan hệ. </a:t>
            </a:r>
          </a:p>
          <a:p>
            <a:pPr lvl="1">
              <a:buFont typeface="Wingdings" panose="05000000000000000000" pitchFamily="2" charset="2"/>
              <a:buChar char="Ø"/>
            </a:pPr>
            <a:r>
              <a:rPr lang="en-US" sz="2400"/>
              <a:t>VD</a:t>
            </a:r>
            <a:r>
              <a:rPr lang="vi-VN" sz="2400"/>
              <a:t>: Mối quan hệ giữa sinh viên và môn học – một sinh viên có thể đăng ký nhiều môn học và mỗi môn học có thể được đăng ký bởi nhiều sinh viên.</a:t>
            </a:r>
            <a:endParaRPr lang="en-US" sz="2400"/>
          </a:p>
        </p:txBody>
      </p:sp>
      <p:sp>
        <p:nvSpPr>
          <p:cNvPr id="4" name="Slide Number Placeholder 3">
            <a:extLst>
              <a:ext uri="{FF2B5EF4-FFF2-40B4-BE49-F238E27FC236}">
                <a16:creationId xmlns:a16="http://schemas.microsoft.com/office/drawing/2014/main" id="{3F9BE4BB-6D58-E6B3-9D2B-9B1B745B0C6E}"/>
              </a:ext>
            </a:extLst>
          </p:cNvPr>
          <p:cNvSpPr>
            <a:spLocks noGrp="1"/>
          </p:cNvSpPr>
          <p:nvPr>
            <p:ph type="sldNum" sz="quarter" idx="12"/>
          </p:nvPr>
        </p:nvSpPr>
        <p:spPr/>
        <p:txBody>
          <a:bodyPr/>
          <a:lstStyle/>
          <a:p>
            <a:fld id="{007ACD57-2BBE-45FC-B065-2411E86622FE}" type="slidenum">
              <a:rPr lang="en-US" smtClean="0"/>
              <a:t>7</a:t>
            </a:fld>
            <a:endParaRPr lang="en-US"/>
          </a:p>
        </p:txBody>
      </p:sp>
      <p:sp>
        <p:nvSpPr>
          <p:cNvPr id="8" name="Footer Placeholder 4">
            <a:extLst>
              <a:ext uri="{FF2B5EF4-FFF2-40B4-BE49-F238E27FC236}">
                <a16:creationId xmlns:a16="http://schemas.microsoft.com/office/drawing/2014/main" id="{81B89E9F-A218-B72F-DC18-4BE50D5FB275}"/>
              </a:ext>
            </a:extLst>
          </p:cNvPr>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9" name="Date Placeholder 3">
            <a:extLst>
              <a:ext uri="{FF2B5EF4-FFF2-40B4-BE49-F238E27FC236}">
                <a16:creationId xmlns:a16="http://schemas.microsoft.com/office/drawing/2014/main" id="{8FD8F5A5-2481-1408-A072-E0D430E6686C}"/>
              </a:ext>
            </a:extLst>
          </p:cNvPr>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2678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62B79-A2B2-AED3-65D3-F2730078ECA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22E7FC8-B615-8007-A8EC-84DF942A0800}"/>
              </a:ext>
            </a:extLst>
          </p:cNvPr>
          <p:cNvSpPr>
            <a:spLocks noGrp="1"/>
          </p:cNvSpPr>
          <p:nvPr>
            <p:ph type="title"/>
          </p:nvPr>
        </p:nvSpPr>
        <p:spPr/>
        <p:txBody>
          <a:bodyPr>
            <a:normAutofit/>
          </a:bodyPr>
          <a:lstStyle/>
          <a:p>
            <a:r>
              <a:rPr lang="en-US" sz="2800"/>
              <a:t>2. CÁC THÀNH PHẦN CHÍNH CỦA ERD</a:t>
            </a:r>
            <a:endParaRPr lang="en-US" sz="2800" dirty="0"/>
          </a:p>
        </p:txBody>
      </p:sp>
      <p:sp>
        <p:nvSpPr>
          <p:cNvPr id="6" name="Content Placeholder 5">
            <a:extLst>
              <a:ext uri="{FF2B5EF4-FFF2-40B4-BE49-F238E27FC236}">
                <a16:creationId xmlns:a16="http://schemas.microsoft.com/office/drawing/2014/main" id="{16CA6508-7A81-8CFB-B703-AF05EC02C5CF}"/>
              </a:ext>
            </a:extLst>
          </p:cNvPr>
          <p:cNvSpPr>
            <a:spLocks noGrp="1"/>
          </p:cNvSpPr>
          <p:nvPr>
            <p:ph sz="half" idx="1"/>
          </p:nvPr>
        </p:nvSpPr>
        <p:spPr/>
        <p:txBody>
          <a:bodyPr>
            <a:normAutofit/>
          </a:bodyPr>
          <a:lstStyle/>
          <a:p>
            <a:pPr marL="457200" indent="-457200">
              <a:buFont typeface="+mj-lt"/>
              <a:buAutoNum type="arabicPeriod" startAt="3"/>
            </a:pPr>
            <a:r>
              <a:rPr lang="en-US" sz="2400" b="1"/>
              <a:t>Attribute – Thuộc tính</a:t>
            </a:r>
          </a:p>
          <a:p>
            <a:r>
              <a:rPr lang="en-US" sz="2400"/>
              <a:t>Là các thông tin cụ thể hay đặc điểm mô tả về các thực thể và quan hệ</a:t>
            </a:r>
          </a:p>
          <a:p>
            <a:r>
              <a:rPr lang="en-US" sz="2400"/>
              <a:t>Thuộc tính khóa là đặc điểm duy nhất, phân biệt của thực thể</a:t>
            </a:r>
          </a:p>
          <a:p>
            <a:r>
              <a:rPr lang="en-US" sz="2400"/>
              <a:t>Được biểu diễn bằng </a:t>
            </a:r>
            <a:r>
              <a:rPr lang="en-US" sz="2400" b="1"/>
              <a:t>hình bầu dục</a:t>
            </a:r>
            <a:endParaRPr lang="en-US" sz="2400" b="1" dirty="0"/>
          </a:p>
        </p:txBody>
      </p:sp>
      <p:sp>
        <p:nvSpPr>
          <p:cNvPr id="7" name="Content Placeholder 6">
            <a:extLst>
              <a:ext uri="{FF2B5EF4-FFF2-40B4-BE49-F238E27FC236}">
                <a16:creationId xmlns:a16="http://schemas.microsoft.com/office/drawing/2014/main" id="{F033BF45-A778-04F6-34B9-449134CF6E78}"/>
              </a:ext>
            </a:extLst>
          </p:cNvPr>
          <p:cNvSpPr>
            <a:spLocks noGrp="1"/>
          </p:cNvSpPr>
          <p:nvPr>
            <p:ph sz="half" idx="2"/>
          </p:nvPr>
        </p:nvSpPr>
        <p:spPr/>
        <p:txBody>
          <a:bodyPr>
            <a:normAutofit/>
          </a:bodyPr>
          <a:lstStyle/>
          <a:p>
            <a:r>
              <a:rPr lang="en-US"/>
              <a:t>Ví dụ </a:t>
            </a:r>
            <a:r>
              <a:rPr lang="en-US" dirty="0"/>
              <a:t>minh </a:t>
            </a:r>
            <a:r>
              <a:rPr lang="en-US" dirty="0" err="1"/>
              <a:t>họa</a:t>
            </a:r>
            <a:endParaRPr lang="en-US" dirty="0"/>
          </a:p>
        </p:txBody>
      </p:sp>
      <p:sp>
        <p:nvSpPr>
          <p:cNvPr id="4" name="Slide Number Placeholder 3">
            <a:extLst>
              <a:ext uri="{FF2B5EF4-FFF2-40B4-BE49-F238E27FC236}">
                <a16:creationId xmlns:a16="http://schemas.microsoft.com/office/drawing/2014/main" id="{875C7F12-4C85-4D91-1C3B-D6C69967EEE3}"/>
              </a:ext>
            </a:extLst>
          </p:cNvPr>
          <p:cNvSpPr>
            <a:spLocks noGrp="1"/>
          </p:cNvSpPr>
          <p:nvPr>
            <p:ph type="sldNum" sz="quarter" idx="12"/>
          </p:nvPr>
        </p:nvSpPr>
        <p:spPr/>
        <p:txBody>
          <a:bodyPr/>
          <a:lstStyle/>
          <a:p>
            <a:fld id="{007ACD57-2BBE-45FC-B065-2411E86622FE}" type="slidenum">
              <a:rPr lang="en-US" smtClean="0"/>
              <a:t>8</a:t>
            </a:fld>
            <a:endParaRPr lang="en-US"/>
          </a:p>
        </p:txBody>
      </p:sp>
      <p:sp>
        <p:nvSpPr>
          <p:cNvPr id="8" name="Footer Placeholder 4">
            <a:extLst>
              <a:ext uri="{FF2B5EF4-FFF2-40B4-BE49-F238E27FC236}">
                <a16:creationId xmlns:a16="http://schemas.microsoft.com/office/drawing/2014/main" id="{E461D1AA-ECD2-74B4-048E-D015A287F4DA}"/>
              </a:ext>
            </a:extLst>
          </p:cNvPr>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9" name="Date Placeholder 3">
            <a:extLst>
              <a:ext uri="{FF2B5EF4-FFF2-40B4-BE49-F238E27FC236}">
                <a16:creationId xmlns:a16="http://schemas.microsoft.com/office/drawing/2014/main" id="{EB30B3F3-9FBC-AEE4-3DF3-F8601EBBD59D}"/>
              </a:ext>
            </a:extLst>
          </p:cNvPr>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551D3EA-D655-FB11-3C36-3236974D76D6}"/>
              </a:ext>
            </a:extLst>
          </p:cNvPr>
          <p:cNvSpPr txBox="1"/>
          <p:nvPr/>
        </p:nvSpPr>
        <p:spPr>
          <a:xfrm>
            <a:off x="8257078" y="3137189"/>
            <a:ext cx="1498744" cy="523220"/>
          </a:xfrm>
          <a:prstGeom prst="rect">
            <a:avLst/>
          </a:prstGeom>
          <a:noFill/>
        </p:spPr>
        <p:txBody>
          <a:bodyPr wrap="none" rtlCol="0">
            <a:spAutoFit/>
          </a:bodyPr>
          <a:lstStyle/>
          <a:p>
            <a:r>
              <a:rPr lang="en-US" sz="2800"/>
              <a:t>Attribute</a:t>
            </a:r>
          </a:p>
        </p:txBody>
      </p:sp>
      <p:sp>
        <p:nvSpPr>
          <p:cNvPr id="3" name="Oval 2">
            <a:extLst>
              <a:ext uri="{FF2B5EF4-FFF2-40B4-BE49-F238E27FC236}">
                <a16:creationId xmlns:a16="http://schemas.microsoft.com/office/drawing/2014/main" id="{B9CFEE59-30F2-2059-D041-1DAAE6ABAFB0}"/>
              </a:ext>
            </a:extLst>
          </p:cNvPr>
          <p:cNvSpPr/>
          <p:nvPr/>
        </p:nvSpPr>
        <p:spPr>
          <a:xfrm>
            <a:off x="7391400" y="2759000"/>
            <a:ext cx="3276600" cy="1279599"/>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44536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FCE62-2FF8-EDAA-9318-0CC38EE169C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F2649F1-39B0-B4A6-3A09-57AC202A228E}"/>
              </a:ext>
            </a:extLst>
          </p:cNvPr>
          <p:cNvSpPr>
            <a:spLocks noGrp="1"/>
          </p:cNvSpPr>
          <p:nvPr>
            <p:ph type="title"/>
          </p:nvPr>
        </p:nvSpPr>
        <p:spPr/>
        <p:txBody>
          <a:bodyPr>
            <a:normAutofit/>
          </a:bodyPr>
          <a:lstStyle/>
          <a:p>
            <a:r>
              <a:rPr lang="en-US" sz="2800"/>
              <a:t>2. CÁC THÀNH PHẦN CHÍNH CỦA ERD</a:t>
            </a:r>
            <a:endParaRPr lang="en-US" sz="2800" dirty="0"/>
          </a:p>
        </p:txBody>
      </p:sp>
      <p:sp>
        <p:nvSpPr>
          <p:cNvPr id="6" name="Content Placeholder 5">
            <a:extLst>
              <a:ext uri="{FF2B5EF4-FFF2-40B4-BE49-F238E27FC236}">
                <a16:creationId xmlns:a16="http://schemas.microsoft.com/office/drawing/2014/main" id="{ED64B8CB-312E-CE17-014D-55C7B04631CA}"/>
              </a:ext>
            </a:extLst>
          </p:cNvPr>
          <p:cNvSpPr>
            <a:spLocks noGrp="1"/>
          </p:cNvSpPr>
          <p:nvPr>
            <p:ph sz="half" idx="1"/>
          </p:nvPr>
        </p:nvSpPr>
        <p:spPr>
          <a:xfrm>
            <a:off x="586529" y="1825625"/>
            <a:ext cx="11212845" cy="4351338"/>
          </a:xfrm>
        </p:spPr>
        <p:txBody>
          <a:bodyPr>
            <a:normAutofit/>
          </a:bodyPr>
          <a:lstStyle/>
          <a:p>
            <a:pPr marL="457200" indent="-457200">
              <a:buFont typeface="+mj-lt"/>
              <a:buAutoNum type="arabicPeriod" startAt="3"/>
            </a:pPr>
            <a:r>
              <a:rPr lang="en-US" sz="2400" b="1"/>
              <a:t>Attribute – Thuộc tính</a:t>
            </a:r>
          </a:p>
          <a:p>
            <a:r>
              <a:rPr lang="en-US" sz="2400"/>
              <a:t>Thuộc tính đa giá trị: thuộc tính </a:t>
            </a:r>
            <a:r>
              <a:rPr lang="vi-VN" sz="2400"/>
              <a:t>có thể có nhiều hơn một giá trị</a:t>
            </a:r>
            <a:endParaRPr lang="en-US" sz="2400"/>
          </a:p>
          <a:p>
            <a:pPr lvl="1">
              <a:buFont typeface="Wingdings" panose="05000000000000000000" pitchFamily="2" charset="2"/>
              <a:buChar char="Ø"/>
            </a:pPr>
            <a:r>
              <a:rPr lang="en-US" sz="2400"/>
              <a:t>VD: thực thể nhân viên có thể có nhiều giá trị kỹ năng</a:t>
            </a:r>
          </a:p>
          <a:p>
            <a:pPr lvl="1">
              <a:buFont typeface="Wingdings" panose="05000000000000000000" pitchFamily="2" charset="2"/>
              <a:buChar char="Ø"/>
            </a:pPr>
            <a:endParaRPr lang="en-US" sz="2400"/>
          </a:p>
          <a:p>
            <a:r>
              <a:rPr lang="en-US" sz="2400"/>
              <a:t>Thuộc tính phái sinh: là thuộc tính có giá trị dựa trên giá trị của thuộc tính khác</a:t>
            </a:r>
          </a:p>
          <a:p>
            <a:pPr lvl="1">
              <a:buFont typeface="Wingdings" panose="05000000000000000000" pitchFamily="2" charset="2"/>
              <a:buChar char="Ø"/>
            </a:pPr>
            <a:r>
              <a:rPr lang="en-US" sz="2400"/>
              <a:t>VD</a:t>
            </a:r>
            <a:r>
              <a:rPr lang="vi-VN" sz="2400"/>
              <a:t>: lương tháng của nhân viên dựa trên lương năm của nhân viên đó</a:t>
            </a:r>
            <a:endParaRPr lang="en-US" sz="2400" dirty="0"/>
          </a:p>
        </p:txBody>
      </p:sp>
      <p:sp>
        <p:nvSpPr>
          <p:cNvPr id="4" name="Slide Number Placeholder 3">
            <a:extLst>
              <a:ext uri="{FF2B5EF4-FFF2-40B4-BE49-F238E27FC236}">
                <a16:creationId xmlns:a16="http://schemas.microsoft.com/office/drawing/2014/main" id="{B9AFA45D-C26E-3C65-F002-40BBED7A2730}"/>
              </a:ext>
            </a:extLst>
          </p:cNvPr>
          <p:cNvSpPr>
            <a:spLocks noGrp="1"/>
          </p:cNvSpPr>
          <p:nvPr>
            <p:ph type="sldNum" sz="quarter" idx="12"/>
          </p:nvPr>
        </p:nvSpPr>
        <p:spPr/>
        <p:txBody>
          <a:bodyPr/>
          <a:lstStyle/>
          <a:p>
            <a:fld id="{007ACD57-2BBE-45FC-B065-2411E86622FE}" type="slidenum">
              <a:rPr lang="en-US" smtClean="0"/>
              <a:t>9</a:t>
            </a:fld>
            <a:endParaRPr lang="en-US"/>
          </a:p>
        </p:txBody>
      </p:sp>
      <p:sp>
        <p:nvSpPr>
          <p:cNvPr id="8" name="Footer Placeholder 4">
            <a:extLst>
              <a:ext uri="{FF2B5EF4-FFF2-40B4-BE49-F238E27FC236}">
                <a16:creationId xmlns:a16="http://schemas.microsoft.com/office/drawing/2014/main" id="{A2CA3D4E-6797-943F-6794-AD7AD1B67239}"/>
              </a:ext>
            </a:extLst>
          </p:cNvPr>
          <p:cNvSpPr txBox="1">
            <a:spLocks/>
          </p:cNvSpPr>
          <p:nvPr/>
        </p:nvSpPr>
        <p:spPr>
          <a:xfrm>
            <a:off x="9696400" y="6597384"/>
            <a:ext cx="1368152" cy="288000"/>
          </a:xfrm>
          <a:prstGeom prst="rect">
            <a:avLst/>
          </a:prstGeom>
        </p:spPr>
        <p:txBody>
          <a:bodyPr vert="horz" lIns="91440" tIns="0" rIns="91440" bIns="0" rtlCol="0" anchor="ctr" anchorCtr="0"/>
          <a:lstStyle>
            <a:defPPr>
              <a:defRPr lang="en-US"/>
            </a:defPPr>
            <a:lvl1pPr algn="ctr"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GB" dirty="0" err="1">
                <a:latin typeface="Arial" panose="020B0604020202020204" pitchFamily="34" charset="0"/>
                <a:cs typeface="Arial" panose="020B0604020202020204" pitchFamily="34" charset="0"/>
              </a:rPr>
              <a:t>Chương</a:t>
            </a:r>
            <a:r>
              <a:rPr lang="en-GB" dirty="0">
                <a:latin typeface="Arial" panose="020B0604020202020204" pitchFamily="34" charset="0"/>
                <a:cs typeface="Arial" panose="020B0604020202020204" pitchFamily="34" charset="0"/>
              </a:rPr>
              <a:t>:</a:t>
            </a:r>
          </a:p>
        </p:txBody>
      </p:sp>
      <p:sp>
        <p:nvSpPr>
          <p:cNvPr id="9" name="Date Placeholder 3">
            <a:extLst>
              <a:ext uri="{FF2B5EF4-FFF2-40B4-BE49-F238E27FC236}">
                <a16:creationId xmlns:a16="http://schemas.microsoft.com/office/drawing/2014/main" id="{0C5061D9-FBD2-83CF-D0E6-AE16B7B6E7AC}"/>
              </a:ext>
            </a:extLst>
          </p:cNvPr>
          <p:cNvSpPr txBox="1">
            <a:spLocks/>
          </p:cNvSpPr>
          <p:nvPr/>
        </p:nvSpPr>
        <p:spPr>
          <a:xfrm>
            <a:off x="335359" y="6597384"/>
            <a:ext cx="9361041" cy="288000"/>
          </a:xfrm>
          <a:prstGeom prst="rect">
            <a:avLst/>
          </a:prstGeom>
        </p:spPr>
        <p:txBody>
          <a:bodyPr vert="horz" lIns="91440" tIns="0" rIns="91440" bIns="0" rtlCol="0" anchor="ctr" anchorCtr="0"/>
          <a:lstStyle>
            <a:defPPr>
              <a:defRPr lang="en-US"/>
            </a:defPPr>
            <a:lvl1pPr algn="l" rtl="0" eaLnBrk="0" fontAlgn="base" hangingPunct="0">
              <a:spcBef>
                <a:spcPct val="0"/>
              </a:spcBef>
              <a:spcAft>
                <a:spcPct val="0"/>
              </a:spcAft>
              <a:defRPr sz="1200" b="0" kern="1200">
                <a:solidFill>
                  <a:schemeClr val="bg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r>
              <a:rPr lang="en-US" dirty="0" err="1">
                <a:latin typeface="Arial" panose="020B0604020202020204" pitchFamily="34" charset="0"/>
                <a:cs typeface="Arial" panose="020B0604020202020204" pitchFamily="34" charset="0"/>
              </a:rPr>
              <a:t>Tên</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học</a:t>
            </a:r>
            <a:r>
              <a:rPr lang="en-US" baseline="0" dirty="0">
                <a:latin typeface="Arial" panose="020B0604020202020204" pitchFamily="34" charset="0"/>
                <a:cs typeface="Arial" panose="020B0604020202020204" pitchFamily="34" charset="0"/>
              </a:rPr>
              <a:t> </a:t>
            </a:r>
            <a:r>
              <a:rPr lang="en-US" baseline="0" dirty="0" err="1">
                <a:latin typeface="Arial" panose="020B0604020202020204" pitchFamily="34" charset="0"/>
                <a:cs typeface="Arial" panose="020B0604020202020204" pitchFamily="34" charset="0"/>
              </a:rPr>
              <a:t>phần</a:t>
            </a:r>
            <a:r>
              <a:rPr lang="en-US" baseline="0" dirty="0">
                <a:latin typeface="Arial" panose="020B0604020202020204" pitchFamily="34" charset="0"/>
                <a:cs typeface="Arial" panose="020B0604020202020204" pitchFamily="34" charset="0"/>
              </a:rPr>
              <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80197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20386fb9-0767-4217-8e8f-d0989ea777b6"/>
  <p:tag name="ARTICULATE_PRESENTATION_ID" val="1229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4851666-f:\05.loannp\11.tmh\04_eco101_ktvm\02.baigiang\version2.3\02. file bien tap\01. slide\eco101_bai1_v2.3014112210.pptx"/>
  <p:tag name="ARTICULATE_PRESENTER_VERSION" val="7"/>
  <p:tag name="ARTICULATE_USED_PAGE_ORIENTATION" val="1"/>
  <p:tag name="ARTICULATE_USED_PAGE_SIZE" val="1"/>
  <p:tag name="ARTICULATE_SLIDE_COUNT" val="30"/>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TITLE_TAG" val="BÀI 1: TỔNG QUAN VỀ KINH TẾ HỌC VÀ KINH TẾ HỌC VI MÔ"/>
  <p:tag name="ARTICULATE_NAV_LEVEL" val="1"/>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1"/>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UDIO_ID" val="261"/>
  <p:tag name="TIMELINE" val="7.40/10.50/14.50/18.40"/>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UDIO_ID" val="258"/>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UDIO_ID" val="263"/>
  <p:tag name="TIMELINE" val="26.20/29.50"/>
  <p:tag name="ARTICULATE_NAV_LEVEL" val="4"/>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UDIO_ID" val="284"/>
  <p:tag name="ARTICULATE_NAV_LEVEL" val="2"/>
  <p:tag name="ARTICULATE_SLIDE_PRESENTER_GUID" val="5b38d7c6-ba46-4628-a4fb-f6527bbd711c"/>
  <p:tag name="ARTICULATE_SLIDE_PAUSE" val="0"/>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heme/theme1.xml><?xml version="1.0" encoding="utf-8"?>
<a:theme xmlns:a="http://schemas.openxmlformats.org/drawingml/2006/main" name="TIM_TempBaiGiangFTU-TOPICA_v1.10181112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M120_ENG101_Unit1A_v1.0021109215" id="{92853FAB-F8CB-4048-A631-0F76FDAE3620}" vid="{04B768C3-89AB-4D41-B456-0C8BCBA2AE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ONS_Template bai giang_v1.0021110209</Template>
  <TotalTime>2951</TotalTime>
  <Words>1258</Words>
  <Application>Microsoft Office PowerPoint</Application>
  <PresentationFormat>Widescreen</PresentationFormat>
  <Paragraphs>171</Paragraphs>
  <Slides>18</Slides>
  <Notes>12</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Calibri Light</vt:lpstr>
      <vt:lpstr>Courier New</vt:lpstr>
      <vt:lpstr>IBM Plex Sans</vt:lpstr>
      <vt:lpstr>Open Sans</vt:lpstr>
      <vt:lpstr>Segoe UI</vt:lpstr>
      <vt:lpstr>Symbol</vt:lpstr>
      <vt:lpstr>Wingdings</vt:lpstr>
      <vt:lpstr>TIM_TempBaiGiangFTU-TOPICA_v1.1018111222</vt:lpstr>
      <vt:lpstr>BIỂU ĐỒ QUAN HỆ THỰC THỂ - ERD</vt:lpstr>
      <vt:lpstr>NỘI DUNG BÀI HỌC</vt:lpstr>
      <vt:lpstr>MỤC TIÊU BÀI HỌC</vt:lpstr>
      <vt:lpstr>1. ERD LÀ GÌ </vt:lpstr>
      <vt:lpstr>2. CÁC THÀNH PHẦN CHÍNH CỦA ERD</vt:lpstr>
      <vt:lpstr>2. CÁC THÀNH PHẦN CHÍNH CỦA ERD</vt:lpstr>
      <vt:lpstr>2. CÁC THÀNH PHẦN CHÍNH CỦA ERD</vt:lpstr>
      <vt:lpstr>2. CÁC THÀNH PHẦN CHÍNH CỦA ERD</vt:lpstr>
      <vt:lpstr>2. CÁC THÀNH PHẦN CHÍNH CỦA ERD</vt:lpstr>
      <vt:lpstr>2. CÁC THÀNH PHẦN CHÍNH CỦA ERD</vt:lpstr>
      <vt:lpstr>2. CÁC THÀNH PHẦN CHÍNH CỦA ERD</vt:lpstr>
      <vt:lpstr>3. CÁC BƯỚC XÂY DỰNG ERD</vt:lpstr>
      <vt:lpstr>3. CÁC BƯỚC XÂY DỰNG ERD</vt:lpstr>
      <vt:lpstr>3. CÁC BƯỚC XÂY DỰNG ERD</vt:lpstr>
      <vt:lpstr>BÀI TẬP/CÂU HỎI TRẮC NGHIỆM </vt:lpstr>
      <vt:lpstr>TỔNG KẾT</vt:lpstr>
      <vt:lpstr>BÀI HỌC TIẾP THEO</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ONS_Template_BaiGiangRutGon_v1.0_20220615</dc:title>
  <dc:subject/>
  <dc:creator>Huong Tong</dc:creator>
  <cp:keywords>ONS_Template_BaiGiangRutGon_v1.0_20220615</cp:keywords>
  <dc:description/>
  <cp:lastModifiedBy>Nguyễn Thư</cp:lastModifiedBy>
  <cp:revision>189</cp:revision>
  <cp:lastPrinted>2018-08-05T10:54:54Z</cp:lastPrinted>
  <dcterms:created xsi:type="dcterms:W3CDTF">2014-12-02T02:09:01Z</dcterms:created>
  <dcterms:modified xsi:type="dcterms:W3CDTF">2025-05-12T16:56:03Z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B21CC638-124E-44B6-83A9-45DFCB28D51C</vt:lpwstr>
  </property>
  <property fmtid="{D5CDD505-2E9C-101B-9397-08002B2CF9AE}" pid="3" name="ArticulatePath">
    <vt:lpwstr>ECO101_Bai1_v2.3014112210</vt:lpwstr>
  </property>
  <property fmtid="{D5CDD505-2E9C-101B-9397-08002B2CF9AE}" pid="4" name="ArticulateUseProject">
    <vt:lpwstr>1</vt:lpwstr>
  </property>
  <property fmtid="{D5CDD505-2E9C-101B-9397-08002B2CF9AE}" pid="5" name="ArticulateProjectVersion">
    <vt:lpwstr>7</vt:lpwstr>
  </property>
  <property fmtid="{D5CDD505-2E9C-101B-9397-08002B2CF9AE}" pid="6" name="ArticulateProjectFull">
    <vt:lpwstr>F:\05.Loannp\11.TMH\04_ECO101_KTVM\02.Baigiang\Version2.3\02. File bien tap\01. Slide\ECO101_Bai1_v2.3014112210.ppta</vt:lpwstr>
  </property>
</Properties>
</file>