
<file path=[Content_Types].xml><?xml version="1.0" encoding="utf-8"?>
<Types xmlns="http://schemas.openxmlformats.org/package/2006/content-types">
  <Default Extension="xml" ContentType="application/xml"/>
  <Default Extension="jpeg" ContentType="image/jpeg"/>
  <Default Extension="xlsx" ContentType="application/ks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CBB0"/>
    <a:srgbClr val="CFC953"/>
    <a:srgbClr val="FE0000"/>
    <a:srgbClr val="00205F"/>
    <a:srgbClr val="EC7D31"/>
    <a:srgbClr val="70AD47"/>
    <a:srgbClr val="843C0C"/>
    <a:srgbClr val="6B2A9D"/>
    <a:srgbClr val="BF0000"/>
    <a:srgbClr val="538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31" d="100"/>
          <a:sy n="131" d="100"/>
        </p:scale>
        <p:origin x="153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Office_Excel_2007_Workbook1111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Office_Excel_2007_Workbook12222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Office_Excel_2007_Workbook3333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c:v>
                </c:pt>
              </c:strCache>
            </c:strRef>
          </c:tx>
          <c:spPr>
            <a:ln>
              <a:noFill/>
            </a:ln>
          </c:spPr>
          <c:dPt>
            <c:idx val="0"/>
            <c:bubble3D val="0"/>
            <c:spPr>
              <a:solidFill>
                <a:srgbClr val="715296"/>
              </a:solidFill>
              <a:ln w="19050">
                <a:noFill/>
              </a:ln>
              <a:effectLst/>
            </c:spPr>
          </c:dPt>
          <c:dPt>
            <c:idx val="1"/>
            <c:bubble3D val="0"/>
            <c:spPr>
              <a:solidFill>
                <a:srgbClr val="DDD6E6"/>
              </a:solidFill>
              <a:ln w="19050">
                <a:noFill/>
              </a:ln>
              <a:effectLst/>
            </c:spPr>
          </c:dPt>
          <c:dPt>
            <c:idx val="2"/>
            <c:bubble3D val="0"/>
            <c:spPr>
              <a:solidFill>
                <a:schemeClr val="bg1"/>
              </a:solidFill>
              <a:ln w="19050">
                <a:noFill/>
              </a:ln>
              <a:effectLst/>
            </c:spPr>
          </c:dPt>
          <c:dPt>
            <c:idx val="3"/>
            <c:bubble3D val="0"/>
            <c:spPr>
              <a:solidFill>
                <a:srgbClr val="AD1424"/>
              </a:solidFill>
              <a:ln w="19050">
                <a:noFill/>
              </a:ln>
              <a:effectLst/>
            </c:spPr>
          </c:dPt>
          <c:cat>
            <c:strRef>
              <c:f>Sheet1!$A$2:$A$5</c:f>
              <c:strCache>
                <c:ptCount val="4"/>
                <c:pt idx="0">
                  <c:v>A</c:v>
                </c:pt>
                <c:pt idx="1">
                  <c:v>B</c:v>
                </c:pt>
                <c:pt idx="2">
                  <c:v>C</c:v>
                </c:pt>
                <c:pt idx="3">
                  <c:v>D</c:v>
                </c:pt>
              </c:strCache>
            </c:strRef>
          </c:cat>
          <c:val>
            <c:numRef>
              <c:f>Sheet1!$B$2:$B$5</c:f>
              <c:numCache>
                <c:formatCode>General</c:formatCode>
                <c:ptCount val="4"/>
                <c:pt idx="0">
                  <c:v>4.2</c:v>
                </c:pt>
                <c:pt idx="1">
                  <c:v>3.2</c:v>
                </c:pt>
                <c:pt idx="2">
                  <c:v>2.4</c:v>
                </c:pt>
                <c:pt idx="3">
                  <c:v>2.2</c:v>
                </c:pt>
              </c:numCache>
            </c:numRef>
          </c:val>
        </c:ser>
        <c:dLbls>
          <c:showLegendKey val="0"/>
          <c:showVal val="0"/>
          <c:showCatName val="0"/>
          <c:showSerName val="0"/>
          <c:showPercent val="0"/>
          <c:showBubbleSize val="0"/>
          <c:showLeaderLines val="1"/>
        </c:dLbls>
        <c:firstSliceAng val="73"/>
        <c:holeSize val="5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73"/>
        <c:holeSize val="5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CHART TITLE</a:t>
            </a:r>
            <a:endParaRPr lang="zh-CN"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ONE</c:v>
                </c:pt>
              </c:strCache>
            </c:strRef>
          </c:tx>
          <c:spPr>
            <a:solidFill>
              <a:schemeClr val="bg1">
                <a:lumMod val="85000"/>
              </a:schemeClr>
            </a:solidFill>
            <a:ln>
              <a:noFill/>
            </a:ln>
            <a:effectLst/>
          </c:spPr>
          <c:invertIfNegative val="0"/>
          <c:dPt>
            <c:idx val="3"/>
            <c:invertIfNegative val="0"/>
            <c:bubble3D val="0"/>
            <c:spPr>
              <a:solidFill>
                <a:srgbClr val="54CBB0"/>
              </a:solidFill>
              <a:ln>
                <a:noFill/>
              </a:ln>
              <a:effectLst/>
            </c:spPr>
          </c:dPt>
          <c:dLbls>
            <c:dLbl>
              <c:idx val="3"/>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219"/>
        <c:overlap val="-27"/>
        <c:axId val="-640736688"/>
        <c:axId val="-640733936"/>
      </c:barChart>
      <c:lineChart>
        <c:grouping val="standard"/>
        <c:varyColors val="0"/>
        <c:ser>
          <c:idx val="1"/>
          <c:order val="1"/>
          <c:tx>
            <c:strRef>
              <c:f>Sheet1!$C$1</c:f>
              <c:strCache>
                <c:ptCount val="1"/>
                <c:pt idx="0">
                  <c:v>TWO</c:v>
                </c:pt>
              </c:strCache>
            </c:strRef>
          </c:tx>
          <c:spPr>
            <a:ln w="28575" cap="rnd">
              <a:solidFill>
                <a:schemeClr val="accent2"/>
              </a:solidFill>
              <a:round/>
            </a:ln>
            <a:effectLst/>
          </c:spPr>
          <c:marker>
            <c:symbol val="none"/>
          </c:marker>
          <c:cat>
            <c:strRef>
              <c:f>Sheet1!$A$2:$A$5</c:f>
              <c:strCache>
                <c:ptCount val="4"/>
                <c:pt idx="0">
                  <c:v>A</c:v>
                </c:pt>
                <c:pt idx="1">
                  <c:v>B</c:v>
                </c:pt>
                <c:pt idx="2">
                  <c:v>C</c:v>
                </c:pt>
                <c:pt idx="3">
                  <c:v>D</c:v>
                </c:pt>
              </c:strCache>
            </c:strRef>
          </c:cat>
          <c:val>
            <c:numRef>
              <c:f>Sheet1!$C$2:$C$5</c:f>
              <c:numCache>
                <c:formatCode>General</c:formatCode>
                <c:ptCount val="4"/>
                <c:pt idx="0">
                  <c:v>2.4</c:v>
                </c:pt>
                <c:pt idx="1">
                  <c:v>4.4</c:v>
                </c:pt>
                <c:pt idx="2">
                  <c:v>1.8</c:v>
                </c:pt>
                <c:pt idx="3">
                  <c:v>2.8</c:v>
                </c:pt>
              </c:numCache>
            </c:numRef>
          </c:val>
          <c:smooth val="0"/>
        </c:ser>
        <c:dLbls>
          <c:showLegendKey val="0"/>
          <c:showVal val="0"/>
          <c:showCatName val="0"/>
          <c:showSerName val="0"/>
          <c:showPercent val="0"/>
          <c:showBubbleSize val="0"/>
        </c:dLbls>
        <c:marker val="1"/>
        <c:smooth val="0"/>
        <c:axId val="-640736688"/>
        <c:axId val="-640733936"/>
      </c:lineChart>
      <c:catAx>
        <c:axId val="-64073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0733936"/>
        <c:crosses val="autoZero"/>
        <c:auto val="1"/>
        <c:lblAlgn val="ctr"/>
        <c:lblOffset val="100"/>
        <c:noMultiLvlLbl val="0"/>
      </c:catAx>
      <c:valAx>
        <c:axId val="-640733936"/>
        <c:scaling>
          <c:orientation val="minMax"/>
        </c:scaling>
        <c:delete val="1"/>
        <c:axPos val="l"/>
        <c:numFmt formatCode="General" sourceLinked="1"/>
        <c:majorTickMark val="none"/>
        <c:minorTickMark val="none"/>
        <c:tickLblPos val="nextTo"/>
        <c:crossAx val="-640736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4572000" y="2712308"/>
            <a:ext cx="4572000" cy="1433383"/>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userDrawn="1"/>
        </p:nvSpPr>
        <p:spPr>
          <a:xfrm flipH="1">
            <a:off x="4526278" y="2445480"/>
            <a:ext cx="45719" cy="1925594"/>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7507" y="1673404"/>
            <a:ext cx="3333333" cy="3152381"/>
          </a:xfrm>
          <a:prstGeom prst="rect">
            <a:avLst/>
          </a:prstGeom>
        </p:spPr>
      </p:pic>
    </p:spTree>
    <p:extLst>
      <p:ext uri="{BB962C8B-B14F-4D97-AF65-F5344CB8AC3E}">
        <p14:creationId xmlns:p14="http://schemas.microsoft.com/office/powerpoint/2010/main" val="3514573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D173924D-B2CC-45C8-973B-2085FB8F34C6}" type="datetimeFigureOut">
              <a:rPr lang="zh-CN" altLang="en-US" smtClean="0"/>
              <a:t>2018/12/20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A86CC3-9A11-4E0C-BA6C-ADB4D2A2B690}" type="slidenum">
              <a:rPr lang="zh-CN" altLang="en-US" smtClean="0"/>
              <a:t>‹#›</a:t>
            </a:fld>
            <a:endParaRPr lang="zh-CN" altLang="en-US"/>
          </a:p>
        </p:txBody>
      </p:sp>
    </p:spTree>
    <p:extLst>
      <p:ext uri="{BB962C8B-B14F-4D97-AF65-F5344CB8AC3E}">
        <p14:creationId xmlns:p14="http://schemas.microsoft.com/office/powerpoint/2010/main" val="392562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D173924D-B2CC-45C8-973B-2085FB8F34C6}" type="datetimeFigureOut">
              <a:rPr lang="zh-CN" altLang="en-US" smtClean="0"/>
              <a:t>2018/12/20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A86CC3-9A11-4E0C-BA6C-ADB4D2A2B690}" type="slidenum">
              <a:rPr lang="zh-CN" altLang="en-US" smtClean="0"/>
              <a:t>‹#›</a:t>
            </a:fld>
            <a:endParaRPr lang="zh-CN" altLang="en-US"/>
          </a:p>
        </p:txBody>
      </p:sp>
    </p:spTree>
    <p:extLst>
      <p:ext uri="{BB962C8B-B14F-4D97-AF65-F5344CB8AC3E}">
        <p14:creationId xmlns:p14="http://schemas.microsoft.com/office/powerpoint/2010/main" val="7375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D173924D-B2CC-45C8-973B-2085FB8F34C6}" type="datetimeFigureOut">
              <a:rPr lang="zh-CN" altLang="en-US" smtClean="0"/>
              <a:t>2018/12/20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A86CC3-9A11-4E0C-BA6C-ADB4D2A2B690}" type="slidenum">
              <a:rPr lang="zh-CN" altLang="en-US" smtClean="0"/>
              <a:t>‹#›</a:t>
            </a:fld>
            <a:endParaRPr lang="zh-CN" altLang="en-US"/>
          </a:p>
        </p:txBody>
      </p:sp>
    </p:spTree>
    <p:extLst>
      <p:ext uri="{BB962C8B-B14F-4D97-AF65-F5344CB8AC3E}">
        <p14:creationId xmlns:p14="http://schemas.microsoft.com/office/powerpoint/2010/main" val="408059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3731740" y="0"/>
            <a:ext cx="1573428" cy="832022"/>
            <a:chOff x="3731740" y="0"/>
            <a:chExt cx="1573428" cy="832022"/>
          </a:xfrm>
        </p:grpSpPr>
        <p:sp>
          <p:nvSpPr>
            <p:cNvPr id="8" name="矩形 7"/>
            <p:cNvSpPr/>
            <p:nvPr/>
          </p:nvSpPr>
          <p:spPr>
            <a:xfrm>
              <a:off x="3731741" y="0"/>
              <a:ext cx="1573427" cy="667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3731740" y="667264"/>
              <a:ext cx="1573428" cy="164758"/>
            </a:xfrm>
            <a:prstGeom prst="triangle">
              <a:avLst>
                <a:gd name="adj" fmla="val 505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2314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757880" y="1367481"/>
            <a:ext cx="2973859" cy="790833"/>
          </a:xfrm>
          <a:prstGeom prst="rect">
            <a:avLst/>
          </a:prstGeom>
          <a:solidFill>
            <a:schemeClr val="bg1"/>
          </a:solidFill>
          <a:ln>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5679988" y="1367481"/>
            <a:ext cx="2973859" cy="790833"/>
          </a:xfrm>
          <a:prstGeom prst="rect">
            <a:avLst/>
          </a:prstGeom>
          <a:solidFill>
            <a:schemeClr val="bg1"/>
          </a:solidFill>
          <a:ln>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57881" y="4815016"/>
            <a:ext cx="2973859" cy="790833"/>
          </a:xfrm>
          <a:prstGeom prst="rect">
            <a:avLst/>
          </a:prstGeom>
          <a:solidFill>
            <a:schemeClr val="bg1"/>
          </a:solidFill>
          <a:ln>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679989" y="4815015"/>
            <a:ext cx="2973859" cy="790833"/>
          </a:xfrm>
          <a:prstGeom prst="rect">
            <a:avLst/>
          </a:prstGeom>
          <a:solidFill>
            <a:schemeClr val="bg1"/>
          </a:solidFill>
          <a:ln>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636560" y="1153442"/>
            <a:ext cx="377846" cy="772790"/>
            <a:chOff x="636560" y="1153442"/>
            <a:chExt cx="377846" cy="772790"/>
          </a:xfrm>
        </p:grpSpPr>
        <p:sp useBgFill="1">
          <p:nvSpPr>
            <p:cNvPr id="13" name="矩形 12"/>
            <p:cNvSpPr/>
            <p:nvPr/>
          </p:nvSpPr>
          <p:spPr>
            <a:xfrm rot="18820385">
              <a:off x="547529" y="1242473"/>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rot="18722618" flipV="1">
              <a:off x="543901" y="1493178"/>
              <a:ext cx="760969" cy="105139"/>
            </a:xfrm>
            <a:prstGeom prst="rect">
              <a:avLst/>
            </a:prstGeom>
            <a:ln>
              <a:no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a:off x="3474496" y="1598656"/>
            <a:ext cx="377846" cy="773697"/>
            <a:chOff x="3474496" y="1598656"/>
            <a:chExt cx="377846" cy="773697"/>
          </a:xfrm>
        </p:grpSpPr>
        <p:sp useBgFill="1">
          <p:nvSpPr>
            <p:cNvPr id="16" name="矩形 15"/>
            <p:cNvSpPr/>
            <p:nvPr/>
          </p:nvSpPr>
          <p:spPr>
            <a:xfrm rot="18820385">
              <a:off x="3385465" y="1905476"/>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7" name="矩形 16"/>
            <p:cNvSpPr/>
            <p:nvPr/>
          </p:nvSpPr>
          <p:spPr>
            <a:xfrm rot="18722618" flipV="1">
              <a:off x="3153806" y="1926571"/>
              <a:ext cx="760969" cy="105139"/>
            </a:xfrm>
            <a:prstGeom prst="rect">
              <a:avLst/>
            </a:prstGeom>
            <a:ln>
              <a:noFill/>
            </a:ln>
            <a:effectLst>
              <a:outerShdw blurRad="50800" dist="381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5565022" y="1099894"/>
            <a:ext cx="377846" cy="772790"/>
            <a:chOff x="636560" y="1153442"/>
            <a:chExt cx="377846" cy="772790"/>
          </a:xfrm>
        </p:grpSpPr>
        <p:sp useBgFill="1">
          <p:nvSpPr>
            <p:cNvPr id="19" name="矩形 18"/>
            <p:cNvSpPr/>
            <p:nvPr/>
          </p:nvSpPr>
          <p:spPr>
            <a:xfrm rot="18820385">
              <a:off x="547529" y="1242473"/>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0" name="矩形 19"/>
            <p:cNvSpPr/>
            <p:nvPr/>
          </p:nvSpPr>
          <p:spPr>
            <a:xfrm rot="18722618" flipV="1">
              <a:off x="543901" y="1493178"/>
              <a:ext cx="760969" cy="105139"/>
            </a:xfrm>
            <a:prstGeom prst="rect">
              <a:avLst/>
            </a:prstGeom>
            <a:ln>
              <a:no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userDrawn="1"/>
        </p:nvGrpSpPr>
        <p:grpSpPr>
          <a:xfrm>
            <a:off x="8402958" y="1545108"/>
            <a:ext cx="377846" cy="773697"/>
            <a:chOff x="3474496" y="1598656"/>
            <a:chExt cx="377846" cy="773697"/>
          </a:xfrm>
        </p:grpSpPr>
        <p:sp useBgFill="1">
          <p:nvSpPr>
            <p:cNvPr id="22" name="矩形 21"/>
            <p:cNvSpPr/>
            <p:nvPr/>
          </p:nvSpPr>
          <p:spPr>
            <a:xfrm rot="18820385">
              <a:off x="3385465" y="1905476"/>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3" name="矩形 22"/>
            <p:cNvSpPr/>
            <p:nvPr/>
          </p:nvSpPr>
          <p:spPr>
            <a:xfrm rot="18722618" flipV="1">
              <a:off x="3153806" y="1926571"/>
              <a:ext cx="760969" cy="105139"/>
            </a:xfrm>
            <a:prstGeom prst="rect">
              <a:avLst/>
            </a:prstGeom>
            <a:ln>
              <a:noFill/>
            </a:ln>
            <a:effectLst>
              <a:outerShdw blurRad="50800" dist="381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userDrawn="1"/>
        </p:nvGrpSpPr>
        <p:grpSpPr>
          <a:xfrm>
            <a:off x="630536" y="4592739"/>
            <a:ext cx="377846" cy="772790"/>
            <a:chOff x="636560" y="1153442"/>
            <a:chExt cx="377846" cy="772790"/>
          </a:xfrm>
        </p:grpSpPr>
        <p:sp useBgFill="1">
          <p:nvSpPr>
            <p:cNvPr id="25" name="矩形 24"/>
            <p:cNvSpPr/>
            <p:nvPr/>
          </p:nvSpPr>
          <p:spPr>
            <a:xfrm rot="18820385">
              <a:off x="547529" y="1242473"/>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6" name="矩形 25"/>
            <p:cNvSpPr/>
            <p:nvPr/>
          </p:nvSpPr>
          <p:spPr>
            <a:xfrm rot="18722618" flipV="1">
              <a:off x="543901" y="1493178"/>
              <a:ext cx="760969" cy="105139"/>
            </a:xfrm>
            <a:prstGeom prst="rect">
              <a:avLst/>
            </a:prstGeom>
            <a:ln>
              <a:no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userDrawn="1"/>
        </p:nvGrpSpPr>
        <p:grpSpPr>
          <a:xfrm>
            <a:off x="3468472" y="5037953"/>
            <a:ext cx="377846" cy="773697"/>
            <a:chOff x="3474496" y="1598656"/>
            <a:chExt cx="377846" cy="773697"/>
          </a:xfrm>
        </p:grpSpPr>
        <p:sp useBgFill="1">
          <p:nvSpPr>
            <p:cNvPr id="28" name="矩形 27"/>
            <p:cNvSpPr/>
            <p:nvPr/>
          </p:nvSpPr>
          <p:spPr>
            <a:xfrm rot="18820385">
              <a:off x="3385465" y="1905476"/>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9" name="矩形 28"/>
            <p:cNvSpPr/>
            <p:nvPr/>
          </p:nvSpPr>
          <p:spPr>
            <a:xfrm rot="18722618" flipV="1">
              <a:off x="3153806" y="1926571"/>
              <a:ext cx="760969" cy="105139"/>
            </a:xfrm>
            <a:prstGeom prst="rect">
              <a:avLst/>
            </a:prstGeom>
            <a:ln>
              <a:noFill/>
            </a:ln>
            <a:effectLst>
              <a:outerShdw blurRad="50800" dist="381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userDrawn="1"/>
        </p:nvGrpSpPr>
        <p:grpSpPr>
          <a:xfrm>
            <a:off x="5558998" y="4571236"/>
            <a:ext cx="377846" cy="772790"/>
            <a:chOff x="636560" y="1153442"/>
            <a:chExt cx="377846" cy="772790"/>
          </a:xfrm>
        </p:grpSpPr>
        <p:sp useBgFill="1">
          <p:nvSpPr>
            <p:cNvPr id="31" name="矩形 30"/>
            <p:cNvSpPr/>
            <p:nvPr/>
          </p:nvSpPr>
          <p:spPr>
            <a:xfrm rot="18820385">
              <a:off x="547529" y="1242473"/>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2" name="矩形 31"/>
            <p:cNvSpPr/>
            <p:nvPr/>
          </p:nvSpPr>
          <p:spPr>
            <a:xfrm rot="18722618" flipV="1">
              <a:off x="543901" y="1493178"/>
              <a:ext cx="760969" cy="105139"/>
            </a:xfrm>
            <a:prstGeom prst="rect">
              <a:avLst/>
            </a:prstGeom>
            <a:ln>
              <a:no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userDrawn="1"/>
        </p:nvGrpSpPr>
        <p:grpSpPr>
          <a:xfrm>
            <a:off x="8396934" y="5016450"/>
            <a:ext cx="377846" cy="773697"/>
            <a:chOff x="3474496" y="1598656"/>
            <a:chExt cx="377846" cy="773697"/>
          </a:xfrm>
        </p:grpSpPr>
        <p:sp useBgFill="1">
          <p:nvSpPr>
            <p:cNvPr id="34" name="矩形 33"/>
            <p:cNvSpPr/>
            <p:nvPr/>
          </p:nvSpPr>
          <p:spPr>
            <a:xfrm rot="18820385">
              <a:off x="3385465" y="1905476"/>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5" name="矩形 34"/>
            <p:cNvSpPr/>
            <p:nvPr/>
          </p:nvSpPr>
          <p:spPr>
            <a:xfrm rot="18722618" flipV="1">
              <a:off x="3153806" y="1926571"/>
              <a:ext cx="760969" cy="105139"/>
            </a:xfrm>
            <a:prstGeom prst="rect">
              <a:avLst/>
            </a:prstGeom>
            <a:ln>
              <a:noFill/>
            </a:ln>
            <a:effectLst>
              <a:outerShdw blurRad="50800" dist="381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3731740" y="0"/>
            <a:ext cx="1573428" cy="832022"/>
            <a:chOff x="3731740" y="0"/>
            <a:chExt cx="1573428" cy="832022"/>
          </a:xfrm>
        </p:grpSpPr>
        <p:sp>
          <p:nvSpPr>
            <p:cNvPr id="37" name="矩形 36"/>
            <p:cNvSpPr/>
            <p:nvPr/>
          </p:nvSpPr>
          <p:spPr>
            <a:xfrm>
              <a:off x="3731741" y="0"/>
              <a:ext cx="1573427" cy="667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flipV="1">
              <a:off x="3731740" y="667264"/>
              <a:ext cx="1573428" cy="164758"/>
            </a:xfrm>
            <a:prstGeom prst="triangle">
              <a:avLst>
                <a:gd name="adj" fmla="val 505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2767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D173924D-B2CC-45C8-973B-2085FB8F34C6}" type="datetimeFigureOut">
              <a:rPr lang="zh-CN" altLang="en-US" smtClean="0"/>
              <a:t>2018/12/20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4A86CC3-9A11-4E0C-BA6C-ADB4D2A2B690}" type="slidenum">
              <a:rPr lang="zh-CN" altLang="en-US" smtClean="0"/>
              <a:t>‹#›</a:t>
            </a:fld>
            <a:endParaRPr lang="zh-CN" altLang="en-US"/>
          </a:p>
        </p:txBody>
      </p:sp>
    </p:spTree>
    <p:extLst>
      <p:ext uri="{BB962C8B-B14F-4D97-AF65-F5344CB8AC3E}">
        <p14:creationId xmlns:p14="http://schemas.microsoft.com/office/powerpoint/2010/main" val="14538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D173924D-B2CC-45C8-973B-2085FB8F34C6}" type="datetimeFigureOut">
              <a:rPr lang="zh-CN" altLang="en-US" smtClean="0"/>
              <a:t>2018/12/20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A86CC3-9A11-4E0C-BA6C-ADB4D2A2B690}" type="slidenum">
              <a:rPr lang="zh-CN" altLang="en-US" smtClean="0"/>
              <a:t>‹#›</a:t>
            </a:fld>
            <a:endParaRPr lang="zh-CN" altLang="en-US"/>
          </a:p>
        </p:txBody>
      </p:sp>
    </p:spTree>
    <p:extLst>
      <p:ext uri="{BB962C8B-B14F-4D97-AF65-F5344CB8AC3E}">
        <p14:creationId xmlns:p14="http://schemas.microsoft.com/office/powerpoint/2010/main" val="347692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3924D-B2CC-45C8-973B-2085FB8F34C6}" type="datetimeFigureOut">
              <a:rPr lang="zh-CN" altLang="en-US" smtClean="0"/>
              <a:t>2018/12/20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4A86CC3-9A11-4E0C-BA6C-ADB4D2A2B690}" type="slidenum">
              <a:rPr lang="zh-CN" altLang="en-US" smtClean="0"/>
              <a:t>‹#›</a:t>
            </a:fld>
            <a:endParaRPr lang="zh-CN" altLang="en-US"/>
          </a:p>
        </p:txBody>
      </p:sp>
    </p:spTree>
    <p:extLst>
      <p:ext uri="{BB962C8B-B14F-4D97-AF65-F5344CB8AC3E}">
        <p14:creationId xmlns:p14="http://schemas.microsoft.com/office/powerpoint/2010/main" val="332640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173924D-B2CC-45C8-973B-2085FB8F34C6}" type="datetimeFigureOut">
              <a:rPr lang="zh-CN" altLang="en-US" smtClean="0"/>
              <a:t>2018/12/20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A86CC3-9A11-4E0C-BA6C-ADB4D2A2B690}" type="slidenum">
              <a:rPr lang="zh-CN" altLang="en-US" smtClean="0"/>
              <a:t>‹#›</a:t>
            </a:fld>
            <a:endParaRPr lang="zh-CN" altLang="en-US"/>
          </a:p>
        </p:txBody>
      </p:sp>
    </p:spTree>
    <p:extLst>
      <p:ext uri="{BB962C8B-B14F-4D97-AF65-F5344CB8AC3E}">
        <p14:creationId xmlns:p14="http://schemas.microsoft.com/office/powerpoint/2010/main" val="421693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173924D-B2CC-45C8-973B-2085FB8F34C6}" type="datetimeFigureOut">
              <a:rPr lang="zh-CN" altLang="en-US" smtClean="0"/>
              <a:t>2018/12/20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A86CC3-9A11-4E0C-BA6C-ADB4D2A2B690}" type="slidenum">
              <a:rPr lang="zh-CN" altLang="en-US" smtClean="0"/>
              <a:t>‹#›</a:t>
            </a:fld>
            <a:endParaRPr lang="zh-CN" altLang="en-US"/>
          </a:p>
        </p:txBody>
      </p:sp>
    </p:spTree>
    <p:extLst>
      <p:ext uri="{BB962C8B-B14F-4D97-AF65-F5344CB8AC3E}">
        <p14:creationId xmlns:p14="http://schemas.microsoft.com/office/powerpoint/2010/main" val="40703069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4CB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3924D-B2CC-45C8-973B-2085FB8F34C6}" type="datetimeFigureOut">
              <a:rPr lang="zh-CN" altLang="en-US" smtClean="0"/>
              <a:t>2018/12/20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86CC3-9A11-4E0C-BA6C-ADB4D2A2B690}" type="slidenum">
              <a:rPr lang="zh-CN" altLang="en-US" smtClean="0"/>
              <a:t>‹#›</a:t>
            </a:fld>
            <a:endParaRPr lang="zh-CN" altLang="en-US"/>
          </a:p>
        </p:txBody>
      </p:sp>
    </p:spTree>
    <p:extLst>
      <p:ext uri="{BB962C8B-B14F-4D97-AF65-F5344CB8AC3E}">
        <p14:creationId xmlns:p14="http://schemas.microsoft.com/office/powerpoint/2010/main" val="926745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hart" Target="../charts/chart3.xml"/><Relationship Id="rId1" Type="http://schemas.openxmlformats.org/officeDocument/2006/relationships/slideLayout" Target="../slideLayouts/slideLayout3.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72000" y="2712308"/>
            <a:ext cx="4572000" cy="1433383"/>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967415" y="2782668"/>
            <a:ext cx="3847071" cy="646331"/>
          </a:xfrm>
          <a:prstGeom prst="rect">
            <a:avLst/>
          </a:prstGeom>
          <a:noFill/>
        </p:spPr>
        <p:txBody>
          <a:bodyPr wrap="square" rtlCol="0">
            <a:spAutoFit/>
          </a:bodyPr>
          <a:lstStyle/>
          <a:p>
            <a:pPr algn="ctr"/>
            <a:r>
              <a:rPr lang="en-US" altLang="zh-CN" sz="3600" dirty="0" smtClean="0">
                <a:solidFill>
                  <a:srgbClr val="54CBB0"/>
                </a:solidFill>
              </a:rPr>
              <a:t>ADD YOUR TITLE </a:t>
            </a:r>
            <a:endParaRPr lang="zh-CN" altLang="en-US" sz="3600" dirty="0">
              <a:solidFill>
                <a:srgbClr val="54CBB0"/>
              </a:solidFill>
            </a:endParaRPr>
          </a:p>
        </p:txBody>
      </p:sp>
      <p:sp>
        <p:nvSpPr>
          <p:cNvPr id="7" name="文本框 6"/>
          <p:cNvSpPr txBox="1"/>
          <p:nvPr/>
        </p:nvSpPr>
        <p:spPr>
          <a:xfrm>
            <a:off x="5502876" y="3602679"/>
            <a:ext cx="2949145" cy="369332"/>
          </a:xfrm>
          <a:prstGeom prst="rect">
            <a:avLst/>
          </a:prstGeom>
          <a:noFill/>
        </p:spPr>
        <p:txBody>
          <a:bodyPr wrap="square" rtlCol="0">
            <a:spAutoFit/>
          </a:bodyPr>
          <a:lstStyle/>
          <a:p>
            <a:pPr algn="ctr"/>
            <a:r>
              <a:rPr lang="en-US" altLang="zh-CN" dirty="0" smtClean="0">
                <a:solidFill>
                  <a:srgbClr val="D34D4D"/>
                </a:solidFill>
              </a:rPr>
              <a:t>Add second title here</a:t>
            </a:r>
            <a:endParaRPr lang="zh-CN" altLang="en-US" dirty="0">
              <a:solidFill>
                <a:srgbClr val="D34D4D"/>
              </a:solidFill>
            </a:endParaRPr>
          </a:p>
        </p:txBody>
      </p:sp>
      <p:sp useBgFill="1">
        <p:nvSpPr>
          <p:cNvPr id="8" name="矩形 7"/>
          <p:cNvSpPr/>
          <p:nvPr/>
        </p:nvSpPr>
        <p:spPr>
          <a:xfrm flipH="1">
            <a:off x="4526278" y="2445480"/>
            <a:ext cx="45719" cy="1925594"/>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07" y="1673404"/>
            <a:ext cx="3333333" cy="3152381"/>
          </a:xfrm>
          <a:prstGeom prst="rect">
            <a:avLst/>
          </a:prstGeom>
        </p:spPr>
      </p:pic>
    </p:spTree>
    <p:extLst>
      <p:ext uri="{BB962C8B-B14F-4D97-AF65-F5344CB8AC3E}">
        <p14:creationId xmlns:p14="http://schemas.microsoft.com/office/powerpoint/2010/main" val="289241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729545" y="123568"/>
            <a:ext cx="1575621" cy="461665"/>
          </a:xfrm>
          <a:prstGeom prst="rect">
            <a:avLst/>
          </a:prstGeom>
          <a:noFill/>
        </p:spPr>
        <p:txBody>
          <a:bodyPr wrap="square" rtlCol="0">
            <a:spAutoFit/>
          </a:bodyPr>
          <a:lstStyle/>
          <a:p>
            <a:pPr algn="ctr"/>
            <a:r>
              <a:rPr lang="en-US" altLang="zh-CN" sz="2400" dirty="0" smtClean="0"/>
              <a:t>CONTENTS</a:t>
            </a:r>
            <a:endParaRPr lang="zh-CN" altLang="en-US" sz="2400" dirty="0"/>
          </a:p>
        </p:txBody>
      </p:sp>
      <p:grpSp>
        <p:nvGrpSpPr>
          <p:cNvPr id="21" name="组合 20"/>
          <p:cNvGrpSpPr/>
          <p:nvPr/>
        </p:nvGrpSpPr>
        <p:grpSpPr>
          <a:xfrm>
            <a:off x="3598877" y="1610685"/>
            <a:ext cx="3687294" cy="3590489"/>
            <a:chOff x="3598877" y="1610685"/>
            <a:chExt cx="3687294" cy="3590489"/>
          </a:xfrm>
        </p:grpSpPr>
        <p:sp>
          <p:nvSpPr>
            <p:cNvPr id="8" name="泪滴形 7"/>
            <p:cNvSpPr/>
            <p:nvPr/>
          </p:nvSpPr>
          <p:spPr>
            <a:xfrm>
              <a:off x="3729545" y="3698789"/>
              <a:ext cx="1452051" cy="1452051"/>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泪滴形 8"/>
            <p:cNvSpPr/>
            <p:nvPr/>
          </p:nvSpPr>
          <p:spPr>
            <a:xfrm rot="10800000">
              <a:off x="5305166" y="1610685"/>
              <a:ext cx="1981005" cy="1981005"/>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rot="16200000">
              <a:off x="5305168" y="3698787"/>
              <a:ext cx="1502387" cy="1502387"/>
            </a:xfrm>
            <a:prstGeom prst="teardrop">
              <a:avLst/>
            </a:prstGeom>
            <a:solidFill>
              <a:srgbClr val="D3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5400000">
              <a:off x="3598877" y="2000733"/>
              <a:ext cx="1590961" cy="1590961"/>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961428" y="1071819"/>
            <a:ext cx="4582431" cy="4592681"/>
            <a:chOff x="2961428" y="1071819"/>
            <a:chExt cx="4582431" cy="4592681"/>
          </a:xfrm>
        </p:grpSpPr>
        <p:sp>
          <p:nvSpPr>
            <p:cNvPr id="13" name="椭圆 12"/>
            <p:cNvSpPr/>
            <p:nvPr/>
          </p:nvSpPr>
          <p:spPr>
            <a:xfrm>
              <a:off x="2961428" y="1306557"/>
              <a:ext cx="1216406" cy="121640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1</a:t>
              </a:r>
              <a:endParaRPr lang="zh-CN" altLang="en-US" sz="4000" dirty="0"/>
            </a:p>
          </p:txBody>
        </p:sp>
        <p:sp>
          <p:nvSpPr>
            <p:cNvPr id="14" name="椭圆 13"/>
            <p:cNvSpPr/>
            <p:nvPr/>
          </p:nvSpPr>
          <p:spPr>
            <a:xfrm>
              <a:off x="6327453" y="1071819"/>
              <a:ext cx="1216406" cy="1216406"/>
            </a:xfrm>
            <a:prstGeom prst="ellipse">
              <a:avLst/>
            </a:prstGeom>
            <a:solidFill>
              <a:srgbClr val="D3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2</a:t>
              </a:r>
              <a:endParaRPr lang="zh-CN" altLang="en-US" sz="4000" dirty="0"/>
            </a:p>
          </p:txBody>
        </p:sp>
        <p:sp>
          <p:nvSpPr>
            <p:cNvPr id="15" name="椭圆 14"/>
            <p:cNvSpPr/>
            <p:nvPr/>
          </p:nvSpPr>
          <p:spPr>
            <a:xfrm>
              <a:off x="6237766" y="4637179"/>
              <a:ext cx="1027321" cy="102732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4</a:t>
              </a:r>
              <a:endParaRPr lang="zh-CN" altLang="en-US" sz="4000" dirty="0"/>
            </a:p>
          </p:txBody>
        </p:sp>
        <p:sp>
          <p:nvSpPr>
            <p:cNvPr id="16" name="椭圆 15"/>
            <p:cNvSpPr/>
            <p:nvPr/>
          </p:nvSpPr>
          <p:spPr>
            <a:xfrm>
              <a:off x="3418930" y="4637179"/>
              <a:ext cx="1027321" cy="1027321"/>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3</a:t>
              </a:r>
              <a:endParaRPr lang="zh-CN" altLang="en-US" sz="4000" dirty="0"/>
            </a:p>
          </p:txBody>
        </p:sp>
      </p:grpSp>
      <p:sp>
        <p:nvSpPr>
          <p:cNvPr id="17" name="文本框 16"/>
          <p:cNvSpPr txBox="1"/>
          <p:nvPr/>
        </p:nvSpPr>
        <p:spPr>
          <a:xfrm>
            <a:off x="3932590" y="2501213"/>
            <a:ext cx="1032903" cy="461665"/>
          </a:xfrm>
          <a:prstGeom prst="rect">
            <a:avLst/>
          </a:prstGeom>
          <a:noFill/>
        </p:spPr>
        <p:txBody>
          <a:bodyPr wrap="square" rtlCol="0">
            <a:spAutoFit/>
          </a:bodyPr>
          <a:lstStyle/>
          <a:p>
            <a:r>
              <a:rPr lang="en-US" altLang="zh-CN" sz="1200" dirty="0" smtClean="0"/>
              <a:t>Add text here</a:t>
            </a:r>
          </a:p>
          <a:p>
            <a:r>
              <a:rPr lang="en-US" altLang="zh-CN" sz="1200" dirty="0" smtClean="0"/>
              <a:t>Add text here</a:t>
            </a:r>
            <a:endParaRPr lang="zh-CN" altLang="en-US" sz="1200" dirty="0"/>
          </a:p>
        </p:txBody>
      </p:sp>
      <p:sp>
        <p:nvSpPr>
          <p:cNvPr id="18" name="文本框 17"/>
          <p:cNvSpPr txBox="1"/>
          <p:nvPr/>
        </p:nvSpPr>
        <p:spPr>
          <a:xfrm>
            <a:off x="5695673" y="2143826"/>
            <a:ext cx="1032903" cy="830997"/>
          </a:xfrm>
          <a:prstGeom prst="rect">
            <a:avLst/>
          </a:prstGeom>
          <a:noFill/>
        </p:spPr>
        <p:txBody>
          <a:bodyPr wrap="square" rtlCol="0">
            <a:spAutoFit/>
          </a:bodyPr>
          <a:lstStyle/>
          <a:p>
            <a:r>
              <a:rPr lang="en-US" altLang="zh-CN" sz="1200" dirty="0" smtClean="0"/>
              <a:t>Add text here</a:t>
            </a:r>
          </a:p>
          <a:p>
            <a:r>
              <a:rPr lang="en-US" altLang="zh-CN" sz="1200" dirty="0" smtClean="0"/>
              <a:t>Add text here</a:t>
            </a:r>
          </a:p>
          <a:p>
            <a:r>
              <a:rPr lang="en-US" altLang="zh-CN" sz="1200" dirty="0" smtClean="0"/>
              <a:t>Add text here</a:t>
            </a:r>
          </a:p>
          <a:p>
            <a:r>
              <a:rPr lang="en-US" altLang="zh-CN" sz="1200" dirty="0" smtClean="0"/>
              <a:t>Add text here</a:t>
            </a:r>
            <a:endParaRPr lang="zh-CN" altLang="en-US" sz="1200" dirty="0" smtClean="0"/>
          </a:p>
        </p:txBody>
      </p:sp>
      <p:sp>
        <p:nvSpPr>
          <p:cNvPr id="19" name="矩形 18"/>
          <p:cNvSpPr/>
          <p:nvPr/>
        </p:nvSpPr>
        <p:spPr>
          <a:xfrm>
            <a:off x="3935707" y="4068419"/>
            <a:ext cx="1157255" cy="461665"/>
          </a:xfrm>
          <a:prstGeom prst="rect">
            <a:avLst/>
          </a:prstGeom>
        </p:spPr>
        <p:txBody>
          <a:bodyPr wrap="square">
            <a:spAutoFit/>
          </a:bodyPr>
          <a:lstStyle/>
          <a:p>
            <a:r>
              <a:rPr lang="en-US" altLang="zh-CN" sz="1200" dirty="0" smtClean="0"/>
              <a:t>Add text here</a:t>
            </a:r>
          </a:p>
          <a:p>
            <a:r>
              <a:rPr lang="en-US" altLang="zh-CN" sz="1200" dirty="0" smtClean="0"/>
              <a:t>Add text here</a:t>
            </a:r>
            <a:endParaRPr lang="zh-CN" altLang="en-US" sz="1200" dirty="0"/>
          </a:p>
        </p:txBody>
      </p:sp>
      <p:sp>
        <p:nvSpPr>
          <p:cNvPr id="20" name="矩形 19"/>
          <p:cNvSpPr/>
          <p:nvPr/>
        </p:nvSpPr>
        <p:spPr>
          <a:xfrm>
            <a:off x="5461885" y="4020312"/>
            <a:ext cx="1157255" cy="461665"/>
          </a:xfrm>
          <a:prstGeom prst="rect">
            <a:avLst/>
          </a:prstGeom>
        </p:spPr>
        <p:txBody>
          <a:bodyPr wrap="square">
            <a:spAutoFit/>
          </a:bodyPr>
          <a:lstStyle/>
          <a:p>
            <a:r>
              <a:rPr lang="en-US" altLang="zh-CN" sz="1200" dirty="0" smtClean="0">
                <a:solidFill>
                  <a:schemeClr val="bg1"/>
                </a:solidFill>
              </a:rPr>
              <a:t>Add text here</a:t>
            </a:r>
          </a:p>
          <a:p>
            <a:r>
              <a:rPr lang="en-US" altLang="zh-CN" sz="1200" dirty="0" smtClean="0">
                <a:solidFill>
                  <a:schemeClr val="bg1"/>
                </a:solidFill>
              </a:rPr>
              <a:t>Add text here</a:t>
            </a:r>
            <a:endParaRPr lang="zh-CN" altLang="en-US" sz="1200" dirty="0">
              <a:solidFill>
                <a:schemeClr val="bg1"/>
              </a:solidFill>
            </a:endParaRPr>
          </a:p>
        </p:txBody>
      </p:sp>
      <p:sp>
        <p:nvSpPr>
          <p:cNvPr id="23" name="文本框 22"/>
          <p:cNvSpPr txBox="1"/>
          <p:nvPr/>
        </p:nvSpPr>
        <p:spPr>
          <a:xfrm>
            <a:off x="678552" y="2844224"/>
            <a:ext cx="2215978" cy="1169551"/>
          </a:xfrm>
          <a:prstGeom prst="rect">
            <a:avLst/>
          </a:prstGeom>
          <a:noFill/>
        </p:spPr>
        <p:txBody>
          <a:bodyPr wrap="square" rtlCol="0">
            <a:spAutoFit/>
          </a:bodyPr>
          <a:lstStyle/>
          <a:p>
            <a:r>
              <a:rPr lang="en-US" altLang="zh-CN" sz="1400" dirty="0" smtClean="0">
                <a:solidFill>
                  <a:schemeClr val="bg1"/>
                </a:solidFill>
              </a:rPr>
              <a:t>A smartphone is a mobile phone with more advanced computing capability and connectivity than basic feature phones.</a:t>
            </a:r>
            <a:endParaRPr lang="zh-CN" altLang="en-US" sz="1400" dirty="0">
              <a:solidFill>
                <a:schemeClr val="bg1"/>
              </a:solidFill>
            </a:endParaRPr>
          </a:p>
        </p:txBody>
      </p:sp>
    </p:spTree>
    <p:extLst>
      <p:ext uri="{BB962C8B-B14F-4D97-AF65-F5344CB8AC3E}">
        <p14:creationId xmlns:p14="http://schemas.microsoft.com/office/powerpoint/2010/main" val="385673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30595" y="123568"/>
            <a:ext cx="1367481" cy="369332"/>
          </a:xfrm>
          <a:prstGeom prst="rect">
            <a:avLst/>
          </a:prstGeom>
          <a:noFill/>
        </p:spPr>
        <p:txBody>
          <a:bodyPr wrap="square" rtlCol="0">
            <a:spAutoFit/>
          </a:bodyPr>
          <a:lstStyle/>
          <a:p>
            <a:pPr algn="ctr"/>
            <a:r>
              <a:rPr lang="en-US" altLang="zh-CN" dirty="0" smtClean="0"/>
              <a:t>ADD TITLE</a:t>
            </a:r>
            <a:endParaRPr lang="zh-CN" altLang="en-US" dirty="0"/>
          </a:p>
        </p:txBody>
      </p:sp>
      <p:grpSp>
        <p:nvGrpSpPr>
          <p:cNvPr id="2" name="组合 1"/>
          <p:cNvGrpSpPr/>
          <p:nvPr/>
        </p:nvGrpSpPr>
        <p:grpSpPr>
          <a:xfrm>
            <a:off x="1150122" y="1541351"/>
            <a:ext cx="7098060" cy="3933747"/>
            <a:chOff x="1150122" y="1541351"/>
            <a:chExt cx="7098060" cy="3933747"/>
          </a:xfrm>
        </p:grpSpPr>
        <p:graphicFrame>
          <p:nvGraphicFramePr>
            <p:cNvPr id="15" name="图表 14"/>
            <p:cNvGraphicFramePr/>
            <p:nvPr>
              <p:extLst>
                <p:ext uri="{D42A27DB-BD31-4B8C-83A1-F6EECF244321}">
                  <p14:modId xmlns:p14="http://schemas.microsoft.com/office/powerpoint/2010/main" val="3683813818"/>
                </p:ext>
              </p:extLst>
            </p:nvPr>
          </p:nvGraphicFramePr>
          <p:xfrm>
            <a:off x="2851837" y="2403733"/>
            <a:ext cx="3440325" cy="2293550"/>
          </p:xfrm>
          <a:graphic>
            <a:graphicData uri="http://schemas.openxmlformats.org/drawingml/2006/chart">
              <c:chart xmlns:c="http://schemas.openxmlformats.org/drawingml/2006/chart" xmlns:r="http://schemas.openxmlformats.org/officeDocument/2006/relationships" r:id="rId2"/>
            </a:graphicData>
          </a:graphic>
        </p:graphicFrame>
        <p:sp>
          <p:nvSpPr>
            <p:cNvPr id="25" name="文本框 24"/>
            <p:cNvSpPr txBox="1"/>
            <p:nvPr/>
          </p:nvSpPr>
          <p:spPr>
            <a:xfrm>
              <a:off x="1154069" y="1545747"/>
              <a:ext cx="2180764" cy="461665"/>
            </a:xfrm>
            <a:prstGeom prst="rect">
              <a:avLst/>
            </a:prstGeom>
            <a:noFill/>
          </p:spPr>
          <p:txBody>
            <a:bodyPr wrap="square" rtlCol="0">
              <a:spAutoFit/>
            </a:bodyPr>
            <a:lstStyle/>
            <a:p>
              <a:r>
                <a:rPr lang="en-US" altLang="zh-CN" sz="1200" dirty="0" smtClean="0"/>
                <a:t>Add your text here add your text here add your text here </a:t>
              </a:r>
              <a:endParaRPr lang="zh-CN" altLang="en-US" sz="1200" dirty="0"/>
            </a:p>
          </p:txBody>
        </p:sp>
        <p:grpSp>
          <p:nvGrpSpPr>
            <p:cNvPr id="50" name="组合 49"/>
            <p:cNvGrpSpPr/>
            <p:nvPr/>
          </p:nvGrpSpPr>
          <p:grpSpPr>
            <a:xfrm>
              <a:off x="1820562" y="2158314"/>
              <a:ext cx="2148943" cy="634313"/>
              <a:chOff x="1845276" y="2158314"/>
              <a:chExt cx="2148943" cy="634313"/>
            </a:xfrm>
          </p:grpSpPr>
          <p:cxnSp>
            <p:nvCxnSpPr>
              <p:cNvPr id="47" name="直接连接符 46"/>
              <p:cNvCxnSpPr/>
              <p:nvPr/>
            </p:nvCxnSpPr>
            <p:spPr>
              <a:xfrm>
                <a:off x="1845276" y="2158314"/>
                <a:ext cx="0" cy="617837"/>
              </a:xfrm>
              <a:prstGeom prst="line">
                <a:avLst/>
              </a:prstGeom>
              <a:ln>
                <a:solidFill>
                  <a:srgbClr val="D34D4D"/>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845276" y="2784389"/>
                <a:ext cx="2148943" cy="8238"/>
              </a:xfrm>
              <a:prstGeom prst="line">
                <a:avLst/>
              </a:prstGeom>
              <a:ln>
                <a:solidFill>
                  <a:srgbClr val="D34D4D"/>
                </a:solidFill>
              </a:ln>
            </p:spPr>
            <p:style>
              <a:lnRef idx="1">
                <a:schemeClr val="accent1"/>
              </a:lnRef>
              <a:fillRef idx="0">
                <a:schemeClr val="accent1"/>
              </a:fillRef>
              <a:effectRef idx="0">
                <a:schemeClr val="accent1"/>
              </a:effectRef>
              <a:fontRef idx="minor">
                <a:schemeClr val="tx1"/>
              </a:fontRef>
            </p:style>
          </p:cxnSp>
        </p:grpSp>
        <p:cxnSp>
          <p:nvCxnSpPr>
            <p:cNvPr id="52" name="直接连接符 51"/>
            <p:cNvCxnSpPr/>
            <p:nvPr/>
          </p:nvCxnSpPr>
          <p:spPr>
            <a:xfrm>
              <a:off x="7347019" y="2174790"/>
              <a:ext cx="0" cy="617837"/>
            </a:xfrm>
            <a:prstGeom prst="line">
              <a:avLst/>
            </a:prstGeom>
            <a:ln>
              <a:solidFill>
                <a:srgbClr val="D34D4D"/>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198076" y="2789389"/>
              <a:ext cx="2148943" cy="8238"/>
            </a:xfrm>
            <a:prstGeom prst="line">
              <a:avLst/>
            </a:prstGeom>
            <a:ln>
              <a:solidFill>
                <a:srgbClr val="D34D4D"/>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347018" y="3991489"/>
              <a:ext cx="0" cy="798812"/>
            </a:xfrm>
            <a:prstGeom prst="line">
              <a:avLst/>
            </a:prstGeom>
            <a:ln>
              <a:solidFill>
                <a:srgbClr val="D34D4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198075" y="3987370"/>
              <a:ext cx="2148943" cy="8238"/>
            </a:xfrm>
            <a:prstGeom prst="line">
              <a:avLst/>
            </a:prstGeom>
            <a:ln>
              <a:solidFill>
                <a:srgbClr val="D34D4D"/>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837038" y="3983251"/>
              <a:ext cx="2987" cy="807050"/>
            </a:xfrm>
            <a:prstGeom prst="line">
              <a:avLst/>
            </a:prstGeom>
            <a:ln>
              <a:solidFill>
                <a:srgbClr val="D34D4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837038" y="3983251"/>
              <a:ext cx="2148943" cy="8238"/>
            </a:xfrm>
            <a:prstGeom prst="line">
              <a:avLst/>
            </a:prstGeom>
            <a:ln>
              <a:solidFill>
                <a:srgbClr val="D34D4D"/>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067418" y="1541351"/>
              <a:ext cx="2180764" cy="461665"/>
            </a:xfrm>
            <a:prstGeom prst="rect">
              <a:avLst/>
            </a:prstGeom>
            <a:noFill/>
          </p:spPr>
          <p:txBody>
            <a:bodyPr wrap="square" rtlCol="0">
              <a:spAutoFit/>
            </a:bodyPr>
            <a:lstStyle/>
            <a:p>
              <a:r>
                <a:rPr lang="en-US" altLang="zh-CN" sz="1200" dirty="0" smtClean="0"/>
                <a:t>Add your text here add your text here add your text here </a:t>
              </a:r>
              <a:endParaRPr lang="zh-CN" altLang="en-US" sz="1200" dirty="0"/>
            </a:p>
          </p:txBody>
        </p:sp>
        <p:sp>
          <p:nvSpPr>
            <p:cNvPr id="62" name="文本框 61"/>
            <p:cNvSpPr txBox="1"/>
            <p:nvPr/>
          </p:nvSpPr>
          <p:spPr>
            <a:xfrm>
              <a:off x="1150122" y="5013433"/>
              <a:ext cx="2180764" cy="461665"/>
            </a:xfrm>
            <a:prstGeom prst="rect">
              <a:avLst/>
            </a:prstGeom>
            <a:noFill/>
          </p:spPr>
          <p:txBody>
            <a:bodyPr wrap="square" rtlCol="0">
              <a:spAutoFit/>
            </a:bodyPr>
            <a:lstStyle/>
            <a:p>
              <a:r>
                <a:rPr lang="en-US" altLang="zh-CN" sz="1200" dirty="0" smtClean="0"/>
                <a:t>Add your text here add your text here add your text here </a:t>
              </a:r>
              <a:endParaRPr lang="zh-CN" altLang="en-US" sz="1200" dirty="0"/>
            </a:p>
          </p:txBody>
        </p:sp>
        <p:sp>
          <p:nvSpPr>
            <p:cNvPr id="63" name="文本框 62"/>
            <p:cNvSpPr txBox="1"/>
            <p:nvPr/>
          </p:nvSpPr>
          <p:spPr>
            <a:xfrm>
              <a:off x="6061394" y="4977847"/>
              <a:ext cx="2180764" cy="461665"/>
            </a:xfrm>
            <a:prstGeom prst="rect">
              <a:avLst/>
            </a:prstGeom>
            <a:noFill/>
          </p:spPr>
          <p:txBody>
            <a:bodyPr wrap="square" rtlCol="0">
              <a:spAutoFit/>
            </a:bodyPr>
            <a:lstStyle/>
            <a:p>
              <a:r>
                <a:rPr lang="en-US" altLang="zh-CN" sz="1200" dirty="0" smtClean="0"/>
                <a:t>Add your text here add your text here add your text here </a:t>
              </a:r>
              <a:endParaRPr lang="zh-CN" altLang="en-US" sz="1200" dirty="0"/>
            </a:p>
          </p:txBody>
        </p:sp>
      </p:grpSp>
    </p:spTree>
    <p:extLst>
      <p:ext uri="{BB962C8B-B14F-4D97-AF65-F5344CB8AC3E}">
        <p14:creationId xmlns:p14="http://schemas.microsoft.com/office/powerpoint/2010/main" val="136879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30595" y="123568"/>
            <a:ext cx="1367481" cy="369332"/>
          </a:xfrm>
          <a:prstGeom prst="rect">
            <a:avLst/>
          </a:prstGeom>
          <a:noFill/>
        </p:spPr>
        <p:txBody>
          <a:bodyPr wrap="square" rtlCol="0">
            <a:spAutoFit/>
          </a:bodyPr>
          <a:lstStyle/>
          <a:p>
            <a:pPr algn="ctr"/>
            <a:r>
              <a:rPr lang="en-US" altLang="zh-CN" dirty="0" smtClean="0"/>
              <a:t>ADD TITLE</a:t>
            </a:r>
            <a:endParaRPr lang="zh-CN" altLang="en-US" dirty="0"/>
          </a:p>
        </p:txBody>
      </p:sp>
      <p:graphicFrame>
        <p:nvGraphicFramePr>
          <p:cNvPr id="15" name="图表 14"/>
          <p:cNvGraphicFramePr/>
          <p:nvPr>
            <p:extLst>
              <p:ext uri="{D42A27DB-BD31-4B8C-83A1-F6EECF244321}">
                <p14:modId xmlns:p14="http://schemas.microsoft.com/office/powerpoint/2010/main" val="440323816"/>
              </p:ext>
            </p:extLst>
          </p:nvPr>
        </p:nvGraphicFramePr>
        <p:xfrm>
          <a:off x="2851837" y="2403733"/>
          <a:ext cx="3440325" cy="229355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组合 2"/>
          <p:cNvGrpSpPr/>
          <p:nvPr/>
        </p:nvGrpSpPr>
        <p:grpSpPr>
          <a:xfrm>
            <a:off x="1802016" y="1161680"/>
            <a:ext cx="5874281" cy="1017930"/>
            <a:chOff x="1802016" y="1161680"/>
            <a:chExt cx="5874281" cy="1017930"/>
          </a:xfrm>
        </p:grpSpPr>
        <p:sp>
          <p:nvSpPr>
            <p:cNvPr id="17" name="矩形 16"/>
            <p:cNvSpPr/>
            <p:nvPr/>
          </p:nvSpPr>
          <p:spPr>
            <a:xfrm>
              <a:off x="1920285" y="1367482"/>
              <a:ext cx="5607005" cy="597558"/>
            </a:xfrm>
            <a:prstGeom prst="rect">
              <a:avLst/>
            </a:prstGeom>
            <a:solidFill>
              <a:schemeClr val="bg1"/>
            </a:solidFill>
            <a:ln>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802016" y="1161680"/>
              <a:ext cx="377846" cy="772790"/>
              <a:chOff x="636560" y="1153442"/>
              <a:chExt cx="377846" cy="772790"/>
            </a:xfrm>
          </p:grpSpPr>
          <p:sp useBgFill="1">
            <p:nvSpPr>
              <p:cNvPr id="22" name="矩形 21"/>
              <p:cNvSpPr/>
              <p:nvPr/>
            </p:nvSpPr>
            <p:spPr>
              <a:xfrm rot="18820385">
                <a:off x="547529" y="1242473"/>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p:cNvSpPr/>
              <p:nvPr/>
            </p:nvSpPr>
            <p:spPr>
              <a:xfrm rot="18722618" flipV="1">
                <a:off x="543901" y="1493178"/>
                <a:ext cx="760969" cy="105139"/>
              </a:xfrm>
              <a:prstGeom prst="rect">
                <a:avLst/>
              </a:prstGeom>
              <a:ln>
                <a:no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7298451" y="1405913"/>
              <a:ext cx="377846" cy="773697"/>
              <a:chOff x="3474496" y="1598656"/>
              <a:chExt cx="377846" cy="773697"/>
            </a:xfrm>
          </p:grpSpPr>
          <p:sp useBgFill="1">
            <p:nvSpPr>
              <p:cNvPr id="23" name="矩形 22"/>
              <p:cNvSpPr/>
              <p:nvPr/>
            </p:nvSpPr>
            <p:spPr>
              <a:xfrm rot="18820385">
                <a:off x="3385465" y="1905476"/>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4" name="矩形 23"/>
              <p:cNvSpPr/>
              <p:nvPr/>
            </p:nvSpPr>
            <p:spPr>
              <a:xfrm rot="18722618" flipV="1">
                <a:off x="3153806" y="1926571"/>
                <a:ext cx="760969" cy="105139"/>
              </a:xfrm>
              <a:prstGeom prst="rect">
                <a:avLst/>
              </a:prstGeom>
              <a:ln>
                <a:noFill/>
              </a:ln>
              <a:effectLst>
                <a:outerShdw blurRad="50800" dist="381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p:cNvSpPr txBox="1"/>
            <p:nvPr/>
          </p:nvSpPr>
          <p:spPr>
            <a:xfrm>
              <a:off x="2111021" y="1532239"/>
              <a:ext cx="4378260" cy="276999"/>
            </a:xfrm>
            <a:prstGeom prst="rect">
              <a:avLst/>
            </a:prstGeom>
            <a:noFill/>
          </p:spPr>
          <p:txBody>
            <a:bodyPr wrap="square" rtlCol="0">
              <a:spAutoFit/>
            </a:bodyPr>
            <a:lstStyle/>
            <a:p>
              <a:r>
                <a:rPr lang="en-US" altLang="zh-CN" sz="1200" dirty="0" smtClean="0"/>
                <a:t>Add your text here add your text here add your text here </a:t>
              </a:r>
              <a:endParaRPr lang="zh-CN" altLang="en-US" sz="1200" dirty="0"/>
            </a:p>
          </p:txBody>
        </p:sp>
      </p:gr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7117" t="24985" r="3273" b="29970"/>
          <a:stretch/>
        </p:blipFill>
        <p:spPr>
          <a:xfrm>
            <a:off x="1614423" y="2693773"/>
            <a:ext cx="6145427" cy="3089189"/>
          </a:xfrm>
          <a:prstGeom prst="rect">
            <a:avLst/>
          </a:prstGeom>
        </p:spPr>
      </p:pic>
      <p:graphicFrame>
        <p:nvGraphicFramePr>
          <p:cNvPr id="13" name="图表 12"/>
          <p:cNvGraphicFramePr/>
          <p:nvPr>
            <p:extLst>
              <p:ext uri="{D42A27DB-BD31-4B8C-83A1-F6EECF244321}">
                <p14:modId xmlns:p14="http://schemas.microsoft.com/office/powerpoint/2010/main" val="3133940374"/>
              </p:ext>
            </p:extLst>
          </p:nvPr>
        </p:nvGraphicFramePr>
        <p:xfrm>
          <a:off x="2479589" y="2848918"/>
          <a:ext cx="4168345" cy="27788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6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30595" y="123568"/>
            <a:ext cx="1367481" cy="369332"/>
          </a:xfrm>
          <a:prstGeom prst="rect">
            <a:avLst/>
          </a:prstGeom>
          <a:noFill/>
        </p:spPr>
        <p:txBody>
          <a:bodyPr wrap="square" rtlCol="0">
            <a:spAutoFit/>
          </a:bodyPr>
          <a:lstStyle/>
          <a:p>
            <a:pPr algn="ctr"/>
            <a:r>
              <a:rPr lang="en-US" altLang="zh-CN" dirty="0" smtClean="0"/>
              <a:t>ADD TITLE</a:t>
            </a:r>
            <a:endParaRPr lang="zh-CN" altLang="en-US" dirty="0"/>
          </a:p>
        </p:txBody>
      </p:sp>
      <p:grpSp>
        <p:nvGrpSpPr>
          <p:cNvPr id="2" name="组合 1"/>
          <p:cNvGrpSpPr/>
          <p:nvPr/>
        </p:nvGrpSpPr>
        <p:grpSpPr>
          <a:xfrm>
            <a:off x="1233606" y="1161680"/>
            <a:ext cx="3692075" cy="3060914"/>
            <a:chOff x="1233606" y="1161680"/>
            <a:chExt cx="3692075" cy="3060914"/>
          </a:xfrm>
        </p:grpSpPr>
        <p:sp>
          <p:nvSpPr>
            <p:cNvPr id="17" name="矩形 16"/>
            <p:cNvSpPr/>
            <p:nvPr/>
          </p:nvSpPr>
          <p:spPr>
            <a:xfrm>
              <a:off x="1351875" y="1367482"/>
              <a:ext cx="3384883" cy="2611394"/>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38100">
              <a:solidFill>
                <a:schemeClr val="bg1"/>
              </a:solid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233606" y="1161680"/>
              <a:ext cx="377846" cy="772790"/>
              <a:chOff x="636560" y="1153442"/>
              <a:chExt cx="377846" cy="772790"/>
            </a:xfrm>
          </p:grpSpPr>
          <p:sp useBgFill="1">
            <p:nvSpPr>
              <p:cNvPr id="22" name="矩形 21"/>
              <p:cNvSpPr/>
              <p:nvPr/>
            </p:nvSpPr>
            <p:spPr>
              <a:xfrm rot="18820385">
                <a:off x="547529" y="1242473"/>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p:cNvSpPr/>
              <p:nvPr/>
            </p:nvSpPr>
            <p:spPr>
              <a:xfrm rot="18722618" flipV="1">
                <a:off x="543901" y="1493178"/>
                <a:ext cx="760969" cy="105139"/>
              </a:xfrm>
              <a:prstGeom prst="rect">
                <a:avLst/>
              </a:prstGeom>
              <a:ln>
                <a:no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4547835" y="3448897"/>
              <a:ext cx="377846" cy="773697"/>
              <a:chOff x="3474496" y="1598656"/>
              <a:chExt cx="377846" cy="773697"/>
            </a:xfrm>
          </p:grpSpPr>
          <p:sp useBgFill="1">
            <p:nvSpPr>
              <p:cNvPr id="23" name="矩形 22"/>
              <p:cNvSpPr/>
              <p:nvPr/>
            </p:nvSpPr>
            <p:spPr>
              <a:xfrm rot="18820385">
                <a:off x="3385465" y="1905476"/>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4" name="矩形 23"/>
              <p:cNvSpPr/>
              <p:nvPr/>
            </p:nvSpPr>
            <p:spPr>
              <a:xfrm rot="18722618" flipV="1">
                <a:off x="3153806" y="1926571"/>
                <a:ext cx="760969" cy="105139"/>
              </a:xfrm>
              <a:prstGeom prst="rect">
                <a:avLst/>
              </a:prstGeom>
              <a:ln>
                <a:noFill/>
              </a:ln>
              <a:effectLst>
                <a:outerShdw blurRad="50800" dist="381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5" name="文本框 24"/>
          <p:cNvSpPr txBox="1"/>
          <p:nvPr/>
        </p:nvSpPr>
        <p:spPr>
          <a:xfrm>
            <a:off x="4539603" y="3821838"/>
            <a:ext cx="3159060" cy="1384995"/>
          </a:xfrm>
          <a:prstGeom prst="rect">
            <a:avLst/>
          </a:prstGeom>
          <a:noFill/>
        </p:spPr>
        <p:txBody>
          <a:bodyPr wrap="square" rtlCol="0">
            <a:spAutoFit/>
          </a:bodyPr>
          <a:lstStyle/>
          <a:p>
            <a:r>
              <a:rPr lang="en-US" altLang="zh-CN" sz="1200" dirty="0" smtClean="0"/>
              <a:t>Add your text here add your text here add your text here, add your text here add your text here, add your text here add your text here, add your text here ,add your text </a:t>
            </a:r>
            <a:r>
              <a:rPr lang="en-US" altLang="zh-CN" sz="1200" dirty="0"/>
              <a:t>here , add your text here add your text here, add your text here add your text here, add your text here ,add your text </a:t>
            </a:r>
            <a:r>
              <a:rPr lang="en-US" altLang="zh-CN" sz="1200" dirty="0" smtClean="0"/>
              <a:t>here. </a:t>
            </a:r>
            <a:endParaRPr lang="zh-CN" altLang="en-US" sz="1200" dirty="0"/>
          </a:p>
        </p:txBody>
      </p:sp>
    </p:spTree>
    <p:extLst>
      <p:ext uri="{BB962C8B-B14F-4D97-AF65-F5344CB8AC3E}">
        <p14:creationId xmlns:p14="http://schemas.microsoft.com/office/powerpoint/2010/main" val="3335622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30595" y="123568"/>
            <a:ext cx="1367481" cy="369332"/>
          </a:xfrm>
          <a:prstGeom prst="rect">
            <a:avLst/>
          </a:prstGeom>
          <a:noFill/>
        </p:spPr>
        <p:txBody>
          <a:bodyPr wrap="square" rtlCol="0">
            <a:spAutoFit/>
          </a:bodyPr>
          <a:lstStyle/>
          <a:p>
            <a:pPr algn="ctr"/>
            <a:r>
              <a:rPr lang="en-US" altLang="zh-CN" dirty="0" smtClean="0"/>
              <a:t>ADD TITLE</a:t>
            </a:r>
            <a:endParaRPr lang="zh-CN" altLang="en-US" dirty="0"/>
          </a:p>
        </p:txBody>
      </p:sp>
      <p:grpSp>
        <p:nvGrpSpPr>
          <p:cNvPr id="82" name="组合 81"/>
          <p:cNvGrpSpPr/>
          <p:nvPr/>
        </p:nvGrpSpPr>
        <p:grpSpPr>
          <a:xfrm>
            <a:off x="6186616" y="2107200"/>
            <a:ext cx="2413688" cy="3355918"/>
            <a:chOff x="6186616" y="2107200"/>
            <a:chExt cx="2413688" cy="3355918"/>
          </a:xfrm>
        </p:grpSpPr>
        <p:sp>
          <p:nvSpPr>
            <p:cNvPr id="14" name="五边形 13"/>
            <p:cNvSpPr/>
            <p:nvPr/>
          </p:nvSpPr>
          <p:spPr>
            <a:xfrm>
              <a:off x="6186616" y="2107200"/>
              <a:ext cx="1952368" cy="579511"/>
            </a:xfrm>
            <a:prstGeom prst="homePlate">
              <a:avLst/>
            </a:prstGeom>
            <a:solidFill>
              <a:srgbClr val="B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五边形 14"/>
            <p:cNvSpPr/>
            <p:nvPr/>
          </p:nvSpPr>
          <p:spPr>
            <a:xfrm>
              <a:off x="6186616" y="3032669"/>
              <a:ext cx="1539666" cy="579511"/>
            </a:xfrm>
            <a:prstGeom prst="homePlate">
              <a:avLst/>
            </a:prstGeom>
            <a:solidFill>
              <a:srgbClr val="6F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五边形 15"/>
            <p:cNvSpPr/>
            <p:nvPr/>
          </p:nvSpPr>
          <p:spPr>
            <a:xfrm>
              <a:off x="6186616" y="3958138"/>
              <a:ext cx="2413688" cy="579511"/>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6186616" y="4883607"/>
              <a:ext cx="2199503" cy="579511"/>
            </a:xfrm>
            <a:prstGeom prst="homePlate">
              <a:avLst/>
            </a:prstGeom>
            <a:solidFill>
              <a:srgbClr val="538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503196" y="2092842"/>
            <a:ext cx="2804058" cy="3198818"/>
            <a:chOff x="657780" y="2569691"/>
            <a:chExt cx="2242072" cy="2557715"/>
          </a:xfrm>
        </p:grpSpPr>
        <p:sp>
          <p:nvSpPr>
            <p:cNvPr id="9" name="椭圆 8"/>
            <p:cNvSpPr/>
            <p:nvPr/>
          </p:nvSpPr>
          <p:spPr>
            <a:xfrm>
              <a:off x="766118" y="2569691"/>
              <a:ext cx="2117638" cy="2117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 name="椭圆 9"/>
            <p:cNvSpPr/>
            <p:nvPr/>
          </p:nvSpPr>
          <p:spPr>
            <a:xfrm>
              <a:off x="657780" y="2669405"/>
              <a:ext cx="518984" cy="518984"/>
            </a:xfrm>
            <a:prstGeom prst="ellipse">
              <a:avLst/>
            </a:prstGeom>
            <a:solidFill>
              <a:srgbClr val="B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椭圆 10"/>
            <p:cNvSpPr/>
            <p:nvPr/>
          </p:nvSpPr>
          <p:spPr>
            <a:xfrm>
              <a:off x="2559352" y="2758647"/>
              <a:ext cx="340500" cy="340500"/>
            </a:xfrm>
            <a:prstGeom prst="ellipse">
              <a:avLst/>
            </a:prstGeom>
            <a:solidFill>
              <a:srgbClr val="6F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 name="椭圆 11"/>
            <p:cNvSpPr/>
            <p:nvPr/>
          </p:nvSpPr>
          <p:spPr>
            <a:xfrm>
              <a:off x="750022" y="4330610"/>
              <a:ext cx="167250" cy="167250"/>
            </a:xfrm>
            <a:prstGeom prst="ellipse">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 name="椭圆 12"/>
            <p:cNvSpPr/>
            <p:nvPr/>
          </p:nvSpPr>
          <p:spPr>
            <a:xfrm>
              <a:off x="1363741" y="4578606"/>
              <a:ext cx="216676" cy="2166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8" name="椭圆 17"/>
            <p:cNvSpPr/>
            <p:nvPr/>
          </p:nvSpPr>
          <p:spPr>
            <a:xfrm>
              <a:off x="2337573" y="4786906"/>
              <a:ext cx="340500" cy="34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 name="组合 2"/>
          <p:cNvGrpSpPr/>
          <p:nvPr/>
        </p:nvGrpSpPr>
        <p:grpSpPr>
          <a:xfrm>
            <a:off x="3467101" y="1814333"/>
            <a:ext cx="2535858" cy="3935344"/>
            <a:chOff x="3467101" y="1814333"/>
            <a:chExt cx="2535858" cy="3935344"/>
          </a:xfrm>
        </p:grpSpPr>
        <p:grpSp>
          <p:nvGrpSpPr>
            <p:cNvPr id="73" name="组合 72"/>
            <p:cNvGrpSpPr/>
            <p:nvPr/>
          </p:nvGrpSpPr>
          <p:grpSpPr>
            <a:xfrm>
              <a:off x="3467101" y="1814333"/>
              <a:ext cx="2500608" cy="1126863"/>
              <a:chOff x="3467101" y="1814333"/>
              <a:chExt cx="2500608" cy="1126863"/>
            </a:xfrm>
          </p:grpSpPr>
          <p:sp>
            <p:nvSpPr>
              <p:cNvPr id="21" name="矩形 20"/>
              <p:cNvSpPr/>
              <p:nvPr/>
            </p:nvSpPr>
            <p:spPr>
              <a:xfrm>
                <a:off x="3729062" y="2129595"/>
                <a:ext cx="1984987" cy="438474"/>
              </a:xfrm>
              <a:prstGeom prst="rect">
                <a:avLst/>
              </a:prstGeom>
              <a:solidFill>
                <a:schemeClr val="bg1"/>
              </a:solidFill>
              <a:ln>
                <a:noFill/>
              </a:ln>
              <a:effectLst>
                <a:outerShdw blurRad="508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5583408" y="2195341"/>
                <a:ext cx="384301" cy="745855"/>
                <a:chOff x="5583408" y="2195341"/>
                <a:chExt cx="384301" cy="745855"/>
              </a:xfrm>
            </p:grpSpPr>
            <p:sp useBgFill="1">
              <p:nvSpPr>
                <p:cNvPr id="27" name="矩形 26"/>
                <p:cNvSpPr/>
                <p:nvPr/>
              </p:nvSpPr>
              <p:spPr>
                <a:xfrm rot="18722618" flipV="1">
                  <a:off x="5360868" y="2417881"/>
                  <a:ext cx="575677" cy="130597"/>
                </a:xfrm>
                <a:prstGeom prst="rect">
                  <a:avLst/>
                </a:prstGeom>
                <a:ln>
                  <a:noFill/>
                </a:ln>
                <a:effectLst>
                  <a:outerShdw blurRad="50800" dist="254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6" name="矩形 25"/>
                <p:cNvSpPr/>
                <p:nvPr/>
              </p:nvSpPr>
              <p:spPr>
                <a:xfrm rot="18820385">
                  <a:off x="5426260" y="2399747"/>
                  <a:ext cx="705052"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3467101" y="1814333"/>
                <a:ext cx="401847" cy="662223"/>
                <a:chOff x="3467101" y="1814333"/>
                <a:chExt cx="401847" cy="662223"/>
              </a:xfrm>
            </p:grpSpPr>
            <p:sp useBgFill="1">
              <p:nvSpPr>
                <p:cNvPr id="24" name="矩形 23"/>
                <p:cNvSpPr/>
                <p:nvPr/>
              </p:nvSpPr>
              <p:spPr>
                <a:xfrm rot="18722618" flipV="1">
                  <a:off x="3569162" y="2176771"/>
                  <a:ext cx="508759" cy="90812"/>
                </a:xfrm>
                <a:prstGeom prst="rect">
                  <a:avLst/>
                </a:prstGeom>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3" name="矩形 22"/>
                <p:cNvSpPr/>
                <p:nvPr/>
              </p:nvSpPr>
              <p:spPr>
                <a:xfrm rot="18820385">
                  <a:off x="3378070" y="1903364"/>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2" name="矩形 51"/>
            <p:cNvSpPr/>
            <p:nvPr/>
          </p:nvSpPr>
          <p:spPr>
            <a:xfrm>
              <a:off x="3729062" y="3047745"/>
              <a:ext cx="1984987" cy="438474"/>
            </a:xfrm>
            <a:prstGeom prst="rect">
              <a:avLst/>
            </a:prstGeom>
            <a:solidFill>
              <a:schemeClr val="bg1"/>
            </a:solidFill>
            <a:ln>
              <a:noFill/>
            </a:ln>
            <a:effectLst>
              <a:outerShdw blurRad="508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5583408" y="3113491"/>
              <a:ext cx="384301" cy="745855"/>
              <a:chOff x="5583408" y="2195341"/>
              <a:chExt cx="384301" cy="745855"/>
            </a:xfrm>
          </p:grpSpPr>
          <p:sp useBgFill="1">
            <p:nvSpPr>
              <p:cNvPr id="54" name="矩形 53"/>
              <p:cNvSpPr/>
              <p:nvPr/>
            </p:nvSpPr>
            <p:spPr>
              <a:xfrm rot="18722618" flipV="1">
                <a:off x="5360868" y="2417881"/>
                <a:ext cx="575677" cy="130597"/>
              </a:xfrm>
              <a:prstGeom prst="rect">
                <a:avLst/>
              </a:prstGeom>
              <a:ln>
                <a:noFill/>
              </a:ln>
              <a:effectLst>
                <a:outerShdw blurRad="50800" dist="254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5" name="矩形 54"/>
              <p:cNvSpPr/>
              <p:nvPr/>
            </p:nvSpPr>
            <p:spPr>
              <a:xfrm rot="18820385">
                <a:off x="5426260" y="2399747"/>
                <a:ext cx="705052"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3467101" y="2732483"/>
              <a:ext cx="401847" cy="662223"/>
              <a:chOff x="3467101" y="1814333"/>
              <a:chExt cx="401847" cy="662223"/>
            </a:xfrm>
          </p:grpSpPr>
          <p:sp useBgFill="1">
            <p:nvSpPr>
              <p:cNvPr id="57" name="矩形 56"/>
              <p:cNvSpPr/>
              <p:nvPr/>
            </p:nvSpPr>
            <p:spPr>
              <a:xfrm rot="18722618" flipV="1">
                <a:off x="3569162" y="2176771"/>
                <a:ext cx="508759" cy="90812"/>
              </a:xfrm>
              <a:prstGeom prst="rect">
                <a:avLst/>
              </a:prstGeom>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8" name="矩形 57"/>
              <p:cNvSpPr/>
              <p:nvPr/>
            </p:nvSpPr>
            <p:spPr>
              <a:xfrm rot="18820385">
                <a:off x="3378070" y="1903364"/>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p:cNvSpPr/>
            <p:nvPr/>
          </p:nvSpPr>
          <p:spPr>
            <a:xfrm>
              <a:off x="3764312" y="4030273"/>
              <a:ext cx="1984987" cy="438474"/>
            </a:xfrm>
            <a:prstGeom prst="rect">
              <a:avLst/>
            </a:prstGeom>
            <a:solidFill>
              <a:schemeClr val="bg1"/>
            </a:solidFill>
            <a:ln>
              <a:noFill/>
            </a:ln>
            <a:effectLst>
              <a:outerShdw blurRad="508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5618658" y="4096019"/>
              <a:ext cx="384301" cy="745855"/>
              <a:chOff x="5583408" y="2195341"/>
              <a:chExt cx="384301" cy="745855"/>
            </a:xfrm>
          </p:grpSpPr>
          <p:sp useBgFill="1">
            <p:nvSpPr>
              <p:cNvPr id="61" name="矩形 60"/>
              <p:cNvSpPr/>
              <p:nvPr/>
            </p:nvSpPr>
            <p:spPr>
              <a:xfrm rot="18722618" flipV="1">
                <a:off x="5360868" y="2417881"/>
                <a:ext cx="575677" cy="130597"/>
              </a:xfrm>
              <a:prstGeom prst="rect">
                <a:avLst/>
              </a:prstGeom>
              <a:ln>
                <a:noFill/>
              </a:ln>
              <a:effectLst>
                <a:outerShdw blurRad="50800" dist="254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2" name="矩形 61"/>
              <p:cNvSpPr/>
              <p:nvPr/>
            </p:nvSpPr>
            <p:spPr>
              <a:xfrm rot="18820385">
                <a:off x="5426260" y="2399747"/>
                <a:ext cx="705052"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3502351" y="3715011"/>
              <a:ext cx="401847" cy="662223"/>
              <a:chOff x="3467101" y="1814333"/>
              <a:chExt cx="401847" cy="662223"/>
            </a:xfrm>
          </p:grpSpPr>
          <p:sp useBgFill="1">
            <p:nvSpPr>
              <p:cNvPr id="64" name="矩形 63"/>
              <p:cNvSpPr/>
              <p:nvPr/>
            </p:nvSpPr>
            <p:spPr>
              <a:xfrm rot="18722618" flipV="1">
                <a:off x="3569162" y="2176771"/>
                <a:ext cx="508759" cy="90812"/>
              </a:xfrm>
              <a:prstGeom prst="rect">
                <a:avLst/>
              </a:prstGeom>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5" name="矩形 64"/>
              <p:cNvSpPr/>
              <p:nvPr/>
            </p:nvSpPr>
            <p:spPr>
              <a:xfrm rot="18820385">
                <a:off x="3378070" y="1903364"/>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矩形 65"/>
            <p:cNvSpPr/>
            <p:nvPr/>
          </p:nvSpPr>
          <p:spPr>
            <a:xfrm>
              <a:off x="3764312" y="4938076"/>
              <a:ext cx="1984987" cy="438474"/>
            </a:xfrm>
            <a:prstGeom prst="rect">
              <a:avLst/>
            </a:prstGeom>
            <a:solidFill>
              <a:schemeClr val="bg1"/>
            </a:solidFill>
            <a:ln>
              <a:noFill/>
            </a:ln>
            <a:effectLst>
              <a:outerShdw blurRad="508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5618658" y="5003822"/>
              <a:ext cx="384301" cy="745855"/>
              <a:chOff x="5583408" y="2195341"/>
              <a:chExt cx="384301" cy="745855"/>
            </a:xfrm>
          </p:grpSpPr>
          <p:sp useBgFill="1">
            <p:nvSpPr>
              <p:cNvPr id="68" name="矩形 67"/>
              <p:cNvSpPr/>
              <p:nvPr/>
            </p:nvSpPr>
            <p:spPr>
              <a:xfrm rot="18722618" flipV="1">
                <a:off x="5360868" y="2417881"/>
                <a:ext cx="575677" cy="130597"/>
              </a:xfrm>
              <a:prstGeom prst="rect">
                <a:avLst/>
              </a:prstGeom>
              <a:ln>
                <a:noFill/>
              </a:ln>
              <a:effectLst>
                <a:outerShdw blurRad="50800" dist="254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9" name="矩形 68"/>
              <p:cNvSpPr/>
              <p:nvPr/>
            </p:nvSpPr>
            <p:spPr>
              <a:xfrm rot="18820385">
                <a:off x="5426260" y="2399747"/>
                <a:ext cx="705052"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3502351" y="4622814"/>
              <a:ext cx="401847" cy="662223"/>
              <a:chOff x="3467101" y="1814333"/>
              <a:chExt cx="401847" cy="662223"/>
            </a:xfrm>
          </p:grpSpPr>
          <p:sp useBgFill="1">
            <p:nvSpPr>
              <p:cNvPr id="71" name="矩形 70"/>
              <p:cNvSpPr/>
              <p:nvPr/>
            </p:nvSpPr>
            <p:spPr>
              <a:xfrm rot="18722618" flipV="1">
                <a:off x="3569162" y="2176771"/>
                <a:ext cx="508759" cy="90812"/>
              </a:xfrm>
              <a:prstGeom prst="rect">
                <a:avLst/>
              </a:prstGeom>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2" name="矩形 71"/>
              <p:cNvSpPr/>
              <p:nvPr/>
            </p:nvSpPr>
            <p:spPr>
              <a:xfrm rot="18820385">
                <a:off x="3378070" y="1903364"/>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文本框 73"/>
            <p:cNvSpPr txBox="1"/>
            <p:nvPr/>
          </p:nvSpPr>
          <p:spPr>
            <a:xfrm>
              <a:off x="4027618" y="2225690"/>
              <a:ext cx="1414095" cy="276999"/>
            </a:xfrm>
            <a:prstGeom prst="rect">
              <a:avLst/>
            </a:prstGeom>
            <a:noFill/>
          </p:spPr>
          <p:txBody>
            <a:bodyPr wrap="square" rtlCol="0">
              <a:spAutoFit/>
            </a:bodyPr>
            <a:lstStyle/>
            <a:p>
              <a:pPr algn="ctr"/>
              <a:r>
                <a:rPr lang="en-US" altLang="zh-CN" sz="1200" dirty="0" smtClean="0">
                  <a:solidFill>
                    <a:srgbClr val="BF0000"/>
                  </a:solidFill>
                </a:rPr>
                <a:t>Add text here</a:t>
              </a:r>
              <a:endParaRPr lang="zh-CN" altLang="en-US" sz="1200" dirty="0">
                <a:solidFill>
                  <a:srgbClr val="BF0000"/>
                </a:solidFill>
              </a:endParaRPr>
            </a:p>
          </p:txBody>
        </p:sp>
        <p:sp>
          <p:nvSpPr>
            <p:cNvPr id="75" name="文本框 74"/>
            <p:cNvSpPr txBox="1"/>
            <p:nvPr/>
          </p:nvSpPr>
          <p:spPr>
            <a:xfrm>
              <a:off x="4014507" y="3135996"/>
              <a:ext cx="1414095" cy="276999"/>
            </a:xfrm>
            <a:prstGeom prst="rect">
              <a:avLst/>
            </a:prstGeom>
            <a:noFill/>
          </p:spPr>
          <p:txBody>
            <a:bodyPr wrap="square" rtlCol="0">
              <a:spAutoFit/>
            </a:bodyPr>
            <a:lstStyle/>
            <a:p>
              <a:pPr algn="ctr"/>
              <a:r>
                <a:rPr lang="en-US" altLang="zh-CN" sz="1200" dirty="0" smtClean="0">
                  <a:solidFill>
                    <a:srgbClr val="BF0000"/>
                  </a:solidFill>
                </a:rPr>
                <a:t>Add text here</a:t>
              </a:r>
              <a:endParaRPr lang="zh-CN" altLang="en-US" sz="1200" dirty="0">
                <a:solidFill>
                  <a:srgbClr val="BF0000"/>
                </a:solidFill>
              </a:endParaRPr>
            </a:p>
          </p:txBody>
        </p:sp>
        <p:sp>
          <p:nvSpPr>
            <p:cNvPr id="76" name="文本框 75"/>
            <p:cNvSpPr txBox="1"/>
            <p:nvPr/>
          </p:nvSpPr>
          <p:spPr>
            <a:xfrm>
              <a:off x="4055733" y="4106858"/>
              <a:ext cx="1414095" cy="276999"/>
            </a:xfrm>
            <a:prstGeom prst="rect">
              <a:avLst/>
            </a:prstGeom>
            <a:noFill/>
          </p:spPr>
          <p:txBody>
            <a:bodyPr wrap="square" rtlCol="0">
              <a:spAutoFit/>
            </a:bodyPr>
            <a:lstStyle/>
            <a:p>
              <a:pPr algn="ctr"/>
              <a:r>
                <a:rPr lang="en-US" altLang="zh-CN" sz="1200" dirty="0" smtClean="0">
                  <a:solidFill>
                    <a:srgbClr val="BF0000"/>
                  </a:solidFill>
                </a:rPr>
                <a:t>Add text here</a:t>
              </a:r>
              <a:endParaRPr lang="zh-CN" altLang="en-US" sz="1200" dirty="0">
                <a:solidFill>
                  <a:srgbClr val="BF0000"/>
                </a:solidFill>
              </a:endParaRPr>
            </a:p>
          </p:txBody>
        </p:sp>
        <p:sp>
          <p:nvSpPr>
            <p:cNvPr id="77" name="文本框 76"/>
            <p:cNvSpPr txBox="1"/>
            <p:nvPr/>
          </p:nvSpPr>
          <p:spPr>
            <a:xfrm>
              <a:off x="4027618" y="5014661"/>
              <a:ext cx="1414095" cy="276999"/>
            </a:xfrm>
            <a:prstGeom prst="rect">
              <a:avLst/>
            </a:prstGeom>
            <a:noFill/>
          </p:spPr>
          <p:txBody>
            <a:bodyPr wrap="square" rtlCol="0">
              <a:spAutoFit/>
            </a:bodyPr>
            <a:lstStyle/>
            <a:p>
              <a:pPr algn="ctr"/>
              <a:r>
                <a:rPr lang="en-US" altLang="zh-CN" sz="1200" dirty="0" smtClean="0">
                  <a:solidFill>
                    <a:srgbClr val="BF0000"/>
                  </a:solidFill>
                </a:rPr>
                <a:t>Add text here</a:t>
              </a:r>
              <a:endParaRPr lang="zh-CN" altLang="en-US" sz="1200" dirty="0">
                <a:solidFill>
                  <a:srgbClr val="BF0000"/>
                </a:solidFill>
              </a:endParaRPr>
            </a:p>
          </p:txBody>
        </p:sp>
      </p:grpSp>
      <p:sp>
        <p:nvSpPr>
          <p:cNvPr id="78" name="文本框 77"/>
          <p:cNvSpPr txBox="1"/>
          <p:nvPr/>
        </p:nvSpPr>
        <p:spPr>
          <a:xfrm>
            <a:off x="6676306" y="2234783"/>
            <a:ext cx="717154" cy="369332"/>
          </a:xfrm>
          <a:prstGeom prst="rect">
            <a:avLst/>
          </a:prstGeom>
          <a:noFill/>
        </p:spPr>
        <p:txBody>
          <a:bodyPr wrap="square" rtlCol="0">
            <a:spAutoFit/>
          </a:bodyPr>
          <a:lstStyle/>
          <a:p>
            <a:r>
              <a:rPr lang="en-US" altLang="zh-CN" dirty="0" smtClean="0">
                <a:solidFill>
                  <a:schemeClr val="bg1"/>
                </a:solidFill>
              </a:rPr>
              <a:t>35%</a:t>
            </a:r>
            <a:endParaRPr lang="zh-CN" altLang="en-US" dirty="0">
              <a:solidFill>
                <a:schemeClr val="bg1"/>
              </a:solidFill>
            </a:endParaRPr>
          </a:p>
        </p:txBody>
      </p:sp>
      <p:sp>
        <p:nvSpPr>
          <p:cNvPr id="79" name="文本框 78"/>
          <p:cNvSpPr txBox="1"/>
          <p:nvPr/>
        </p:nvSpPr>
        <p:spPr>
          <a:xfrm>
            <a:off x="6678467" y="3135996"/>
            <a:ext cx="717154" cy="369332"/>
          </a:xfrm>
          <a:prstGeom prst="rect">
            <a:avLst/>
          </a:prstGeom>
          <a:noFill/>
        </p:spPr>
        <p:txBody>
          <a:bodyPr wrap="square" rtlCol="0">
            <a:spAutoFit/>
          </a:bodyPr>
          <a:lstStyle/>
          <a:p>
            <a:r>
              <a:rPr lang="en-US" altLang="zh-CN" dirty="0" smtClean="0">
                <a:solidFill>
                  <a:schemeClr val="bg1"/>
                </a:solidFill>
              </a:rPr>
              <a:t>28%</a:t>
            </a:r>
            <a:endParaRPr lang="zh-CN" altLang="en-US" dirty="0">
              <a:solidFill>
                <a:schemeClr val="bg1"/>
              </a:solidFill>
            </a:endParaRPr>
          </a:p>
        </p:txBody>
      </p:sp>
      <p:sp>
        <p:nvSpPr>
          <p:cNvPr id="80" name="文本框 79"/>
          <p:cNvSpPr txBox="1"/>
          <p:nvPr/>
        </p:nvSpPr>
        <p:spPr>
          <a:xfrm>
            <a:off x="6706582" y="4114547"/>
            <a:ext cx="717154" cy="369332"/>
          </a:xfrm>
          <a:prstGeom prst="rect">
            <a:avLst/>
          </a:prstGeom>
          <a:noFill/>
        </p:spPr>
        <p:txBody>
          <a:bodyPr wrap="square" rtlCol="0">
            <a:spAutoFit/>
          </a:bodyPr>
          <a:lstStyle/>
          <a:p>
            <a:r>
              <a:rPr lang="en-US" altLang="zh-CN" dirty="0" smtClean="0">
                <a:solidFill>
                  <a:schemeClr val="bg1"/>
                </a:solidFill>
              </a:rPr>
              <a:t>54%</a:t>
            </a:r>
            <a:endParaRPr lang="zh-CN" altLang="en-US" dirty="0">
              <a:solidFill>
                <a:schemeClr val="bg1"/>
              </a:solidFill>
            </a:endParaRPr>
          </a:p>
        </p:txBody>
      </p:sp>
      <p:sp>
        <p:nvSpPr>
          <p:cNvPr id="81" name="文本框 80"/>
          <p:cNvSpPr txBox="1"/>
          <p:nvPr/>
        </p:nvSpPr>
        <p:spPr>
          <a:xfrm>
            <a:off x="6678467" y="4997706"/>
            <a:ext cx="717154" cy="369332"/>
          </a:xfrm>
          <a:prstGeom prst="rect">
            <a:avLst/>
          </a:prstGeom>
          <a:noFill/>
        </p:spPr>
        <p:txBody>
          <a:bodyPr wrap="square" rtlCol="0">
            <a:spAutoFit/>
          </a:bodyPr>
          <a:lstStyle/>
          <a:p>
            <a:r>
              <a:rPr lang="en-US" altLang="zh-CN" dirty="0" smtClean="0">
                <a:solidFill>
                  <a:schemeClr val="bg1"/>
                </a:solidFill>
              </a:rPr>
              <a:t>45%</a:t>
            </a:r>
            <a:endParaRPr lang="zh-CN" altLang="en-US" dirty="0">
              <a:solidFill>
                <a:schemeClr val="bg1"/>
              </a:solidFill>
            </a:endParaRPr>
          </a:p>
        </p:txBody>
      </p:sp>
      <p:sp>
        <p:nvSpPr>
          <p:cNvPr id="2" name="文本框 1"/>
          <p:cNvSpPr txBox="1"/>
          <p:nvPr/>
        </p:nvSpPr>
        <p:spPr>
          <a:xfrm>
            <a:off x="1328851" y="3010437"/>
            <a:ext cx="1548713" cy="830997"/>
          </a:xfrm>
          <a:prstGeom prst="rect">
            <a:avLst/>
          </a:prstGeom>
          <a:noFill/>
        </p:spPr>
        <p:txBody>
          <a:bodyPr wrap="square" rtlCol="0">
            <a:spAutoFit/>
          </a:bodyPr>
          <a:lstStyle/>
          <a:p>
            <a:r>
              <a:rPr lang="en-US" altLang="zh-CN" sz="1200" dirty="0" smtClean="0">
                <a:solidFill>
                  <a:schemeClr val="bg1"/>
                </a:solidFill>
              </a:rPr>
              <a:t>Add your text here add your text here add your text here, add your text here</a:t>
            </a:r>
            <a:endParaRPr lang="zh-CN" altLang="en-US" sz="1200" dirty="0">
              <a:solidFill>
                <a:schemeClr val="bg1"/>
              </a:solidFill>
            </a:endParaRPr>
          </a:p>
        </p:txBody>
      </p:sp>
    </p:spTree>
    <p:extLst>
      <p:ext uri="{BB962C8B-B14F-4D97-AF65-F5344CB8AC3E}">
        <p14:creationId xmlns:p14="http://schemas.microsoft.com/office/powerpoint/2010/main" val="107281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30595" y="123568"/>
            <a:ext cx="1367481" cy="369332"/>
          </a:xfrm>
          <a:prstGeom prst="rect">
            <a:avLst/>
          </a:prstGeom>
          <a:noFill/>
        </p:spPr>
        <p:txBody>
          <a:bodyPr wrap="square" rtlCol="0">
            <a:spAutoFit/>
          </a:bodyPr>
          <a:lstStyle/>
          <a:p>
            <a:pPr algn="ctr"/>
            <a:r>
              <a:rPr lang="en-US" altLang="zh-CN" dirty="0" smtClean="0"/>
              <a:t>ADD TITLE</a:t>
            </a:r>
            <a:endParaRPr lang="zh-CN" altLang="en-US" dirty="0"/>
          </a:p>
        </p:txBody>
      </p:sp>
      <p:grpSp>
        <p:nvGrpSpPr>
          <p:cNvPr id="2" name="组合 1"/>
          <p:cNvGrpSpPr/>
          <p:nvPr/>
        </p:nvGrpSpPr>
        <p:grpSpPr>
          <a:xfrm>
            <a:off x="1810254" y="1013396"/>
            <a:ext cx="5874281" cy="1017930"/>
            <a:chOff x="1810254" y="1013396"/>
            <a:chExt cx="5874281" cy="1017930"/>
          </a:xfrm>
        </p:grpSpPr>
        <p:sp>
          <p:nvSpPr>
            <p:cNvPr id="17" name="矩形 16"/>
            <p:cNvSpPr/>
            <p:nvPr/>
          </p:nvSpPr>
          <p:spPr>
            <a:xfrm>
              <a:off x="1928523" y="1219198"/>
              <a:ext cx="5607005" cy="597558"/>
            </a:xfrm>
            <a:prstGeom prst="rect">
              <a:avLst/>
            </a:prstGeom>
            <a:solidFill>
              <a:schemeClr val="bg1"/>
            </a:solidFill>
            <a:ln>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810254" y="1013396"/>
              <a:ext cx="377846" cy="772790"/>
              <a:chOff x="636560" y="1153442"/>
              <a:chExt cx="377846" cy="772790"/>
            </a:xfrm>
          </p:grpSpPr>
          <p:sp useBgFill="1">
            <p:nvSpPr>
              <p:cNvPr id="22" name="矩形 21"/>
              <p:cNvSpPr/>
              <p:nvPr/>
            </p:nvSpPr>
            <p:spPr>
              <a:xfrm rot="18820385">
                <a:off x="547529" y="1242473"/>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p:cNvSpPr/>
              <p:nvPr/>
            </p:nvSpPr>
            <p:spPr>
              <a:xfrm rot="18722618" flipV="1">
                <a:off x="543901" y="1493178"/>
                <a:ext cx="760969" cy="105139"/>
              </a:xfrm>
              <a:prstGeom prst="rect">
                <a:avLst/>
              </a:prstGeom>
              <a:ln>
                <a:no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7306689" y="1257629"/>
              <a:ext cx="377846" cy="773697"/>
              <a:chOff x="3474496" y="1598656"/>
              <a:chExt cx="377846" cy="773697"/>
            </a:xfrm>
          </p:grpSpPr>
          <p:sp useBgFill="1">
            <p:nvSpPr>
              <p:cNvPr id="23" name="矩形 22"/>
              <p:cNvSpPr/>
              <p:nvPr/>
            </p:nvSpPr>
            <p:spPr>
              <a:xfrm rot="18820385">
                <a:off x="3385465" y="1905476"/>
                <a:ext cx="555908" cy="3778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4" name="矩形 23"/>
              <p:cNvSpPr/>
              <p:nvPr/>
            </p:nvSpPr>
            <p:spPr>
              <a:xfrm rot="18722618" flipV="1">
                <a:off x="3153806" y="1926571"/>
                <a:ext cx="760969" cy="105139"/>
              </a:xfrm>
              <a:prstGeom prst="rect">
                <a:avLst/>
              </a:prstGeom>
              <a:ln>
                <a:noFill/>
              </a:ln>
              <a:effectLst>
                <a:outerShdw blurRad="50800" dist="38100" dir="135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p:cNvSpPr txBox="1"/>
            <p:nvPr/>
          </p:nvSpPr>
          <p:spPr>
            <a:xfrm>
              <a:off x="2350677" y="1342159"/>
              <a:ext cx="4378260" cy="276999"/>
            </a:xfrm>
            <a:prstGeom prst="rect">
              <a:avLst/>
            </a:prstGeom>
            <a:noFill/>
          </p:spPr>
          <p:txBody>
            <a:bodyPr wrap="square" rtlCol="0">
              <a:spAutoFit/>
            </a:bodyPr>
            <a:lstStyle/>
            <a:p>
              <a:r>
                <a:rPr lang="en-US" altLang="zh-CN" sz="1200" dirty="0" smtClean="0"/>
                <a:t>Add your text here add your text here add your text here </a:t>
              </a:r>
              <a:endParaRPr lang="zh-CN" altLang="en-US" sz="1200" dirty="0"/>
            </a:p>
          </p:txBody>
        </p:sp>
      </p:grpSp>
      <p:grpSp>
        <p:nvGrpSpPr>
          <p:cNvPr id="3" name="组合 2"/>
          <p:cNvGrpSpPr/>
          <p:nvPr/>
        </p:nvGrpSpPr>
        <p:grpSpPr>
          <a:xfrm>
            <a:off x="1219200" y="2225979"/>
            <a:ext cx="6788919" cy="3479304"/>
            <a:chOff x="1219200" y="2225979"/>
            <a:chExt cx="6788919" cy="3479304"/>
          </a:xfrm>
        </p:grpSpPr>
        <p:grpSp>
          <p:nvGrpSpPr>
            <p:cNvPr id="53" name="组合 52"/>
            <p:cNvGrpSpPr/>
            <p:nvPr/>
          </p:nvGrpSpPr>
          <p:grpSpPr>
            <a:xfrm>
              <a:off x="1561938" y="3878103"/>
              <a:ext cx="5843022" cy="137985"/>
              <a:chOff x="1809073" y="3878103"/>
              <a:chExt cx="5843022" cy="137985"/>
            </a:xfrm>
          </p:grpSpPr>
          <p:cxnSp>
            <p:nvCxnSpPr>
              <p:cNvPr id="4" name="直接连接符 3"/>
              <p:cNvCxnSpPr/>
              <p:nvPr/>
            </p:nvCxnSpPr>
            <p:spPr>
              <a:xfrm flipV="1">
                <a:off x="1858138" y="3921352"/>
                <a:ext cx="5731298" cy="2471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809073" y="3904876"/>
                <a:ext cx="111212" cy="111212"/>
              </a:xfrm>
              <a:prstGeom prst="ellipse">
                <a:avLst/>
              </a:prstGeom>
              <a:solidFill>
                <a:schemeClr val="bg1"/>
              </a:solidFill>
              <a:ln>
                <a:solidFill>
                  <a:srgbClr val="843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714800" y="3899882"/>
                <a:ext cx="111212" cy="111212"/>
              </a:xfrm>
              <a:prstGeom prst="ellipse">
                <a:avLst/>
              </a:prstGeom>
              <a:solidFill>
                <a:schemeClr val="bg1"/>
              </a:solidFill>
              <a:ln>
                <a:solidFill>
                  <a:srgbClr val="6B2A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620528" y="3878103"/>
                <a:ext cx="111212" cy="1112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612575" y="3890460"/>
                <a:ext cx="111212" cy="111212"/>
              </a:xfrm>
              <a:prstGeom prst="ellipse">
                <a:avLst/>
              </a:prstGeom>
              <a:solidFill>
                <a:schemeClr val="bg1"/>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667895" y="3888400"/>
                <a:ext cx="111212" cy="111212"/>
              </a:xfrm>
              <a:prstGeom prst="ellipse">
                <a:avLst/>
              </a:prstGeom>
              <a:solidFill>
                <a:schemeClr val="bg1"/>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737886" y="3878103"/>
                <a:ext cx="111212" cy="111212"/>
              </a:xfrm>
              <a:prstGeom prst="ellipse">
                <a:avLst/>
              </a:prstGeom>
              <a:solidFill>
                <a:schemeClr val="bg1"/>
              </a:solidFill>
              <a:ln>
                <a:solidFill>
                  <a:srgbClr val="EC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7540883" y="3882163"/>
                <a:ext cx="111212" cy="111212"/>
              </a:xfrm>
              <a:prstGeom prst="ellipse">
                <a:avLst/>
              </a:prstGeom>
              <a:solidFill>
                <a:schemeClr val="bg1"/>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1597488" y="2225979"/>
              <a:ext cx="6410631" cy="3479304"/>
              <a:chOff x="1844623" y="2225979"/>
              <a:chExt cx="6410631" cy="3479304"/>
            </a:xfrm>
          </p:grpSpPr>
          <p:sp>
            <p:nvSpPr>
              <p:cNvPr id="10" name="椭圆 9"/>
              <p:cNvSpPr/>
              <p:nvPr/>
            </p:nvSpPr>
            <p:spPr>
              <a:xfrm>
                <a:off x="1905223" y="2231915"/>
                <a:ext cx="568411" cy="568411"/>
              </a:xfrm>
              <a:prstGeom prst="ellipse">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622277" y="2231915"/>
                <a:ext cx="568411" cy="5684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8725" y="2226683"/>
                <a:ext cx="568411" cy="568411"/>
              </a:xfrm>
              <a:prstGeom prst="ellipse">
                <a:avLst/>
              </a:prstGeom>
              <a:solidFill>
                <a:srgbClr val="F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686843" y="2225979"/>
                <a:ext cx="568411" cy="568411"/>
              </a:xfrm>
              <a:prstGeom prst="ellipse">
                <a:avLst/>
              </a:prstGeom>
              <a:solidFill>
                <a:srgbClr val="002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48683" y="5136872"/>
                <a:ext cx="568411" cy="568411"/>
              </a:xfrm>
              <a:prstGeom prst="ellipse">
                <a:avLst/>
              </a:prstGeom>
              <a:solidFill>
                <a:srgbClr val="6B2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768098" y="5128634"/>
                <a:ext cx="568411" cy="568411"/>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903070" y="5112738"/>
                <a:ext cx="568411" cy="568411"/>
              </a:xfrm>
              <a:prstGeom prst="ellipse">
                <a:avLst/>
              </a:prstGeom>
              <a:solidFill>
                <a:srgbClr val="EC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2742420" y="4020065"/>
                <a:ext cx="404434" cy="1116807"/>
              </a:xfrm>
              <a:custGeom>
                <a:avLst/>
                <a:gdLst>
                  <a:gd name="connsiteX0" fmla="*/ 25494 w 398191"/>
                  <a:gd name="connsiteY0" fmla="*/ 0 h 1169094"/>
                  <a:gd name="connsiteX1" fmla="*/ 33731 w 398191"/>
                  <a:gd name="connsiteY1" fmla="*/ 535459 h 1169094"/>
                  <a:gd name="connsiteX2" fmla="*/ 355007 w 398191"/>
                  <a:gd name="connsiteY2" fmla="*/ 642551 h 1169094"/>
                  <a:gd name="connsiteX3" fmla="*/ 396196 w 398191"/>
                  <a:gd name="connsiteY3" fmla="*/ 1120346 h 1169094"/>
                  <a:gd name="connsiteX4" fmla="*/ 387958 w 398191"/>
                  <a:gd name="connsiteY4" fmla="*/ 1128583 h 116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91" h="1169094">
                    <a:moveTo>
                      <a:pt x="25494" y="0"/>
                    </a:moveTo>
                    <a:cubicBezTo>
                      <a:pt x="2153" y="214183"/>
                      <a:pt x="-21188" y="428367"/>
                      <a:pt x="33731" y="535459"/>
                    </a:cubicBezTo>
                    <a:cubicBezTo>
                      <a:pt x="88650" y="642551"/>
                      <a:pt x="294596" y="545070"/>
                      <a:pt x="355007" y="642551"/>
                    </a:cubicBezTo>
                    <a:cubicBezTo>
                      <a:pt x="415418" y="740032"/>
                      <a:pt x="390704" y="1039341"/>
                      <a:pt x="396196" y="1120346"/>
                    </a:cubicBezTo>
                    <a:cubicBezTo>
                      <a:pt x="401688" y="1201351"/>
                      <a:pt x="394823" y="1164967"/>
                      <a:pt x="387958" y="1128583"/>
                    </a:cubicBezTo>
                  </a:path>
                </a:pathLst>
              </a:custGeom>
              <a:noFill/>
              <a:ln w="9525">
                <a:solidFill>
                  <a:srgbClr val="6B2A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1844623" y="2765938"/>
                <a:ext cx="346709" cy="1138797"/>
              </a:xfrm>
              <a:custGeom>
                <a:avLst/>
                <a:gdLst>
                  <a:gd name="connsiteX0" fmla="*/ 25366 w 346709"/>
                  <a:gd name="connsiteY0" fmla="*/ 1138797 h 1138797"/>
                  <a:gd name="connsiteX1" fmla="*/ 25366 w 346709"/>
                  <a:gd name="connsiteY1" fmla="*/ 512721 h 1138797"/>
                  <a:gd name="connsiteX2" fmla="*/ 288977 w 346709"/>
                  <a:gd name="connsiteY2" fmla="*/ 422105 h 1138797"/>
                  <a:gd name="connsiteX3" fmla="*/ 338404 w 346709"/>
                  <a:gd name="connsiteY3" fmla="*/ 26689 h 1138797"/>
                  <a:gd name="connsiteX4" fmla="*/ 346642 w 346709"/>
                  <a:gd name="connsiteY4" fmla="*/ 34927 h 1138797"/>
                  <a:gd name="connsiteX5" fmla="*/ 346642 w 346709"/>
                  <a:gd name="connsiteY5" fmla="*/ 34927 h 11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09" h="1138797">
                    <a:moveTo>
                      <a:pt x="25366" y="1138797"/>
                    </a:moveTo>
                    <a:cubicBezTo>
                      <a:pt x="3398" y="885483"/>
                      <a:pt x="-18569" y="632170"/>
                      <a:pt x="25366" y="512721"/>
                    </a:cubicBezTo>
                    <a:cubicBezTo>
                      <a:pt x="69301" y="393272"/>
                      <a:pt x="236804" y="503110"/>
                      <a:pt x="288977" y="422105"/>
                    </a:cubicBezTo>
                    <a:cubicBezTo>
                      <a:pt x="341150" y="341100"/>
                      <a:pt x="328793" y="91219"/>
                      <a:pt x="338404" y="26689"/>
                    </a:cubicBezTo>
                    <a:cubicBezTo>
                      <a:pt x="348015" y="-37841"/>
                      <a:pt x="346642" y="34927"/>
                      <a:pt x="346642" y="34927"/>
                    </a:cubicBezTo>
                    <a:lnTo>
                      <a:pt x="346642" y="34927"/>
                    </a:lnTo>
                  </a:path>
                </a:pathLst>
              </a:custGeom>
              <a:noFill/>
              <a:ln w="9525">
                <a:solidFill>
                  <a:srgbClr val="843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3632502" y="2745085"/>
                <a:ext cx="346709" cy="1138797"/>
              </a:xfrm>
              <a:custGeom>
                <a:avLst/>
                <a:gdLst>
                  <a:gd name="connsiteX0" fmla="*/ 25366 w 346709"/>
                  <a:gd name="connsiteY0" fmla="*/ 1138797 h 1138797"/>
                  <a:gd name="connsiteX1" fmla="*/ 25366 w 346709"/>
                  <a:gd name="connsiteY1" fmla="*/ 512721 h 1138797"/>
                  <a:gd name="connsiteX2" fmla="*/ 288977 w 346709"/>
                  <a:gd name="connsiteY2" fmla="*/ 422105 h 1138797"/>
                  <a:gd name="connsiteX3" fmla="*/ 338404 w 346709"/>
                  <a:gd name="connsiteY3" fmla="*/ 26689 h 1138797"/>
                  <a:gd name="connsiteX4" fmla="*/ 346642 w 346709"/>
                  <a:gd name="connsiteY4" fmla="*/ 34927 h 1138797"/>
                  <a:gd name="connsiteX5" fmla="*/ 346642 w 346709"/>
                  <a:gd name="connsiteY5" fmla="*/ 34927 h 11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09" h="1138797">
                    <a:moveTo>
                      <a:pt x="25366" y="1138797"/>
                    </a:moveTo>
                    <a:cubicBezTo>
                      <a:pt x="3398" y="885483"/>
                      <a:pt x="-18569" y="632170"/>
                      <a:pt x="25366" y="512721"/>
                    </a:cubicBezTo>
                    <a:cubicBezTo>
                      <a:pt x="69301" y="393272"/>
                      <a:pt x="236804" y="503110"/>
                      <a:pt x="288977" y="422105"/>
                    </a:cubicBezTo>
                    <a:cubicBezTo>
                      <a:pt x="341150" y="341100"/>
                      <a:pt x="328793" y="91219"/>
                      <a:pt x="338404" y="26689"/>
                    </a:cubicBezTo>
                    <a:cubicBezTo>
                      <a:pt x="348015" y="-37841"/>
                      <a:pt x="346642" y="34927"/>
                      <a:pt x="346642" y="34927"/>
                    </a:cubicBezTo>
                    <a:lnTo>
                      <a:pt x="346642" y="34927"/>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5685926" y="2738823"/>
                <a:ext cx="346709" cy="1138797"/>
              </a:xfrm>
              <a:custGeom>
                <a:avLst/>
                <a:gdLst>
                  <a:gd name="connsiteX0" fmla="*/ 25366 w 346709"/>
                  <a:gd name="connsiteY0" fmla="*/ 1138797 h 1138797"/>
                  <a:gd name="connsiteX1" fmla="*/ 25366 w 346709"/>
                  <a:gd name="connsiteY1" fmla="*/ 512721 h 1138797"/>
                  <a:gd name="connsiteX2" fmla="*/ 288977 w 346709"/>
                  <a:gd name="connsiteY2" fmla="*/ 422105 h 1138797"/>
                  <a:gd name="connsiteX3" fmla="*/ 338404 w 346709"/>
                  <a:gd name="connsiteY3" fmla="*/ 26689 h 1138797"/>
                  <a:gd name="connsiteX4" fmla="*/ 346642 w 346709"/>
                  <a:gd name="connsiteY4" fmla="*/ 34927 h 1138797"/>
                  <a:gd name="connsiteX5" fmla="*/ 346642 w 346709"/>
                  <a:gd name="connsiteY5" fmla="*/ 34927 h 11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09" h="1138797">
                    <a:moveTo>
                      <a:pt x="25366" y="1138797"/>
                    </a:moveTo>
                    <a:cubicBezTo>
                      <a:pt x="3398" y="885483"/>
                      <a:pt x="-18569" y="632170"/>
                      <a:pt x="25366" y="512721"/>
                    </a:cubicBezTo>
                    <a:cubicBezTo>
                      <a:pt x="69301" y="393272"/>
                      <a:pt x="236804" y="503110"/>
                      <a:pt x="288977" y="422105"/>
                    </a:cubicBezTo>
                    <a:cubicBezTo>
                      <a:pt x="341150" y="341100"/>
                      <a:pt x="328793" y="91219"/>
                      <a:pt x="338404" y="26689"/>
                    </a:cubicBezTo>
                    <a:cubicBezTo>
                      <a:pt x="348015" y="-37841"/>
                      <a:pt x="346642" y="34927"/>
                      <a:pt x="346642" y="34927"/>
                    </a:cubicBezTo>
                    <a:lnTo>
                      <a:pt x="346642" y="34927"/>
                    </a:lnTo>
                  </a:path>
                </a:pathLst>
              </a:custGeom>
              <a:noFill/>
              <a:ln w="9525">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7565995" y="2721500"/>
                <a:ext cx="346709" cy="1138797"/>
              </a:xfrm>
              <a:custGeom>
                <a:avLst/>
                <a:gdLst>
                  <a:gd name="connsiteX0" fmla="*/ 25366 w 346709"/>
                  <a:gd name="connsiteY0" fmla="*/ 1138797 h 1138797"/>
                  <a:gd name="connsiteX1" fmla="*/ 25366 w 346709"/>
                  <a:gd name="connsiteY1" fmla="*/ 512721 h 1138797"/>
                  <a:gd name="connsiteX2" fmla="*/ 288977 w 346709"/>
                  <a:gd name="connsiteY2" fmla="*/ 422105 h 1138797"/>
                  <a:gd name="connsiteX3" fmla="*/ 338404 w 346709"/>
                  <a:gd name="connsiteY3" fmla="*/ 26689 h 1138797"/>
                  <a:gd name="connsiteX4" fmla="*/ 346642 w 346709"/>
                  <a:gd name="connsiteY4" fmla="*/ 34927 h 1138797"/>
                  <a:gd name="connsiteX5" fmla="*/ 346642 w 346709"/>
                  <a:gd name="connsiteY5" fmla="*/ 34927 h 11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09" h="1138797">
                    <a:moveTo>
                      <a:pt x="25366" y="1138797"/>
                    </a:moveTo>
                    <a:cubicBezTo>
                      <a:pt x="3398" y="885483"/>
                      <a:pt x="-18569" y="632170"/>
                      <a:pt x="25366" y="512721"/>
                    </a:cubicBezTo>
                    <a:cubicBezTo>
                      <a:pt x="69301" y="393272"/>
                      <a:pt x="236804" y="503110"/>
                      <a:pt x="288977" y="422105"/>
                    </a:cubicBezTo>
                    <a:cubicBezTo>
                      <a:pt x="341150" y="341100"/>
                      <a:pt x="328793" y="91219"/>
                      <a:pt x="338404" y="26689"/>
                    </a:cubicBezTo>
                    <a:cubicBezTo>
                      <a:pt x="348015" y="-37841"/>
                      <a:pt x="346642" y="34927"/>
                      <a:pt x="346642" y="34927"/>
                    </a:cubicBezTo>
                    <a:lnTo>
                      <a:pt x="346642" y="34927"/>
                    </a:lnTo>
                  </a:path>
                </a:pathLst>
              </a:custGeom>
              <a:noFill/>
              <a:ln w="9525">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4653032" y="4008250"/>
                <a:ext cx="404434" cy="1116807"/>
              </a:xfrm>
              <a:custGeom>
                <a:avLst/>
                <a:gdLst>
                  <a:gd name="connsiteX0" fmla="*/ 25494 w 398191"/>
                  <a:gd name="connsiteY0" fmla="*/ 0 h 1169094"/>
                  <a:gd name="connsiteX1" fmla="*/ 33731 w 398191"/>
                  <a:gd name="connsiteY1" fmla="*/ 535459 h 1169094"/>
                  <a:gd name="connsiteX2" fmla="*/ 355007 w 398191"/>
                  <a:gd name="connsiteY2" fmla="*/ 642551 h 1169094"/>
                  <a:gd name="connsiteX3" fmla="*/ 396196 w 398191"/>
                  <a:gd name="connsiteY3" fmla="*/ 1120346 h 1169094"/>
                  <a:gd name="connsiteX4" fmla="*/ 387958 w 398191"/>
                  <a:gd name="connsiteY4" fmla="*/ 1128583 h 116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91" h="1169094">
                    <a:moveTo>
                      <a:pt x="25494" y="0"/>
                    </a:moveTo>
                    <a:cubicBezTo>
                      <a:pt x="2153" y="214183"/>
                      <a:pt x="-21188" y="428367"/>
                      <a:pt x="33731" y="535459"/>
                    </a:cubicBezTo>
                    <a:cubicBezTo>
                      <a:pt x="88650" y="642551"/>
                      <a:pt x="294596" y="545070"/>
                      <a:pt x="355007" y="642551"/>
                    </a:cubicBezTo>
                    <a:cubicBezTo>
                      <a:pt x="415418" y="740032"/>
                      <a:pt x="390704" y="1039341"/>
                      <a:pt x="396196" y="1120346"/>
                    </a:cubicBezTo>
                    <a:cubicBezTo>
                      <a:pt x="401688" y="1201351"/>
                      <a:pt x="394823" y="1164967"/>
                      <a:pt x="387958" y="1128583"/>
                    </a:cubicBezTo>
                  </a:path>
                </a:pathLst>
              </a:custGeom>
              <a:noFill/>
              <a:ln w="9525">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6784425" y="3993375"/>
                <a:ext cx="404434" cy="1116807"/>
              </a:xfrm>
              <a:custGeom>
                <a:avLst/>
                <a:gdLst>
                  <a:gd name="connsiteX0" fmla="*/ 25494 w 398191"/>
                  <a:gd name="connsiteY0" fmla="*/ 0 h 1169094"/>
                  <a:gd name="connsiteX1" fmla="*/ 33731 w 398191"/>
                  <a:gd name="connsiteY1" fmla="*/ 535459 h 1169094"/>
                  <a:gd name="connsiteX2" fmla="*/ 355007 w 398191"/>
                  <a:gd name="connsiteY2" fmla="*/ 642551 h 1169094"/>
                  <a:gd name="connsiteX3" fmla="*/ 396196 w 398191"/>
                  <a:gd name="connsiteY3" fmla="*/ 1120346 h 1169094"/>
                  <a:gd name="connsiteX4" fmla="*/ 387958 w 398191"/>
                  <a:gd name="connsiteY4" fmla="*/ 1128583 h 116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91" h="1169094">
                    <a:moveTo>
                      <a:pt x="25494" y="0"/>
                    </a:moveTo>
                    <a:cubicBezTo>
                      <a:pt x="2153" y="214183"/>
                      <a:pt x="-21188" y="428367"/>
                      <a:pt x="33731" y="535459"/>
                    </a:cubicBezTo>
                    <a:cubicBezTo>
                      <a:pt x="88650" y="642551"/>
                      <a:pt x="294596" y="545070"/>
                      <a:pt x="355007" y="642551"/>
                    </a:cubicBezTo>
                    <a:cubicBezTo>
                      <a:pt x="415418" y="740032"/>
                      <a:pt x="390704" y="1039341"/>
                      <a:pt x="396196" y="1120346"/>
                    </a:cubicBezTo>
                    <a:cubicBezTo>
                      <a:pt x="401688" y="1201351"/>
                      <a:pt x="394823" y="1164967"/>
                      <a:pt x="387958" y="1128583"/>
                    </a:cubicBezTo>
                  </a:path>
                </a:pathLst>
              </a:custGeom>
              <a:noFill/>
              <a:ln w="9525">
                <a:solidFill>
                  <a:srgbClr val="EC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p:cNvSpPr txBox="1"/>
            <p:nvPr/>
          </p:nvSpPr>
          <p:spPr>
            <a:xfrm>
              <a:off x="1219200" y="4127671"/>
              <a:ext cx="735715" cy="276999"/>
            </a:xfrm>
            <a:prstGeom prst="rect">
              <a:avLst/>
            </a:prstGeom>
            <a:noFill/>
          </p:spPr>
          <p:txBody>
            <a:bodyPr wrap="square" rtlCol="0">
              <a:spAutoFit/>
            </a:bodyPr>
            <a:lstStyle/>
            <a:p>
              <a:r>
                <a:rPr lang="en-US" altLang="zh-CN" sz="1200" dirty="0" smtClean="0"/>
                <a:t>2012.3.4</a:t>
              </a:r>
              <a:endParaRPr lang="zh-CN" altLang="en-US" sz="1200" dirty="0"/>
            </a:p>
          </p:txBody>
        </p:sp>
        <p:sp>
          <p:nvSpPr>
            <p:cNvPr id="46" name="文本框 45"/>
            <p:cNvSpPr txBox="1"/>
            <p:nvPr/>
          </p:nvSpPr>
          <p:spPr>
            <a:xfrm>
              <a:off x="2164004" y="3514734"/>
              <a:ext cx="735715" cy="276999"/>
            </a:xfrm>
            <a:prstGeom prst="rect">
              <a:avLst/>
            </a:prstGeom>
            <a:noFill/>
          </p:spPr>
          <p:txBody>
            <a:bodyPr wrap="square" rtlCol="0">
              <a:spAutoFit/>
            </a:bodyPr>
            <a:lstStyle/>
            <a:p>
              <a:r>
                <a:rPr lang="en-US" altLang="zh-CN" sz="1200" dirty="0" smtClean="0"/>
                <a:t>2012.3.4</a:t>
              </a:r>
              <a:endParaRPr lang="zh-CN" altLang="en-US" sz="1200" dirty="0"/>
            </a:p>
          </p:txBody>
        </p:sp>
        <p:sp>
          <p:nvSpPr>
            <p:cNvPr id="47" name="文本框 46"/>
            <p:cNvSpPr txBox="1"/>
            <p:nvPr/>
          </p:nvSpPr>
          <p:spPr>
            <a:xfrm>
              <a:off x="3046220" y="4125127"/>
              <a:ext cx="735715" cy="276999"/>
            </a:xfrm>
            <a:prstGeom prst="rect">
              <a:avLst/>
            </a:prstGeom>
            <a:noFill/>
          </p:spPr>
          <p:txBody>
            <a:bodyPr wrap="square" rtlCol="0">
              <a:spAutoFit/>
            </a:bodyPr>
            <a:lstStyle/>
            <a:p>
              <a:r>
                <a:rPr lang="en-US" altLang="zh-CN" sz="1200" dirty="0" smtClean="0"/>
                <a:t>2012.3.4</a:t>
              </a:r>
              <a:endParaRPr lang="zh-CN" altLang="en-US" sz="1200" dirty="0"/>
            </a:p>
          </p:txBody>
        </p:sp>
        <p:sp>
          <p:nvSpPr>
            <p:cNvPr id="48" name="文本框 47"/>
            <p:cNvSpPr txBox="1"/>
            <p:nvPr/>
          </p:nvSpPr>
          <p:spPr>
            <a:xfrm>
              <a:off x="5079934" y="4125127"/>
              <a:ext cx="735715" cy="276999"/>
            </a:xfrm>
            <a:prstGeom prst="rect">
              <a:avLst/>
            </a:prstGeom>
            <a:noFill/>
          </p:spPr>
          <p:txBody>
            <a:bodyPr wrap="square" rtlCol="0">
              <a:spAutoFit/>
            </a:bodyPr>
            <a:lstStyle/>
            <a:p>
              <a:r>
                <a:rPr lang="en-US" altLang="zh-CN" sz="1200" dirty="0" smtClean="0"/>
                <a:t>2012.3.4</a:t>
              </a:r>
              <a:endParaRPr lang="zh-CN" altLang="en-US" sz="1200" dirty="0"/>
            </a:p>
          </p:txBody>
        </p:sp>
        <p:sp>
          <p:nvSpPr>
            <p:cNvPr id="49" name="文本框 48"/>
            <p:cNvSpPr txBox="1"/>
            <p:nvPr/>
          </p:nvSpPr>
          <p:spPr>
            <a:xfrm>
              <a:off x="4049825" y="3514734"/>
              <a:ext cx="735715" cy="276999"/>
            </a:xfrm>
            <a:prstGeom prst="rect">
              <a:avLst/>
            </a:prstGeom>
            <a:noFill/>
          </p:spPr>
          <p:txBody>
            <a:bodyPr wrap="square" rtlCol="0">
              <a:spAutoFit/>
            </a:bodyPr>
            <a:lstStyle/>
            <a:p>
              <a:r>
                <a:rPr lang="en-US" altLang="zh-CN" sz="1200" dirty="0" smtClean="0"/>
                <a:t>2012.3.4</a:t>
              </a:r>
              <a:endParaRPr lang="zh-CN" altLang="en-US" sz="1200" dirty="0"/>
            </a:p>
          </p:txBody>
        </p:sp>
        <p:sp>
          <p:nvSpPr>
            <p:cNvPr id="50" name="文本框 49"/>
            <p:cNvSpPr txBox="1"/>
            <p:nvPr/>
          </p:nvSpPr>
          <p:spPr>
            <a:xfrm>
              <a:off x="6996527" y="4126012"/>
              <a:ext cx="735715" cy="276999"/>
            </a:xfrm>
            <a:prstGeom prst="rect">
              <a:avLst/>
            </a:prstGeom>
            <a:noFill/>
          </p:spPr>
          <p:txBody>
            <a:bodyPr wrap="square" rtlCol="0">
              <a:spAutoFit/>
            </a:bodyPr>
            <a:lstStyle/>
            <a:p>
              <a:r>
                <a:rPr lang="en-US" altLang="zh-CN" sz="1200" dirty="0" smtClean="0"/>
                <a:t>2012.3.4</a:t>
              </a:r>
              <a:endParaRPr lang="zh-CN" altLang="en-US" sz="1200" dirty="0"/>
            </a:p>
          </p:txBody>
        </p:sp>
        <p:sp>
          <p:nvSpPr>
            <p:cNvPr id="51" name="文本框 50"/>
            <p:cNvSpPr txBox="1"/>
            <p:nvPr/>
          </p:nvSpPr>
          <p:spPr>
            <a:xfrm>
              <a:off x="6122893" y="3510367"/>
              <a:ext cx="735715" cy="276999"/>
            </a:xfrm>
            <a:prstGeom prst="rect">
              <a:avLst/>
            </a:prstGeom>
            <a:noFill/>
          </p:spPr>
          <p:txBody>
            <a:bodyPr wrap="square" rtlCol="0">
              <a:spAutoFit/>
            </a:bodyPr>
            <a:lstStyle/>
            <a:p>
              <a:r>
                <a:rPr lang="en-US" altLang="zh-CN" sz="1200" dirty="0" smtClean="0"/>
                <a:t>2012.3.4</a:t>
              </a:r>
              <a:endParaRPr lang="zh-CN" altLang="en-US" sz="1200" dirty="0"/>
            </a:p>
          </p:txBody>
        </p:sp>
        <p:sp>
          <p:nvSpPr>
            <p:cNvPr id="54" name="文本框 53"/>
            <p:cNvSpPr txBox="1"/>
            <p:nvPr/>
          </p:nvSpPr>
          <p:spPr>
            <a:xfrm>
              <a:off x="1692225" y="2371684"/>
              <a:ext cx="434058" cy="276999"/>
            </a:xfrm>
            <a:prstGeom prst="rect">
              <a:avLst/>
            </a:prstGeom>
            <a:noFill/>
          </p:spPr>
          <p:txBody>
            <a:bodyPr wrap="square" rtlCol="0">
              <a:spAutoFit/>
            </a:bodyPr>
            <a:lstStyle/>
            <a:p>
              <a:r>
                <a:rPr lang="en-US" altLang="zh-CN" sz="1200" dirty="0" smtClean="0">
                  <a:solidFill>
                    <a:schemeClr val="bg1"/>
                  </a:solidFill>
                </a:rPr>
                <a:t>text</a:t>
              </a:r>
              <a:endParaRPr lang="zh-CN" altLang="en-US" sz="1200" dirty="0">
                <a:solidFill>
                  <a:schemeClr val="bg1"/>
                </a:solidFill>
              </a:endParaRPr>
            </a:p>
          </p:txBody>
        </p:sp>
        <p:sp>
          <p:nvSpPr>
            <p:cNvPr id="55" name="文本框 54"/>
            <p:cNvSpPr txBox="1"/>
            <p:nvPr/>
          </p:nvSpPr>
          <p:spPr>
            <a:xfrm>
              <a:off x="3442318" y="2361617"/>
              <a:ext cx="434058" cy="276999"/>
            </a:xfrm>
            <a:prstGeom prst="rect">
              <a:avLst/>
            </a:prstGeom>
            <a:noFill/>
          </p:spPr>
          <p:txBody>
            <a:bodyPr wrap="square" rtlCol="0">
              <a:spAutoFit/>
            </a:bodyPr>
            <a:lstStyle/>
            <a:p>
              <a:r>
                <a:rPr lang="en-US" altLang="zh-CN" sz="1200" dirty="0" smtClean="0">
                  <a:solidFill>
                    <a:schemeClr val="bg1"/>
                  </a:solidFill>
                </a:rPr>
                <a:t>text</a:t>
              </a:r>
              <a:endParaRPr lang="zh-CN" altLang="en-US" sz="1200" dirty="0">
                <a:solidFill>
                  <a:schemeClr val="bg1"/>
                </a:solidFill>
              </a:endParaRPr>
            </a:p>
          </p:txBody>
        </p:sp>
        <p:sp>
          <p:nvSpPr>
            <p:cNvPr id="56" name="文本框 55"/>
            <p:cNvSpPr txBox="1"/>
            <p:nvPr/>
          </p:nvSpPr>
          <p:spPr>
            <a:xfrm>
              <a:off x="5568471" y="2357430"/>
              <a:ext cx="434058" cy="276999"/>
            </a:xfrm>
            <a:prstGeom prst="rect">
              <a:avLst/>
            </a:prstGeom>
            <a:noFill/>
          </p:spPr>
          <p:txBody>
            <a:bodyPr wrap="square" rtlCol="0">
              <a:spAutoFit/>
            </a:bodyPr>
            <a:lstStyle/>
            <a:p>
              <a:r>
                <a:rPr lang="en-US" altLang="zh-CN" sz="1200" dirty="0" smtClean="0">
                  <a:solidFill>
                    <a:schemeClr val="bg1"/>
                  </a:solidFill>
                </a:rPr>
                <a:t>text</a:t>
              </a:r>
              <a:endParaRPr lang="zh-CN" altLang="en-US" sz="1200" dirty="0">
                <a:solidFill>
                  <a:schemeClr val="bg1"/>
                </a:solidFill>
              </a:endParaRPr>
            </a:p>
          </p:txBody>
        </p:sp>
        <p:sp>
          <p:nvSpPr>
            <p:cNvPr id="57" name="文本框 56"/>
            <p:cNvSpPr txBox="1"/>
            <p:nvPr/>
          </p:nvSpPr>
          <p:spPr>
            <a:xfrm>
              <a:off x="7506884" y="2357430"/>
              <a:ext cx="434058" cy="276999"/>
            </a:xfrm>
            <a:prstGeom prst="rect">
              <a:avLst/>
            </a:prstGeom>
            <a:noFill/>
          </p:spPr>
          <p:txBody>
            <a:bodyPr wrap="square" rtlCol="0">
              <a:spAutoFit/>
            </a:bodyPr>
            <a:lstStyle/>
            <a:p>
              <a:r>
                <a:rPr lang="en-US" altLang="zh-CN" sz="1200" dirty="0" smtClean="0">
                  <a:solidFill>
                    <a:schemeClr val="bg1"/>
                  </a:solidFill>
                </a:rPr>
                <a:t>text</a:t>
              </a:r>
              <a:endParaRPr lang="zh-CN" altLang="en-US" sz="1200" dirty="0">
                <a:solidFill>
                  <a:schemeClr val="bg1"/>
                </a:solidFill>
              </a:endParaRPr>
            </a:p>
          </p:txBody>
        </p:sp>
        <p:sp>
          <p:nvSpPr>
            <p:cNvPr id="58" name="文本框 57"/>
            <p:cNvSpPr txBox="1"/>
            <p:nvPr/>
          </p:nvSpPr>
          <p:spPr>
            <a:xfrm>
              <a:off x="2668724" y="5285370"/>
              <a:ext cx="434058" cy="276999"/>
            </a:xfrm>
            <a:prstGeom prst="rect">
              <a:avLst/>
            </a:prstGeom>
            <a:noFill/>
          </p:spPr>
          <p:txBody>
            <a:bodyPr wrap="square" rtlCol="0">
              <a:spAutoFit/>
            </a:bodyPr>
            <a:lstStyle/>
            <a:p>
              <a:r>
                <a:rPr lang="en-US" altLang="zh-CN" sz="1200" dirty="0" smtClean="0">
                  <a:solidFill>
                    <a:schemeClr val="bg1"/>
                  </a:solidFill>
                </a:rPr>
                <a:t>text</a:t>
              </a:r>
              <a:endParaRPr lang="zh-CN" altLang="en-US" sz="1200" dirty="0">
                <a:solidFill>
                  <a:schemeClr val="bg1"/>
                </a:solidFill>
              </a:endParaRPr>
            </a:p>
          </p:txBody>
        </p:sp>
        <p:sp>
          <p:nvSpPr>
            <p:cNvPr id="59" name="文本框 58"/>
            <p:cNvSpPr txBox="1"/>
            <p:nvPr/>
          </p:nvSpPr>
          <p:spPr>
            <a:xfrm>
              <a:off x="4588756" y="5282577"/>
              <a:ext cx="434058" cy="276999"/>
            </a:xfrm>
            <a:prstGeom prst="rect">
              <a:avLst/>
            </a:prstGeom>
            <a:noFill/>
          </p:spPr>
          <p:txBody>
            <a:bodyPr wrap="square" rtlCol="0">
              <a:spAutoFit/>
            </a:bodyPr>
            <a:lstStyle/>
            <a:p>
              <a:r>
                <a:rPr lang="en-US" altLang="zh-CN" sz="1200" dirty="0" smtClean="0">
                  <a:solidFill>
                    <a:schemeClr val="bg1"/>
                  </a:solidFill>
                </a:rPr>
                <a:t>text</a:t>
              </a:r>
              <a:endParaRPr lang="zh-CN" altLang="en-US" sz="1200" dirty="0">
                <a:solidFill>
                  <a:schemeClr val="bg1"/>
                </a:solidFill>
              </a:endParaRPr>
            </a:p>
          </p:txBody>
        </p:sp>
        <p:sp>
          <p:nvSpPr>
            <p:cNvPr id="60" name="文本框 59"/>
            <p:cNvSpPr txBox="1"/>
            <p:nvPr/>
          </p:nvSpPr>
          <p:spPr>
            <a:xfrm>
              <a:off x="6732968" y="5274339"/>
              <a:ext cx="434058" cy="276999"/>
            </a:xfrm>
            <a:prstGeom prst="rect">
              <a:avLst/>
            </a:prstGeom>
            <a:noFill/>
          </p:spPr>
          <p:txBody>
            <a:bodyPr wrap="square" rtlCol="0">
              <a:spAutoFit/>
            </a:bodyPr>
            <a:lstStyle/>
            <a:p>
              <a:r>
                <a:rPr lang="en-US" altLang="zh-CN" sz="1200" dirty="0" smtClean="0">
                  <a:solidFill>
                    <a:schemeClr val="bg1"/>
                  </a:solidFill>
                </a:rPr>
                <a:t>text</a:t>
              </a:r>
              <a:endParaRPr lang="zh-CN" altLang="en-US" sz="1200" dirty="0">
                <a:solidFill>
                  <a:schemeClr val="bg1"/>
                </a:solidFill>
              </a:endParaRPr>
            </a:p>
          </p:txBody>
        </p:sp>
      </p:grpSp>
    </p:spTree>
    <p:extLst>
      <p:ext uri="{BB962C8B-B14F-4D97-AF65-F5344CB8AC3E}">
        <p14:creationId xmlns:p14="http://schemas.microsoft.com/office/powerpoint/2010/main" val="145404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67415" y="2782668"/>
            <a:ext cx="3847071" cy="646331"/>
          </a:xfrm>
          <a:prstGeom prst="rect">
            <a:avLst/>
          </a:prstGeom>
          <a:noFill/>
        </p:spPr>
        <p:txBody>
          <a:bodyPr wrap="square" rtlCol="0">
            <a:spAutoFit/>
          </a:bodyPr>
          <a:lstStyle/>
          <a:p>
            <a:pPr algn="ctr"/>
            <a:r>
              <a:rPr lang="en-US" altLang="zh-CN" sz="3600" dirty="0" smtClean="0">
                <a:solidFill>
                  <a:srgbClr val="CFC953"/>
                </a:solidFill>
              </a:rPr>
              <a:t>THANK YOU</a:t>
            </a:r>
            <a:endParaRPr lang="zh-CN" altLang="en-US" sz="3600" dirty="0">
              <a:solidFill>
                <a:srgbClr val="CFC953"/>
              </a:solidFill>
            </a:endParaRPr>
          </a:p>
        </p:txBody>
      </p:sp>
      <p:sp>
        <p:nvSpPr>
          <p:cNvPr id="7" name="文本框 6"/>
          <p:cNvSpPr txBox="1"/>
          <p:nvPr/>
        </p:nvSpPr>
        <p:spPr>
          <a:xfrm>
            <a:off x="5502876" y="3602679"/>
            <a:ext cx="2949145" cy="369332"/>
          </a:xfrm>
          <a:prstGeom prst="rect">
            <a:avLst/>
          </a:prstGeom>
          <a:noFill/>
        </p:spPr>
        <p:txBody>
          <a:bodyPr wrap="square" rtlCol="0">
            <a:spAutoFit/>
          </a:bodyPr>
          <a:lstStyle/>
          <a:p>
            <a:pPr algn="ctr"/>
            <a:r>
              <a:rPr lang="en-US" altLang="zh-CN" dirty="0" err="1" smtClean="0">
                <a:solidFill>
                  <a:srgbClr val="D34D4D"/>
                </a:solidFill>
              </a:rPr>
              <a:t>PPTer</a:t>
            </a:r>
            <a:r>
              <a:rPr lang="en-US" altLang="zh-CN" dirty="0" smtClean="0">
                <a:solidFill>
                  <a:srgbClr val="D34D4D"/>
                </a:solidFill>
              </a:rPr>
              <a:t>: By Smith</a:t>
            </a:r>
            <a:endParaRPr lang="zh-CN" altLang="en-US" dirty="0">
              <a:solidFill>
                <a:srgbClr val="D34D4D"/>
              </a:solidFill>
            </a:endParaRPr>
          </a:p>
        </p:txBody>
      </p:sp>
    </p:spTree>
    <p:extLst>
      <p:ext uri="{BB962C8B-B14F-4D97-AF65-F5344CB8AC3E}">
        <p14:creationId xmlns:p14="http://schemas.microsoft.com/office/powerpoint/2010/main" val="318302658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29A1392F-5A41-4BAA-9F4C-AA0C70ED2433}" vid="{E80B1C90-4D80-49A1-8366-F1037A37A540}"/>
    </a:ext>
  </a:extLst>
</a:theme>
</file>

<file path=docProps/app.xml><?xml version="1.0" encoding="utf-8"?>
<Properties xmlns="http://schemas.openxmlformats.org/officeDocument/2006/extended-properties" xmlns:vt="http://schemas.openxmlformats.org/officeDocument/2006/docPropsVTypes">
  <Template>_010</Template>
  <TotalTime>199</TotalTime>
  <Words>271</Words>
  <Application>Microsoft Macintosh PowerPoint</Application>
  <PresentationFormat>On-screen Show (4:3)</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宋体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hung do</dc:creator>
  <cp:lastModifiedBy>hung do</cp:lastModifiedBy>
  <cp:revision>1</cp:revision>
  <dcterms:created xsi:type="dcterms:W3CDTF">2018-12-20T04:08:44Z</dcterms:created>
  <dcterms:modified xsi:type="dcterms:W3CDTF">2018-12-20T07:27:44Z</dcterms:modified>
</cp:coreProperties>
</file>