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BÁO CÁO THỰC TẬP</a:t>
            </a:r>
            <a:endParaRPr lang="en-US" sz="4800" b="1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84582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			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		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	Mai </a:t>
            </a:r>
            <a:r>
              <a:rPr lang="en-US" dirty="0" err="1" smtClean="0"/>
              <a:t>Văn</a:t>
            </a:r>
            <a:r>
              <a:rPr lang="en-US" dirty="0" smtClean="0"/>
              <a:t> Minh</a:t>
            </a:r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Bính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YÊU CẦU ĐẶT RA</a:t>
            </a:r>
            <a:endParaRPr lang="en-US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Tạo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trang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quản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lý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bài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viết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(Login, 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CRUD)</a:t>
            </a:r>
            <a:endParaRPr lang="en-US" sz="2800" dirty="0" smtClean="0">
              <a:latin typeface="Times" pitchFamily="34" charset="0"/>
              <a:ea typeface="Times" pitchFamily="34" charset="0"/>
              <a:cs typeface="Times" pitchFamily="34" charset="0"/>
            </a:endParaRPr>
          </a:p>
          <a:p>
            <a:pPr lvl="1"/>
            <a:r>
              <a:rPr lang="en-US" dirty="0">
                <a:latin typeface="Times" pitchFamily="34" charset="0"/>
                <a:ea typeface="Times" pitchFamily="34" charset="0"/>
                <a:cs typeface="Times" pitchFamily="34" charset="0"/>
              </a:rPr>
              <a:t>Status: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New,Public,Update</a:t>
            </a:r>
            <a:endParaRPr lang="en-US" dirty="0" smtClean="0">
              <a:latin typeface="Times" pitchFamily="34" charset="0"/>
              <a:ea typeface="Times" pitchFamily="34" charset="0"/>
              <a:cs typeface="Times" pitchFamily="34" charset="0"/>
            </a:endParaRPr>
          </a:p>
          <a:p>
            <a:pPr lvl="1"/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Validate(Duplicate title,…)</a:t>
            </a:r>
            <a:endParaRPr lang="en-US" dirty="0" smtClean="0">
              <a:latin typeface="Times" pitchFamily="34" charset="0"/>
              <a:ea typeface="Times" pitchFamily="34" charset="0"/>
              <a:cs typeface="Times" pitchFamily="34" charset="0"/>
            </a:endParaRPr>
          </a:p>
          <a:p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Kết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nối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FTP </a:t>
            </a:r>
            <a:r>
              <a:rPr lang="en-US" sz="2800" smtClean="0">
                <a:latin typeface="Times" pitchFamily="34" charset="0"/>
                <a:ea typeface="Times" pitchFamily="34" charset="0"/>
                <a:cs typeface="Times" pitchFamily="34" charset="0"/>
              </a:rPr>
              <a:t>server(upload/delete file/images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)</a:t>
            </a:r>
          </a:p>
          <a:p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Xử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lý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ảnh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trùng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tên</a:t>
            </a:r>
            <a:endParaRPr lang="en-US" sz="2800" dirty="0" smtClean="0">
              <a:latin typeface="Times" pitchFamily="34" charset="0"/>
              <a:ea typeface="Times" pitchFamily="34" charset="0"/>
              <a:cs typeface="Times" pitchFamily="34" charset="0"/>
            </a:endParaRPr>
          </a:p>
          <a:p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Tạo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2 domain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ảo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chạy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trên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localhost</a:t>
            </a:r>
            <a:endParaRPr lang="en-US" sz="2800" dirty="0" smtClean="0">
              <a:latin typeface="Times" pitchFamily="34" charset="0"/>
              <a:ea typeface="Times" pitchFamily="34" charset="0"/>
              <a:cs typeface="Times" pitchFamily="34" charset="0"/>
            </a:endParaRPr>
          </a:p>
          <a:p>
            <a:r>
              <a:rPr lang="en-US" sz="2800" dirty="0" err="1">
                <a:latin typeface="Times" pitchFamily="34" charset="0"/>
                <a:ea typeface="Times" pitchFamily="34" charset="0"/>
                <a:cs typeface="Times" pitchFamily="34" charset="0"/>
              </a:rPr>
              <a:t>Phân</a:t>
            </a:r>
            <a:r>
              <a:rPr lang="en-US" sz="2800" dirty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trang</a:t>
            </a:r>
            <a:r>
              <a:rPr lang="en-US" sz="2800" dirty="0">
                <a:latin typeface="Times" pitchFamily="34" charset="0"/>
                <a:ea typeface="Times" pitchFamily="34" charset="0"/>
                <a:cs typeface="Times" pitchFamily="34" charset="0"/>
              </a:rPr>
              <a:t>,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>
                <a:latin typeface="Times" pitchFamily="34" charset="0"/>
                <a:ea typeface="Times" pitchFamily="34" charset="0"/>
                <a:cs typeface="Times" pitchFamily="34" charset="0"/>
              </a:rPr>
              <a:t>tìm</a:t>
            </a:r>
            <a:r>
              <a:rPr lang="en-US" sz="2800" dirty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kiếm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và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preview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trước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khi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upload</a:t>
            </a:r>
            <a:endParaRPr lang="en-US" sz="2800" dirty="0" smtClean="0">
              <a:latin typeface="Times" pitchFamily="34" charset="0"/>
              <a:ea typeface="Times" pitchFamily="34" charset="0"/>
              <a:cs typeface="Times" pitchFamily="34" charset="0"/>
            </a:endParaRPr>
          </a:p>
          <a:p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Cho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phép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người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dùng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chọn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đường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dẫn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lưu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bài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viết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sz="2800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khi</a:t>
            </a:r>
            <a:r>
              <a:rPr lang="en-US" sz="28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public</a:t>
            </a:r>
          </a:p>
        </p:txBody>
      </p:sp>
    </p:spTree>
    <p:extLst>
      <p:ext uri="{BB962C8B-B14F-4D97-AF65-F5344CB8AC3E}">
        <p14:creationId xmlns:p14="http://schemas.microsoft.com/office/powerpoint/2010/main" val="28447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533401"/>
            <a:ext cx="8686800" cy="1066800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966913"/>
            <a:ext cx="72675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4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533400"/>
            <a:ext cx="8686800" cy="4525963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1038" cy="401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4525963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Create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1637"/>
            <a:ext cx="8119767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1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554037"/>
            <a:ext cx="8686800" cy="893763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Edit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7" y="1643061"/>
            <a:ext cx="8090824" cy="383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4525963"/>
          </a:xfrm>
        </p:spPr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/>
              <a:t> </a:t>
            </a:r>
            <a:r>
              <a:rPr lang="en-US" dirty="0" smtClean="0"/>
              <a:t>Preview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upload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399"/>
            <a:ext cx="8020451" cy="379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Những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Vấn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đề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gặp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phải</a:t>
            </a:r>
            <a:endParaRPr lang="en-US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Cross Site Scripting (XSS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SQL injection</a:t>
            </a:r>
            <a:endParaRPr 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5600"/>
            <a:ext cx="57054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38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57</TotalTime>
  <Words>97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BÁO CÁO THỰC TẬP</vt:lpstr>
      <vt:lpstr>YÊU CẦU ĐẶT 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Những Vấn đề gặp phải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</dc:title>
  <dc:creator>ADMIN</dc:creator>
  <cp:lastModifiedBy>Windows User</cp:lastModifiedBy>
  <cp:revision>14</cp:revision>
  <dcterms:created xsi:type="dcterms:W3CDTF">2006-08-16T00:00:00Z</dcterms:created>
  <dcterms:modified xsi:type="dcterms:W3CDTF">2019-11-20T14:03:43Z</dcterms:modified>
</cp:coreProperties>
</file>