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1" r:id="rId8"/>
    <p:sldId id="262" r:id="rId9"/>
    <p:sldId id="265" r:id="rId10"/>
    <p:sldId id="266" r:id="rId11"/>
    <p:sldId id="259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5999"/>
            <a:ext cx="8458200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 smtClean="0">
                <a:latin typeface="Tiffany" pitchFamily="18" charset="0"/>
                <a:ea typeface="Tiffany" pitchFamily="18" charset="0"/>
                <a:cs typeface="Tiffany" pitchFamily="18" charset="0"/>
              </a:rPr>
              <a:t>Đề</a:t>
            </a:r>
            <a:r>
              <a:rPr lang="en-US" sz="2800" b="1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 </a:t>
            </a:r>
            <a:r>
              <a:rPr lang="en-US" sz="2800" b="1" dirty="0" err="1" smtClean="0">
                <a:latin typeface="Tiffany" pitchFamily="18" charset="0"/>
                <a:ea typeface="Tiffany" pitchFamily="18" charset="0"/>
                <a:cs typeface="Tiffany" pitchFamily="18" charset="0"/>
              </a:rPr>
              <a:t>tài</a:t>
            </a:r>
            <a: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: blog tin </a:t>
            </a:r>
            <a:r>
              <a:rPr lang="en-US" sz="2800" dirty="0" err="1" smtClean="0">
                <a:latin typeface="Tiffany" pitchFamily="18" charset="0"/>
                <a:ea typeface="Tiffany" pitchFamily="18" charset="0"/>
                <a:cs typeface="Tiffany" pitchFamily="18" charset="0"/>
              </a:rPr>
              <a:t>tức</a:t>
            </a:r>
            <a: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 </a:t>
            </a:r>
            <a:r>
              <a:rPr lang="en-US" sz="2800" dirty="0" err="1" smtClean="0">
                <a:latin typeface="Tiffany" pitchFamily="18" charset="0"/>
                <a:ea typeface="Tiffany" pitchFamily="18" charset="0"/>
                <a:cs typeface="Tiffany" pitchFamily="18" charset="0"/>
              </a:rPr>
              <a:t>bóng</a:t>
            </a:r>
            <a: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 </a:t>
            </a:r>
            <a:r>
              <a:rPr lang="en-US" sz="2800" dirty="0" err="1" smtClean="0">
                <a:latin typeface="Tiffany" pitchFamily="18" charset="0"/>
                <a:ea typeface="Tiffany" pitchFamily="18" charset="0"/>
                <a:cs typeface="Tiffany" pitchFamily="18" charset="0"/>
              </a:rPr>
              <a:t>đá</a:t>
            </a:r>
            <a: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/>
            </a:r>
            <a:b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</a:br>
            <a: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/>
            </a:r>
            <a:br>
              <a:rPr lang="en-US" sz="2800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</a:br>
            <a:endParaRPr lang="en-US" sz="2800" dirty="0">
              <a:latin typeface="Tiffany" pitchFamily="18" charset="0"/>
              <a:ea typeface="Tiffany" pitchFamily="18" charset="0"/>
              <a:cs typeface="Tiffany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BÁO CÁO KẾT THÚC MÔN REACT JS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2133600" y="342900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GVHD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:                VÕ CÔNG ĐÌNH</a:t>
            </a:r>
          </a:p>
          <a:p>
            <a:r>
              <a:rPr lang="en-US" b="1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THÀNH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  </a:t>
            </a:r>
            <a:r>
              <a:rPr lang="en-US" b="1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VIÊN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:  TRẦN HỮU HÙNG</a:t>
            </a:r>
          </a:p>
          <a:p>
            <a:r>
              <a:rPr lang="en-US" dirty="0">
                <a:latin typeface="Tiffany" pitchFamily="18" charset="0"/>
                <a:ea typeface="Tiffany" pitchFamily="18" charset="0"/>
                <a:cs typeface="Tiffany" pitchFamily="18" charset="0"/>
              </a:rPr>
              <a:t>	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	NGUYỄN HỒNG PHONG</a:t>
            </a:r>
          </a:p>
          <a:p>
            <a:r>
              <a:rPr lang="en-US" dirty="0">
                <a:latin typeface="Tiffany" pitchFamily="18" charset="0"/>
                <a:ea typeface="Tiffany" pitchFamily="18" charset="0"/>
                <a:cs typeface="Tiffany" pitchFamily="18" charset="0"/>
              </a:rPr>
              <a:t>	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	LẦU VĂN ĐÚNG</a:t>
            </a:r>
          </a:p>
          <a:p>
            <a:r>
              <a:rPr lang="en-US" dirty="0">
                <a:latin typeface="Tiffany" pitchFamily="18" charset="0"/>
                <a:ea typeface="Tiffany" pitchFamily="18" charset="0"/>
                <a:cs typeface="Tiffany" pitchFamily="18" charset="0"/>
              </a:rPr>
              <a:t>	</a:t>
            </a:r>
            <a:r>
              <a:rPr lang="en-US" dirty="0" smtClean="0">
                <a:latin typeface="Tiffany" pitchFamily="18" charset="0"/>
                <a:ea typeface="Tiffany" pitchFamily="18" charset="0"/>
                <a:cs typeface="Tiffany" pitchFamily="18" charset="0"/>
              </a:rPr>
              <a:t>	MAI QUỐC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Sửa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788444"/>
            <a:ext cx="65055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7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dirty="0" smtClean="0"/>
              <a:t>Comment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Trang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chủ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63750"/>
            <a:ext cx="8686800" cy="43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5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Trang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chủ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918"/>
            <a:ext cx="8686800" cy="42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3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Xem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tin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tức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theo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danh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mục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3338"/>
            <a:ext cx="8686800" cy="388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6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Xem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tin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tức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theo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danh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mục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38290"/>
            <a:ext cx="8686800" cy="41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9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Xem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chi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tiết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tin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tức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85" y="1554163"/>
            <a:ext cx="658122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4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038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DEMO</a:t>
            </a:r>
            <a:endParaRPr lang="en-US" sz="6000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CHỨC NĂNG TRONG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526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/>
          <a:lstStyle/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 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LOGIN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375654" cy="304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Quản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lý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5129"/>
            <a:ext cx="8686800" cy="424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thêm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dirty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16" y="1554163"/>
            <a:ext cx="631416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Sửa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bài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viết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19" y="1554163"/>
            <a:ext cx="6389161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Quản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lý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danh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muc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6079"/>
            <a:ext cx="8686800" cy="346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Thêm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danh</a:t>
            </a:r>
            <a:r>
              <a:rPr lang="en-US" dirty="0" smtClean="0">
                <a:latin typeface="Times" pitchFamily="34" charset="0"/>
                <a:ea typeface="Times" pitchFamily="34" charset="0"/>
                <a:cs typeface="Times" pitchFamily="34" charset="0"/>
              </a:rPr>
              <a:t> </a:t>
            </a:r>
            <a:r>
              <a:rPr lang="en-US" dirty="0" err="1" smtClean="0">
                <a:latin typeface="Times" pitchFamily="34" charset="0"/>
                <a:ea typeface="Times" pitchFamily="34" charset="0"/>
                <a:cs typeface="Times" pitchFamily="34" charset="0"/>
              </a:rPr>
              <a:t>mục</a:t>
            </a:r>
            <a:endParaRPr lang="en-US" dirty="0">
              <a:latin typeface="Times" pitchFamily="34" charset="0"/>
              <a:ea typeface="Times" pitchFamily="34" charset="0"/>
              <a:cs typeface="Times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2726531"/>
            <a:ext cx="69246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0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</TotalTime>
  <Words>121</Words>
  <Application>Microsoft Office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Đề tài: blog tin tức bóng đá  </vt:lpstr>
      <vt:lpstr>CHỨC NĂNG TRONG BLOG</vt:lpstr>
      <vt:lpstr>Admin </vt:lpstr>
      <vt:lpstr>LOGIN</vt:lpstr>
      <vt:lpstr>Quản lý bài viết</vt:lpstr>
      <vt:lpstr>thêm bài viết</vt:lpstr>
      <vt:lpstr>Sửa bài viết</vt:lpstr>
      <vt:lpstr>Quản lý danh muc</vt:lpstr>
      <vt:lpstr>Thêm danh mục</vt:lpstr>
      <vt:lpstr>Sửa bài viết</vt:lpstr>
      <vt:lpstr>CLIENT </vt:lpstr>
      <vt:lpstr>Trang chủ</vt:lpstr>
      <vt:lpstr>Trang chủ</vt:lpstr>
      <vt:lpstr>Xem tin tức theo danh mục</vt:lpstr>
      <vt:lpstr>Xem tin tức theo danh mục</vt:lpstr>
      <vt:lpstr>Xem chi tiết tin tức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blog tin tức bóng đá  </dc:title>
  <dc:creator>ADMIN</dc:creator>
  <cp:lastModifiedBy>Windows User</cp:lastModifiedBy>
  <cp:revision>9</cp:revision>
  <dcterms:created xsi:type="dcterms:W3CDTF">2006-08-16T00:00:00Z</dcterms:created>
  <dcterms:modified xsi:type="dcterms:W3CDTF">2019-11-09T00:41:28Z</dcterms:modified>
</cp:coreProperties>
</file>