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0066"/>
    <a:srgbClr val="FFFF00"/>
    <a:srgbClr val="FF5050"/>
    <a:srgbClr val="FF6600"/>
    <a:srgbClr val="FF9933"/>
    <a:srgbClr val="FFCC00"/>
    <a:srgbClr val="000000"/>
    <a:srgbClr val="FFF6F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0474" y="4292718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6F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/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4227E0D-FA86-4ED9-94B9-E1771AEF29E8}"/>
              </a:ext>
            </a:extLst>
          </p:cNvPr>
          <p:cNvGrpSpPr/>
          <p:nvPr/>
        </p:nvGrpSpPr>
        <p:grpSpPr>
          <a:xfrm>
            <a:off x="1506787" y="5174208"/>
            <a:ext cx="2780920" cy="1190921"/>
            <a:chOff x="1786489" y="5174208"/>
            <a:chExt cx="2501218" cy="1190921"/>
          </a:xfrm>
        </p:grpSpPr>
        <p:cxnSp>
          <p:nvCxnSpPr>
            <p:cNvPr id="53" name="肘形连接符 141">
              <a:extLst>
                <a:ext uri="{FF2B5EF4-FFF2-40B4-BE49-F238E27FC236}">
                  <a16:creationId xmlns:a16="http://schemas.microsoft.com/office/drawing/2014/main" id="{3D0214E3-1420-4788-AA6F-A31E2119AFC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4" name="圆角矩形 101">
              <a:extLst>
                <a:ext uri="{FF2B5EF4-FFF2-40B4-BE49-F238E27FC236}">
                  <a16:creationId xmlns:a16="http://schemas.microsoft.com/office/drawing/2014/main" id="{C7E02427-957C-4250-A1CF-97661EED7FF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5" name="圆角矩形 45">
              <a:extLst>
                <a:ext uri="{FF2B5EF4-FFF2-40B4-BE49-F238E27FC236}">
                  <a16:creationId xmlns:a16="http://schemas.microsoft.com/office/drawing/2014/main" id="{7B91940B-67DF-447E-AC47-D64C1E17BEF3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D3F36AC3-B393-4BE7-9BB3-5F28E5AB4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292" y="555918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:10.87%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:6793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785C51F2-2F83-4128-AF93-250A57DF9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A00EB81-54E0-476E-8DEB-11C1370BF9B1}"/>
              </a:ext>
            </a:extLst>
          </p:cNvPr>
          <p:cNvGrpSpPr/>
          <p:nvPr/>
        </p:nvGrpSpPr>
        <p:grpSpPr>
          <a:xfrm>
            <a:off x="5665810" y="2194849"/>
            <a:ext cx="2924160" cy="1230643"/>
            <a:chOff x="841940" y="5134486"/>
            <a:chExt cx="2630051" cy="1230643"/>
          </a:xfrm>
        </p:grpSpPr>
        <p:sp>
          <p:nvSpPr>
            <p:cNvPr id="71" name="圆角矩形 101">
              <a:extLst>
                <a:ext uri="{FF2B5EF4-FFF2-40B4-BE49-F238E27FC236}">
                  <a16:creationId xmlns:a16="http://schemas.microsoft.com/office/drawing/2014/main" id="{7FB0EC69-5B9B-46EE-9409-70609E5F3F3E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2" name="圆角矩形 45">
              <a:extLst>
                <a:ext uri="{FF2B5EF4-FFF2-40B4-BE49-F238E27FC236}">
                  <a16:creationId xmlns:a16="http://schemas.microsoft.com/office/drawing/2014/main" id="{EA0A8613-D799-453D-81CE-B032925FB66D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Text Box 16">
              <a:extLst>
                <a:ext uri="{FF2B5EF4-FFF2-40B4-BE49-F238E27FC236}">
                  <a16:creationId xmlns:a16="http://schemas.microsoft.com/office/drawing/2014/main" id="{05466775-D7DE-456B-BD85-0D5223D7D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960" y="5564332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:12.56%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:7850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78AB82F9-E7C6-43B6-AE04-FAF3480A36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1940" y="5134486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6" name="肘形连接符 141">
            <a:extLst>
              <a:ext uri="{FF2B5EF4-FFF2-40B4-BE49-F238E27FC236}">
                <a16:creationId xmlns:a16="http://schemas.microsoft.com/office/drawing/2014/main" id="{63FC1F46-E9BB-478F-9C24-CE536A25C292}"/>
              </a:ext>
            </a:extLst>
          </p:cNvPr>
          <p:cNvCxnSpPr>
            <a:cxnSpLocks/>
            <a:stCxn id="74" idx="4"/>
            <a:endCxn id="71" idx="1"/>
          </p:cNvCxnSpPr>
          <p:nvPr/>
        </p:nvCxnSpPr>
        <p:spPr>
          <a:xfrm rot="16200000" flipH="1">
            <a:off x="5900875" y="2095058"/>
            <a:ext cx="628377" cy="1001842"/>
          </a:xfrm>
          <a:prstGeom prst="bentConnector2">
            <a:avLst/>
          </a:prstGeom>
          <a:noFill/>
          <a:ln w="19050">
            <a:solidFill>
              <a:schemeClr val="accent2"/>
            </a:solidFill>
            <a:prstDash val="sys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32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2023-10-15T16:48:21Z</dcterms:modified>
  <cp:version>v1.0</cp:version>
</cp:coreProperties>
</file>