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CC00"/>
    <a:srgbClr val="FF9933"/>
    <a:srgbClr val="FF6600"/>
    <a:srgbClr val="FF5050"/>
    <a:srgbClr val="660033"/>
    <a:srgbClr val="FFFF00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>
        <p:scale>
          <a:sx n="100" d="100"/>
          <a:sy n="100" d="100"/>
        </p:scale>
        <p:origin x="-828" y="-91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kern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FF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rgbClr val="FFFF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73362" y="1771103"/>
            <a:ext cx="3219828" cy="1190921"/>
            <a:chOff x="5673362" y="1771103"/>
            <a:chExt cx="2882618" cy="1190921"/>
          </a:xfrm>
        </p:grpSpPr>
        <p:sp>
          <p:nvSpPr>
            <p:cNvPr id="53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4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</a:t>
              </a:r>
              <a:r>
                <a:rPr lang="zh-TW" altLang="en-US" sz="14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 Box 16">
              <a:extLst>
                <a:ext uri="{FF2B5EF4-FFF2-40B4-BE49-F238E27FC236}">
                  <a16:creationId xmlns:a16="http://schemas.microsoft.com/office/drawing/2014/main" id="{484F033A-6D8A-4D58-9A7C-9D007544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215" y="2137410"/>
              <a:ext cx="1580628" cy="788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 smtClean="0">
                  <a:latin typeface="Calibri" pitchFamily="34" charset="0"/>
                  <a:cs typeface="Calibri" pitchFamily="34" charset="0"/>
                </a:rPr>
                <a:t>13.09%</a:t>
              </a: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6571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6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506787" y="5174208"/>
            <a:ext cx="2780920" cy="1190921"/>
            <a:chOff x="1786489" y="5174208"/>
            <a:chExt cx="2501218" cy="1190921"/>
          </a:xfrm>
        </p:grpSpPr>
        <p:cxnSp>
          <p:nvCxnSpPr>
            <p:cNvPr id="59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4B8C2958-8FC1-4EFE-A915-ACAA29A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6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smtClean="0">
                  <a:latin typeface="Calibri" pitchFamily="34" charset="0"/>
                  <a:cs typeface="Calibri" pitchFamily="34" charset="0"/>
                </a:rPr>
                <a:t>12.16%</a:t>
              </a: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6103 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649271" y="2975884"/>
            <a:ext cx="2780920" cy="1190921"/>
            <a:chOff x="1786489" y="5174208"/>
            <a:chExt cx="2501218" cy="1190921"/>
          </a:xfrm>
        </p:grpSpPr>
        <p:cxnSp>
          <p:nvCxnSpPr>
            <p:cNvPr id="65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6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7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台中市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 Box 16">
              <a:extLst>
                <a:ext uri="{FF2B5EF4-FFF2-40B4-BE49-F238E27FC236}">
                  <a16:creationId xmlns:a16="http://schemas.microsoft.com/office/drawing/2014/main" id="{4B8C2958-8FC1-4EFE-A915-ACAA29A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7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 smtClean="0">
                  <a:latin typeface="Calibri" pitchFamily="34" charset="0"/>
                  <a:cs typeface="Calibri" pitchFamily="34" charset="0"/>
                </a:rPr>
                <a:t>11.31</a:t>
              </a:r>
              <a:r>
                <a:rPr lang="en-US" altLang="zh-TW" sz="1200" dirty="0" smtClean="0">
                  <a:latin typeface="Calibri" pitchFamily="34" charset="0"/>
                  <a:cs typeface="Calibri" pitchFamily="34" charset="0"/>
                </a:rPr>
                <a:t>%</a:t>
              </a: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zh-TW" altLang="en-US" sz="1200" dirty="0" smtClean="0">
                  <a:latin typeface="Calibri" pitchFamily="34" charset="0"/>
                  <a:cs typeface="Calibri" pitchFamily="34" charset="0"/>
                </a:rPr>
                <a:t>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5676 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42</Words>
  <Application>Microsoft Office PowerPoint</Application>
  <PresentationFormat>A4 紙張 (210x297 公釐)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Meiryo UI</vt:lpstr>
      <vt:lpstr>微软雅黑</vt:lpstr>
      <vt:lpstr>幼圆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2023-10-15T16:52:09Z</dcterms:modified>
  <cp:version>v1.0</cp:version>
</cp:coreProperties>
</file>