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FF9933"/>
    <a:srgbClr val="660033"/>
    <a:srgbClr val="FF5050"/>
    <a:srgbClr val="FFCC00"/>
    <a:srgbClr val="FF6600"/>
    <a:srgbClr val="CC0066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4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10/16/2023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FF00"/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solidFill>
              <a:srgbClr val="FF9933">
                <a:alpha val="69804"/>
              </a:srgbClr>
            </a:solidFill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A6ACF10-81F6-18D0-E6F9-7D5F6960B99D}"/>
              </a:ext>
            </a:extLst>
          </p:cNvPr>
          <p:cNvGrpSpPr/>
          <p:nvPr/>
        </p:nvGrpSpPr>
        <p:grpSpPr>
          <a:xfrm>
            <a:off x="5656181" y="1842232"/>
            <a:ext cx="3219828" cy="1190921"/>
            <a:chOff x="5673362" y="1771103"/>
            <a:chExt cx="2882618" cy="1190921"/>
          </a:xfrm>
        </p:grpSpPr>
        <p:sp>
          <p:nvSpPr>
            <p:cNvPr id="12" name="圆角矩形 101">
              <a:extLst>
                <a:ext uri="{FF2B5EF4-FFF2-40B4-BE49-F238E27FC236}">
                  <a16:creationId xmlns:a16="http://schemas.microsoft.com/office/drawing/2014/main" id="{4BA52C84-66BD-E9F0-925F-45FDB45A9C9A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3" name="圆角矩形 45">
              <a:extLst>
                <a:ext uri="{FF2B5EF4-FFF2-40B4-BE49-F238E27FC236}">
                  <a16:creationId xmlns:a16="http://schemas.microsoft.com/office/drawing/2014/main" id="{55279BE9-E087-5942-3D2A-3278FD6B6E08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5A7C5AC9-BF70-4726-D522-877A40040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2215" y="2137410"/>
              <a:ext cx="1580628" cy="788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13.56%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23853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" name="肘形连接符 141">
              <a:extLst>
                <a:ext uri="{FF2B5EF4-FFF2-40B4-BE49-F238E27FC236}">
                  <a16:creationId xmlns:a16="http://schemas.microsoft.com/office/drawing/2014/main" id="{3ADCBF22-F9E3-9803-55B4-358B7869D1D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5BFC2B7E-844B-00C9-B892-0250CD4975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1195EB1-09DA-1A7A-7040-B3FB2BFC7744}"/>
              </a:ext>
            </a:extLst>
          </p:cNvPr>
          <p:cNvGrpSpPr/>
          <p:nvPr/>
        </p:nvGrpSpPr>
        <p:grpSpPr>
          <a:xfrm>
            <a:off x="1431942" y="5083238"/>
            <a:ext cx="2780920" cy="1190921"/>
            <a:chOff x="1786489" y="5174208"/>
            <a:chExt cx="2501218" cy="1190921"/>
          </a:xfrm>
        </p:grpSpPr>
        <p:cxnSp>
          <p:nvCxnSpPr>
            <p:cNvPr id="18" name="肘形连接符 141">
              <a:extLst>
                <a:ext uri="{FF2B5EF4-FFF2-40B4-BE49-F238E27FC236}">
                  <a16:creationId xmlns:a16="http://schemas.microsoft.com/office/drawing/2014/main" id="{76427A0F-63D5-8812-2BCE-9E3CFC1B292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9" name="圆角矩形 101">
              <a:extLst>
                <a:ext uri="{FF2B5EF4-FFF2-40B4-BE49-F238E27FC236}">
                  <a16:creationId xmlns:a16="http://schemas.microsoft.com/office/drawing/2014/main" id="{7C9C249F-7523-B5D5-ECB3-06F958F13CAD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20" name="圆角矩形 45">
              <a:extLst>
                <a:ext uri="{FF2B5EF4-FFF2-40B4-BE49-F238E27FC236}">
                  <a16:creationId xmlns:a16="http://schemas.microsoft.com/office/drawing/2014/main" id="{5DCC09F5-DFA3-A761-246B-6E09F0506B34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333D324D-B731-2678-9C4B-AA323255A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226" y="554355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14.01%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24652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TW" sz="1200" dirty="0">
                <a:latin typeface="Calibri" pitchFamily="34" charset="0"/>
                <a:cs typeface="Calibri" pitchFamily="34" charset="0"/>
              </a:endParaRP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B51D40B3-946C-27B8-DCBB-93C2BDD79B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pic>
        <p:nvPicPr>
          <p:cNvPr id="62" name="圖片 61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3" y="5157561"/>
            <a:ext cx="1116598" cy="1116598"/>
          </a:xfrm>
          <a:prstGeom prst="rect">
            <a:avLst/>
          </a:prstGeom>
        </p:spPr>
      </p:pic>
      <p:sp>
        <p:nvSpPr>
          <p:cNvPr id="63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106" y="4942155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32</Words>
  <Application>Microsoft Office PowerPoint</Application>
  <PresentationFormat>A4 紙張 (210x297 公釐)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2023-10-15T16:43:28Z</dcterms:modified>
  <cp:version>v1.0</cp:version>
</cp:coreProperties>
</file>