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0066"/>
    <a:srgbClr val="660033"/>
    <a:srgbClr val="FF9933"/>
    <a:srgbClr val="FFFF00"/>
    <a:srgbClr val="FFCC00"/>
    <a:srgbClr val="7F7F7F"/>
    <a:srgbClr val="D9D9D9"/>
    <a:srgbClr val="595959"/>
    <a:srgbClr val="378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4" y="10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ouc\AppData\Local\Temp\MicrosoftEdgeDownloads\1f61a9cf-9a88-42a5-bfdc-bae0f0a3084b\8c200ad89f69ac4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ouc\AppData\Local\Temp\MicrosoftEdgeDownloads\1f61a9cf-9a88-42a5-bfdc-bae0f0a3084b\8c200ad89f69ac4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ouc\AppData\Local\Temp\MicrosoftEdgeDownloads\1f61a9cf-9a88-42a5-bfdc-bae0f0a3084b\8c200ad89f69ac4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ouc\AppData\Local\Temp\MicrosoftEdgeDownloads\1f61a9cf-9a88-42a5-bfdc-bae0f0a3084b\8c200ad89f69ac4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ouc\AppData\Local\Temp\MicrosoftEdgeDownloads\1f61a9cf-9a88-42a5-bfdc-bae0f0a3084b\8c200ad89f69ac4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新 北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內外科</c:v>
                </c:pt>
                <c:pt idx="1">
                  <c:v>一般慢性病床</c:v>
                </c:pt>
                <c:pt idx="2">
                  <c:v>死亡人數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325</c:v>
                </c:pt>
                <c:pt idx="1">
                  <c:v>277</c:v>
                </c:pt>
                <c:pt idx="2">
                  <c:v>68925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90-490C-9055-20A8BCBC9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900879"/>
        <c:axId val="1919403455"/>
      </c:barChart>
      <c:catAx>
        <c:axId val="393900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9403455"/>
        <c:crosses val="autoZero"/>
        <c:auto val="1"/>
        <c:lblAlgn val="ctr"/>
        <c:lblOffset val="100"/>
        <c:noMultiLvlLbl val="0"/>
      </c:catAx>
      <c:valAx>
        <c:axId val="191940345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390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工作表1!$A$3</c:f>
              <c:strCache>
                <c:ptCount val="1"/>
                <c:pt idx="0">
                  <c:v>臺 北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內外科</c:v>
                </c:pt>
                <c:pt idx="1">
                  <c:v>一般慢性病床</c:v>
                </c:pt>
                <c:pt idx="2">
                  <c:v>死亡人數</c:v>
                </c:pt>
              </c:strCache>
            </c:strRef>
          </c:cat>
          <c:val>
            <c:numRef>
              <c:f>工作表1!$B$3:$D$3</c:f>
              <c:numCache>
                <c:formatCode>General</c:formatCode>
                <c:ptCount val="3"/>
                <c:pt idx="0">
                  <c:v>308</c:v>
                </c:pt>
                <c:pt idx="1">
                  <c:v>173</c:v>
                </c:pt>
                <c:pt idx="2">
                  <c:v>51133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9-4843-AA0A-491788697C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7195071"/>
        <c:axId val="404273055"/>
      </c:barChart>
      <c:catAx>
        <c:axId val="5071950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4273055"/>
        <c:crosses val="autoZero"/>
        <c:auto val="1"/>
        <c:lblAlgn val="ctr"/>
        <c:lblOffset val="100"/>
        <c:noMultiLvlLbl val="0"/>
      </c:catAx>
      <c:valAx>
        <c:axId val="40427305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719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工作表1!$A$5</c:f>
              <c:strCache>
                <c:ptCount val="1"/>
                <c:pt idx="0">
                  <c:v>臺 中 市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內外科</c:v>
                </c:pt>
                <c:pt idx="1">
                  <c:v>一般慢性病床</c:v>
                </c:pt>
                <c:pt idx="2">
                  <c:v>死亡人數</c:v>
                </c:pt>
              </c:strCache>
            </c:strRef>
          </c:cat>
          <c:val>
            <c:numRef>
              <c:f>工作表1!$B$5:$D$5</c:f>
              <c:numCache>
                <c:formatCode>General</c:formatCode>
                <c:ptCount val="3"/>
                <c:pt idx="0">
                  <c:v>409</c:v>
                </c:pt>
                <c:pt idx="1">
                  <c:v>548</c:v>
                </c:pt>
                <c:pt idx="2">
                  <c:v>49556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E-460A-8F8C-F4C832496E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6097071"/>
        <c:axId val="508866207"/>
      </c:barChart>
      <c:catAx>
        <c:axId val="209609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8866207"/>
        <c:crosses val="autoZero"/>
        <c:auto val="1"/>
        <c:lblAlgn val="ctr"/>
        <c:lblOffset val="100"/>
        <c:noMultiLvlLbl val="0"/>
      </c:catAx>
      <c:valAx>
        <c:axId val="5088662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609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工作表1!$A$6</c:f>
              <c:strCache>
                <c:ptCount val="1"/>
                <c:pt idx="0">
                  <c:v>臺 南 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5050">
                  <a:alpha val="69804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48-43D7-95C3-8FD6FC394C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內外科</c:v>
                </c:pt>
                <c:pt idx="1">
                  <c:v>一般慢性病床</c:v>
                </c:pt>
                <c:pt idx="2">
                  <c:v>死亡人數</c:v>
                </c:pt>
              </c:strCache>
            </c:strRef>
          </c:cat>
          <c:val>
            <c:numRef>
              <c:f>工作表1!$B$6:$D$6</c:f>
              <c:numCache>
                <c:formatCode>General</c:formatCode>
                <c:ptCount val="3"/>
                <c:pt idx="0">
                  <c:v>331</c:v>
                </c:pt>
                <c:pt idx="1">
                  <c:v>329</c:v>
                </c:pt>
                <c:pt idx="2">
                  <c:v>44067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48-43D7-95C3-8FD6FC394C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5519183"/>
        <c:axId val="508865215"/>
      </c:barChart>
      <c:catAx>
        <c:axId val="50551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8865215"/>
        <c:crosses val="autoZero"/>
        <c:auto val="1"/>
        <c:lblAlgn val="ctr"/>
        <c:lblOffset val="100"/>
        <c:noMultiLvlLbl val="0"/>
      </c:catAx>
      <c:valAx>
        <c:axId val="5088652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5519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52707516777441E-2"/>
          <c:y val="0.1317865520578731"/>
          <c:w val="0.85829458496644517"/>
          <c:h val="0.40058594839323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工作表1!$A$7</c:f>
              <c:strCache>
                <c:ptCount val="1"/>
                <c:pt idx="0">
                  <c:v>高 雄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內外科</c:v>
                </c:pt>
                <c:pt idx="1">
                  <c:v>一般慢性病床</c:v>
                </c:pt>
                <c:pt idx="2">
                  <c:v>死亡人數</c:v>
                </c:pt>
              </c:strCache>
            </c:strRef>
          </c:cat>
          <c:val>
            <c:numRef>
              <c:f>工作表1!$B$7:$D$7</c:f>
              <c:numCache>
                <c:formatCode>General</c:formatCode>
                <c:ptCount val="3"/>
                <c:pt idx="0">
                  <c:v>336</c:v>
                </c:pt>
                <c:pt idx="1">
                  <c:v>457</c:v>
                </c:pt>
                <c:pt idx="2">
                  <c:v>61404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9-42BD-9F02-BE093046AF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0735471"/>
        <c:axId val="609663279"/>
      </c:barChart>
      <c:catAx>
        <c:axId val="620735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9663279"/>
        <c:crosses val="autoZero"/>
        <c:auto val="1"/>
        <c:lblAlgn val="ctr"/>
        <c:lblOffset val="100"/>
        <c:noMultiLvlLbl val="0"/>
      </c:catAx>
      <c:valAx>
        <c:axId val="609663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073547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10/18/2023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/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CC00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12560" y="2294146"/>
            <a:ext cx="3409029" cy="2545653"/>
            <a:chOff x="5503975" y="416371"/>
            <a:chExt cx="3052005" cy="2545653"/>
          </a:xfrm>
        </p:grpSpPr>
        <p:sp>
          <p:nvSpPr>
            <p:cNvPr id="69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0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2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69" idx="1"/>
              <a:endCxn id="73" idx="4"/>
            </p:cNvCxnSpPr>
            <p:nvPr/>
          </p:nvCxnSpPr>
          <p:spPr>
            <a:xfrm rot="10800000">
              <a:off x="5547447" y="503314"/>
              <a:ext cx="1323032" cy="1943387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3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503975" y="416371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B4148DD7-83FB-43D8-BB3D-601B07D24C5F}"/>
              </a:ext>
            </a:extLst>
          </p:cNvPr>
          <p:cNvGrpSpPr/>
          <p:nvPr/>
        </p:nvGrpSpPr>
        <p:grpSpPr>
          <a:xfrm>
            <a:off x="5697172" y="1557131"/>
            <a:ext cx="3219827" cy="1190921"/>
            <a:chOff x="5673363" y="1771103"/>
            <a:chExt cx="2882617" cy="1190921"/>
          </a:xfrm>
        </p:grpSpPr>
        <p:sp>
          <p:nvSpPr>
            <p:cNvPr id="65" name="圆角矩形 101">
              <a:extLst>
                <a:ext uri="{FF2B5EF4-FFF2-40B4-BE49-F238E27FC236}">
                  <a16:creationId xmlns:a16="http://schemas.microsoft.com/office/drawing/2014/main" id="{4E4D4CDE-72BA-4B6F-8550-0E810C31F42E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6" name="圆角矩形 45">
              <a:extLst>
                <a:ext uri="{FF2B5EF4-FFF2-40B4-BE49-F238E27FC236}">
                  <a16:creationId xmlns:a16="http://schemas.microsoft.com/office/drawing/2014/main" id="{8C98BF3A-C8EE-4D43-8535-2313C0BDE1C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CC0066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4" name="肘形连接符 141">
              <a:extLst>
                <a:ext uri="{FF2B5EF4-FFF2-40B4-BE49-F238E27FC236}">
                  <a16:creationId xmlns:a16="http://schemas.microsoft.com/office/drawing/2014/main" id="{ED690980-187A-497E-8E72-E104D1194DC3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98923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6289A516-AF8C-4080-9D8E-32E994B0B8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3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A114C3F0-8281-4B51-8D80-7B5EED02200A}"/>
              </a:ext>
            </a:extLst>
          </p:cNvPr>
          <p:cNvGrpSpPr/>
          <p:nvPr/>
        </p:nvGrpSpPr>
        <p:grpSpPr>
          <a:xfrm>
            <a:off x="1825260" y="1297734"/>
            <a:ext cx="3056116" cy="1869924"/>
            <a:chOff x="1786489" y="5174208"/>
            <a:chExt cx="2748735" cy="1869924"/>
          </a:xfrm>
        </p:grpSpPr>
        <p:cxnSp>
          <p:nvCxnSpPr>
            <p:cNvPr id="101" name="肘形连接符 141">
              <a:extLst>
                <a:ext uri="{FF2B5EF4-FFF2-40B4-BE49-F238E27FC236}">
                  <a16:creationId xmlns:a16="http://schemas.microsoft.com/office/drawing/2014/main" id="{DD8DA742-81D3-4751-B7A9-A27FD98F8D4D}"/>
                </a:ext>
              </a:extLst>
            </p:cNvPr>
            <p:cNvCxnSpPr>
              <a:cxnSpLocks/>
              <a:stCxn id="102" idx="3"/>
              <a:endCxn id="105" idx="2"/>
            </p:cNvCxnSpPr>
            <p:nvPr/>
          </p:nvCxnSpPr>
          <p:spPr>
            <a:xfrm>
              <a:off x="3471991" y="5849805"/>
              <a:ext cx="976291" cy="115085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1E2CDF45-E40C-4901-BF78-AD5A208D01BD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103" name="圆角矩形 45">
              <a:extLst>
                <a:ext uri="{FF2B5EF4-FFF2-40B4-BE49-F238E27FC236}">
                  <a16:creationId xmlns:a16="http://schemas.microsoft.com/office/drawing/2014/main" id="{18BFA245-15D2-4D06-9A62-E1B9D6F51A2A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F5050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臺中市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" name="Oval 25">
              <a:extLst>
                <a:ext uri="{FF2B5EF4-FFF2-40B4-BE49-F238E27FC236}">
                  <a16:creationId xmlns:a16="http://schemas.microsoft.com/office/drawing/2014/main" id="{073F739E-B370-4882-9FDD-3B25EF4DEC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448282" y="695719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128" name="圖表 127">
            <a:extLst>
              <a:ext uri="{FF2B5EF4-FFF2-40B4-BE49-F238E27FC236}">
                <a16:creationId xmlns:a16="http://schemas.microsoft.com/office/drawing/2014/main" id="{3C253513-666C-64AC-52B8-3AFF5E450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624903"/>
              </p:ext>
            </p:extLst>
          </p:nvPr>
        </p:nvGraphicFramePr>
        <p:xfrm>
          <a:off x="7034326" y="3986659"/>
          <a:ext cx="2112548" cy="157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9" name="圖表 128">
            <a:extLst>
              <a:ext uri="{FF2B5EF4-FFF2-40B4-BE49-F238E27FC236}">
                <a16:creationId xmlns:a16="http://schemas.microsoft.com/office/drawing/2014/main" id="{EA8C66D5-7117-10A3-633C-A9CFAA8EC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58273"/>
              </p:ext>
            </p:extLst>
          </p:nvPr>
        </p:nvGraphicFramePr>
        <p:xfrm>
          <a:off x="6921500" y="1831267"/>
          <a:ext cx="2137851" cy="1648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0" name="圖表 129">
            <a:extLst>
              <a:ext uri="{FF2B5EF4-FFF2-40B4-BE49-F238E27FC236}">
                <a16:creationId xmlns:a16="http://schemas.microsoft.com/office/drawing/2014/main" id="{76FFD0D3-1BB4-E6CE-79F7-4B9778517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448520"/>
              </p:ext>
            </p:extLst>
          </p:nvPr>
        </p:nvGraphicFramePr>
        <p:xfrm>
          <a:off x="1711330" y="1690965"/>
          <a:ext cx="2139483" cy="1546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E7B0E472-21BC-409F-9F3A-4614A969FA0E}"/>
              </a:ext>
            </a:extLst>
          </p:cNvPr>
          <p:cNvGrpSpPr/>
          <p:nvPr/>
        </p:nvGrpSpPr>
        <p:grpSpPr>
          <a:xfrm>
            <a:off x="1424113" y="3106607"/>
            <a:ext cx="2799511" cy="1895450"/>
            <a:chOff x="1475384" y="3311112"/>
            <a:chExt cx="2799511" cy="1895450"/>
          </a:xfrm>
        </p:grpSpPr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408699C9-5586-4B88-BB22-65C61EE7D1D9}"/>
                </a:ext>
              </a:extLst>
            </p:cNvPr>
            <p:cNvGrpSpPr/>
            <p:nvPr/>
          </p:nvGrpSpPr>
          <p:grpSpPr>
            <a:xfrm>
              <a:off x="1603368" y="3311112"/>
              <a:ext cx="2671527" cy="1636251"/>
              <a:chOff x="1786489" y="5174208"/>
              <a:chExt cx="2402828" cy="1636251"/>
            </a:xfrm>
          </p:grpSpPr>
          <p:cxnSp>
            <p:nvCxnSpPr>
              <p:cNvPr id="95" name="肘形连接符 141">
                <a:extLst>
                  <a:ext uri="{FF2B5EF4-FFF2-40B4-BE49-F238E27FC236}">
                    <a16:creationId xmlns:a16="http://schemas.microsoft.com/office/drawing/2014/main" id="{002CA795-FA47-4369-BDC3-7C1033CD6259}"/>
                  </a:ext>
                </a:extLst>
              </p:cNvPr>
              <p:cNvCxnSpPr>
                <a:cxnSpLocks/>
                <a:stCxn id="96" idx="3"/>
                <a:endCxn id="99" idx="2"/>
              </p:cNvCxnSpPr>
              <p:nvPr/>
            </p:nvCxnSpPr>
            <p:spPr>
              <a:xfrm>
                <a:off x="3471991" y="5849805"/>
                <a:ext cx="630385" cy="917183"/>
              </a:xfrm>
              <a:prstGeom prst="bentConnector3">
                <a:avLst>
                  <a:gd name="adj1" fmla="val 40034"/>
                </a:avLst>
              </a:prstGeom>
              <a:noFill/>
              <a:ln w="19050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</p:spPr>
          </p:cxnSp>
          <p:sp>
            <p:nvSpPr>
              <p:cNvPr id="96" name="圆角矩形 101">
                <a:extLst>
                  <a:ext uri="{FF2B5EF4-FFF2-40B4-BE49-F238E27FC236}">
                    <a16:creationId xmlns:a16="http://schemas.microsoft.com/office/drawing/2014/main" id="{A2FF1534-F820-4F33-950D-FC515DCFCAA6}"/>
                  </a:ext>
                </a:extLst>
              </p:cNvPr>
              <p:cNvSpPr/>
              <p:nvPr/>
            </p:nvSpPr>
            <p:spPr>
              <a:xfrm>
                <a:off x="1786489" y="5334481"/>
                <a:ext cx="1685502" cy="1030648"/>
              </a:xfrm>
              <a:prstGeom prst="roundRect">
                <a:avLst>
                  <a:gd name="adj" fmla="val 11361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97" name="圆角矩形 45">
                <a:extLst>
                  <a:ext uri="{FF2B5EF4-FFF2-40B4-BE49-F238E27FC236}">
                    <a16:creationId xmlns:a16="http://schemas.microsoft.com/office/drawing/2014/main" id="{3AF5683A-D026-4009-8D22-3F3AB879586D}"/>
                  </a:ext>
                </a:extLst>
              </p:cNvPr>
              <p:cNvSpPr/>
              <p:nvPr/>
            </p:nvSpPr>
            <p:spPr>
              <a:xfrm>
                <a:off x="2021562" y="5174208"/>
                <a:ext cx="1263948" cy="337781"/>
              </a:xfrm>
              <a:prstGeom prst="roundRect">
                <a:avLst>
                  <a:gd name="adj" fmla="val 22929"/>
                </a:avLst>
              </a:prstGeom>
              <a:solidFill>
                <a:srgbClr val="FF5050">
                  <a:alpha val="69804"/>
                </a:srgb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4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臺</a:t>
                </a:r>
                <a:r>
                  <a:rPr lang="zh-TW" altLang="en-US" sz="1400" b="1" ker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南市</a:t>
                </a:r>
                <a:endParaRPr lang="en-US" altLang="zh-CN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Text Box 16">
                <a:extLst>
                  <a:ext uri="{FF2B5EF4-FFF2-40B4-BE49-F238E27FC236}">
                    <a16:creationId xmlns:a16="http://schemas.microsoft.com/office/drawing/2014/main" id="{317E70D4-2256-4D6A-9C74-A7F494C4B2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8226" y="5543550"/>
                <a:ext cx="1580628" cy="8001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norm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endParaRPr lang="en-US" altLang="zh-CN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Oval 25">
                <a:extLst>
                  <a:ext uri="{FF2B5EF4-FFF2-40B4-BE49-F238E27FC236}">
                    <a16:creationId xmlns:a16="http://schemas.microsoft.com/office/drawing/2014/main" id="{A418C87D-0264-4AA1-8384-1727CC711F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02375" y="6723517"/>
                <a:ext cx="86942" cy="8694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35921" dir="2700000" sx="66000" sy="66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</p:grpSp>
        <p:graphicFrame>
          <p:nvGraphicFramePr>
            <p:cNvPr id="132" name="圖表 131">
              <a:extLst>
                <a:ext uri="{FF2B5EF4-FFF2-40B4-BE49-F238E27FC236}">
                  <a16:creationId xmlns:a16="http://schemas.microsoft.com/office/drawing/2014/main" id="{EF78876E-B928-096B-B511-E226F53DF1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86931703"/>
                </p:ext>
              </p:extLst>
            </p:nvPr>
          </p:nvGraphicFramePr>
          <p:xfrm>
            <a:off x="1475384" y="3618050"/>
            <a:ext cx="2135968" cy="15885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98A35B4-AFEA-46D5-BE89-6DF341434AF1}"/>
              </a:ext>
            </a:extLst>
          </p:cNvPr>
          <p:cNvGrpSpPr/>
          <p:nvPr/>
        </p:nvGrpSpPr>
        <p:grpSpPr>
          <a:xfrm>
            <a:off x="1270661" y="4834668"/>
            <a:ext cx="2939320" cy="1860149"/>
            <a:chOff x="1648404" y="5110229"/>
            <a:chExt cx="2939320" cy="1860149"/>
          </a:xfrm>
        </p:grpSpPr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7FD7678-25C6-423B-99E8-100FB9DD53C8}"/>
                </a:ext>
              </a:extLst>
            </p:cNvPr>
            <p:cNvGrpSpPr/>
            <p:nvPr/>
          </p:nvGrpSpPr>
          <p:grpSpPr>
            <a:xfrm>
              <a:off x="1648404" y="5110229"/>
              <a:ext cx="2939320" cy="1190921"/>
              <a:chOff x="1786489" y="5174208"/>
              <a:chExt cx="2643686" cy="1190921"/>
            </a:xfrm>
          </p:grpSpPr>
          <p:cxnSp>
            <p:nvCxnSpPr>
              <p:cNvPr id="76" name="肘形连接符 141">
                <a:extLst>
                  <a:ext uri="{FF2B5EF4-FFF2-40B4-BE49-F238E27FC236}">
                    <a16:creationId xmlns:a16="http://schemas.microsoft.com/office/drawing/2014/main" id="{DB4DBB67-BBF7-482E-8118-72B1C847E5FF}"/>
                  </a:ext>
                </a:extLst>
              </p:cNvPr>
              <p:cNvCxnSpPr>
                <a:cxnSpLocks/>
                <a:stCxn id="77" idx="3"/>
                <a:endCxn id="80" idx="4"/>
              </p:cNvCxnSpPr>
              <p:nvPr/>
            </p:nvCxnSpPr>
            <p:spPr>
              <a:xfrm flipV="1">
                <a:off x="3471991" y="5604301"/>
                <a:ext cx="914713" cy="245504"/>
              </a:xfrm>
              <a:prstGeom prst="bentConnector2">
                <a:avLst/>
              </a:prstGeom>
              <a:noFill/>
              <a:ln w="19050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</p:spPr>
          </p:cxnSp>
          <p:sp>
            <p:nvSpPr>
              <p:cNvPr id="77" name="圆角矩形 101">
                <a:extLst>
                  <a:ext uri="{FF2B5EF4-FFF2-40B4-BE49-F238E27FC236}">
                    <a16:creationId xmlns:a16="http://schemas.microsoft.com/office/drawing/2014/main" id="{4E3AF89A-FD51-495F-834B-647D356123BB}"/>
                  </a:ext>
                </a:extLst>
              </p:cNvPr>
              <p:cNvSpPr/>
              <p:nvPr/>
            </p:nvSpPr>
            <p:spPr>
              <a:xfrm>
                <a:off x="1786489" y="5334481"/>
                <a:ext cx="1685502" cy="1030648"/>
              </a:xfrm>
              <a:prstGeom prst="roundRect">
                <a:avLst>
                  <a:gd name="adj" fmla="val 11361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78" name="圆角矩形 45">
                <a:extLst>
                  <a:ext uri="{FF2B5EF4-FFF2-40B4-BE49-F238E27FC236}">
                    <a16:creationId xmlns:a16="http://schemas.microsoft.com/office/drawing/2014/main" id="{B62C34FC-E718-46D7-A50C-0CF608763C6F}"/>
                  </a:ext>
                </a:extLst>
              </p:cNvPr>
              <p:cNvSpPr/>
              <p:nvPr/>
            </p:nvSpPr>
            <p:spPr>
              <a:xfrm>
                <a:off x="2021562" y="5174208"/>
                <a:ext cx="1263948" cy="337781"/>
              </a:xfrm>
              <a:prstGeom prst="roundRect">
                <a:avLst>
                  <a:gd name="adj" fmla="val 22929"/>
                </a:avLst>
              </a:prstGeom>
              <a:solidFill>
                <a:srgbClr val="660033">
                  <a:alpha val="69804"/>
                </a:srgb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4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高雄市</a:t>
                </a:r>
                <a:endParaRPr lang="en-US" altLang="zh-CN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" name="Text Box 16">
                <a:extLst>
                  <a:ext uri="{FF2B5EF4-FFF2-40B4-BE49-F238E27FC236}">
                    <a16:creationId xmlns:a16="http://schemas.microsoft.com/office/drawing/2014/main" id="{4B8C2958-8FC1-4EFE-A915-ACAA29A5A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8226" y="5543550"/>
                <a:ext cx="1580628" cy="8001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norm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endParaRPr lang="en-US" altLang="zh-CN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Oval 25">
                <a:extLst>
                  <a:ext uri="{FF2B5EF4-FFF2-40B4-BE49-F238E27FC236}">
                    <a16:creationId xmlns:a16="http://schemas.microsoft.com/office/drawing/2014/main" id="{28D74913-E9BC-4C6F-BCD1-2161A022982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343233" y="5517359"/>
                <a:ext cx="86942" cy="86942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35921" dir="2700000" sx="66000" sy="66000" algn="ctr" rotWithShape="0">
                  <a:srgbClr val="1C1C1C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</a:endParaRPr>
              </a:p>
            </p:txBody>
          </p:sp>
        </p:grpSp>
        <p:graphicFrame>
          <p:nvGraphicFramePr>
            <p:cNvPr id="133" name="圖表 132">
              <a:extLst>
                <a:ext uri="{FF2B5EF4-FFF2-40B4-BE49-F238E27FC236}">
                  <a16:creationId xmlns:a16="http://schemas.microsoft.com/office/drawing/2014/main" id="{68105D80-E9AF-9298-9FAA-AA7F49C036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54643403"/>
                </p:ext>
              </p:extLst>
            </p:nvPr>
          </p:nvGraphicFramePr>
          <p:xfrm>
            <a:off x="1680229" y="5446353"/>
            <a:ext cx="1971696" cy="15240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23</Words>
  <Application>Microsoft Office PowerPoint</Application>
  <PresentationFormat>A4 紙張 (210x297 公釐)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2023-10-17T17:40:04Z</dcterms:modified>
  <cp:version>v1.0</cp:version>
</cp:coreProperties>
</file>