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5050"/>
    <a:srgbClr val="660033"/>
    <a:srgbClr val="FFCC00"/>
    <a:srgbClr val="FF9933"/>
    <a:srgbClr val="FFFF00"/>
    <a:srgbClr val="C4BD97"/>
    <a:srgbClr val="7F7F7F"/>
    <a:srgbClr val="D9D9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4" y="108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33126;&#34880;&#31649;1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33126;&#34880;&#31649;1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33126;&#34880;&#31649;17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33126;&#34880;&#31649;17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33126;&#34880;&#31649;17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33126;&#34880;&#31649;17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工作表1!$A$3</c:f>
              <c:strCache>
                <c:ptCount val="1"/>
                <c:pt idx="0">
                  <c:v>臺 北 市</c:v>
                </c:pt>
              </c:strCache>
            </c:strRef>
          </c:tx>
          <c:spPr>
            <a:solidFill>
              <a:srgbClr val="CC0066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神經外科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工作表1!$B$3:$D$3</c:f>
              <c:numCache>
                <c:formatCode>General</c:formatCode>
                <c:ptCount val="3"/>
                <c:pt idx="0">
                  <c:v>22</c:v>
                </c:pt>
                <c:pt idx="1">
                  <c:v>11591</c:v>
                </c:pt>
                <c:pt idx="2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3-4BEC-8D22-11FD6552E5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10318319"/>
        <c:axId val="2007500079"/>
      </c:barChart>
      <c:catAx>
        <c:axId val="2010318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7500079"/>
        <c:crosses val="autoZero"/>
        <c:auto val="1"/>
        <c:lblAlgn val="ctr"/>
        <c:lblOffset val="100"/>
        <c:noMultiLvlLbl val="0"/>
      </c:catAx>
      <c:valAx>
        <c:axId val="2007500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10318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工作表1!$A$5</c:f>
              <c:strCache>
                <c:ptCount val="1"/>
                <c:pt idx="0">
                  <c:v>臺 中 市</c:v>
                </c:pt>
              </c:strCache>
            </c:strRef>
          </c:tx>
          <c:spPr>
            <a:solidFill>
              <a:srgbClr val="CC0066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神經外科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工作表1!$B$5:$D$5</c:f>
              <c:numCache>
                <c:formatCode>General</c:formatCode>
                <c:ptCount val="3"/>
                <c:pt idx="0">
                  <c:v>18</c:v>
                </c:pt>
                <c:pt idx="1">
                  <c:v>11033</c:v>
                </c:pt>
                <c:pt idx="2">
                  <c:v>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23-4777-9BD5-F993B4A1BD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3385039"/>
        <c:axId val="2007495119"/>
      </c:barChart>
      <c:catAx>
        <c:axId val="181338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7495119"/>
        <c:crosses val="autoZero"/>
        <c:auto val="1"/>
        <c:lblAlgn val="ctr"/>
        <c:lblOffset val="100"/>
        <c:noMultiLvlLbl val="0"/>
      </c:catAx>
      <c:valAx>
        <c:axId val="20074951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338503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新 北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神經外科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13</c:v>
                </c:pt>
                <c:pt idx="1">
                  <c:v>15026</c:v>
                </c:pt>
                <c:pt idx="2">
                  <c:v>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3-4A72-BEB4-ACE4E149AE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69743247"/>
        <c:axId val="1997941375"/>
      </c:barChart>
      <c:catAx>
        <c:axId val="146974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97941375"/>
        <c:crosses val="autoZero"/>
        <c:auto val="1"/>
        <c:lblAlgn val="ctr"/>
        <c:lblOffset val="100"/>
        <c:noMultiLvlLbl val="0"/>
      </c:catAx>
      <c:valAx>
        <c:axId val="199794137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69743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工作表1!$A$4</c:f>
              <c:strCache>
                <c:ptCount val="1"/>
                <c:pt idx="0">
                  <c:v>桃 園 市</c:v>
                </c:pt>
              </c:strCache>
            </c:strRef>
          </c:tx>
          <c:spPr>
            <a:solidFill>
              <a:srgbClr val="FF5050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神經外科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工作表1!$B$4:$D$4</c:f>
              <c:numCache>
                <c:formatCode>General</c:formatCode>
                <c:ptCount val="3"/>
                <c:pt idx="0">
                  <c:v>12</c:v>
                </c:pt>
                <c:pt idx="1">
                  <c:v>9703</c:v>
                </c:pt>
                <c:pt idx="2">
                  <c:v>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CF-4F78-8958-C233983388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10321679"/>
        <c:axId val="2007497103"/>
      </c:barChart>
      <c:catAx>
        <c:axId val="2010321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7497103"/>
        <c:crosses val="autoZero"/>
        <c:auto val="1"/>
        <c:lblAlgn val="ctr"/>
        <c:lblOffset val="100"/>
        <c:noMultiLvlLbl val="0"/>
      </c:catAx>
      <c:valAx>
        <c:axId val="20074971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1032167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工作表1!$A$6</c:f>
              <c:strCache>
                <c:ptCount val="1"/>
                <c:pt idx="0">
                  <c:v>臺 南 市</c:v>
                </c:pt>
              </c:strCache>
            </c:strRef>
          </c:tx>
          <c:spPr>
            <a:solidFill>
              <a:srgbClr val="FF5050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神經外科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工作表1!$B$6:$D$6</c:f>
              <c:numCache>
                <c:formatCode>General</c:formatCode>
                <c:ptCount val="3"/>
                <c:pt idx="0">
                  <c:v>14</c:v>
                </c:pt>
                <c:pt idx="1">
                  <c:v>10535</c:v>
                </c:pt>
                <c:pt idx="2">
                  <c:v>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3-4237-A222-88DB32C41B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3393679"/>
        <c:axId val="2007499583"/>
      </c:barChart>
      <c:catAx>
        <c:axId val="181339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7499583"/>
        <c:crosses val="autoZero"/>
        <c:auto val="1"/>
        <c:lblAlgn val="ctr"/>
        <c:lblOffset val="100"/>
        <c:noMultiLvlLbl val="0"/>
      </c:catAx>
      <c:valAx>
        <c:axId val="20074995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3393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工作表1!$A$7</c:f>
              <c:strCache>
                <c:ptCount val="1"/>
                <c:pt idx="0">
                  <c:v>高 雄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神經外科</c:v>
                </c:pt>
                <c:pt idx="1">
                  <c:v>死亡人數</c:v>
                </c:pt>
                <c:pt idx="2">
                  <c:v>慢性病床</c:v>
                </c:pt>
              </c:strCache>
            </c:strRef>
          </c:cat>
          <c:val>
            <c:numRef>
              <c:f>工作表1!$B$7:$D$7</c:f>
              <c:numCache>
                <c:formatCode>General</c:formatCode>
                <c:ptCount val="3"/>
                <c:pt idx="0">
                  <c:v>14</c:v>
                </c:pt>
                <c:pt idx="1">
                  <c:v>13541</c:v>
                </c:pt>
                <c:pt idx="2">
                  <c:v>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2E-4AE1-83C0-7E2CDD012E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353967"/>
        <c:axId val="2007502559"/>
      </c:barChart>
      <c:catAx>
        <c:axId val="1635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7502559"/>
        <c:crosses val="autoZero"/>
        <c:auto val="1"/>
        <c:lblAlgn val="ctr"/>
        <c:lblOffset val="100"/>
        <c:noMultiLvlLbl val="0"/>
      </c:catAx>
      <c:valAx>
        <c:axId val="20075025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53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10/18/2023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2023/10/18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5529" y="4303232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9933">
              <a:alpha val="69804"/>
            </a:srgbClr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>
              <a:alpha val="69804"/>
            </a:srgbClr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>
              <a:alpha val="69804"/>
            </a:srgbClr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>
              <a:alpha val="69804"/>
            </a:srgbClr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B533FB21-DC0A-431C-AF44-F0585310E84A}"/>
              </a:ext>
            </a:extLst>
          </p:cNvPr>
          <p:cNvGrpSpPr/>
          <p:nvPr/>
        </p:nvGrpSpPr>
        <p:grpSpPr>
          <a:xfrm>
            <a:off x="5670824" y="1285532"/>
            <a:ext cx="3314007" cy="1190921"/>
            <a:chOff x="5589046" y="1771103"/>
            <a:chExt cx="2966934" cy="1190921"/>
          </a:xfrm>
        </p:grpSpPr>
        <p:sp>
          <p:nvSpPr>
            <p:cNvPr id="69" name="圆角矩形 101">
              <a:extLst>
                <a:ext uri="{FF2B5EF4-FFF2-40B4-BE49-F238E27FC236}">
                  <a16:creationId xmlns:a16="http://schemas.microsoft.com/office/drawing/2014/main" id="{58844244-FCC5-4A34-991D-10BE07A05B36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0" name="圆角矩形 45">
              <a:extLst>
                <a:ext uri="{FF2B5EF4-FFF2-40B4-BE49-F238E27FC236}">
                  <a16:creationId xmlns:a16="http://schemas.microsoft.com/office/drawing/2014/main" id="{53133DF5-B1C7-4A1F-881B-5D9352D35762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CC0066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2" name="肘形连接符 141">
              <a:extLst>
                <a:ext uri="{FF2B5EF4-FFF2-40B4-BE49-F238E27FC236}">
                  <a16:creationId xmlns:a16="http://schemas.microsoft.com/office/drawing/2014/main" id="{8728FA9D-0A37-4059-9DAE-E1A49163B6F8}"/>
                </a:ext>
              </a:extLst>
            </p:cNvPr>
            <p:cNvCxnSpPr>
              <a:cxnSpLocks/>
              <a:stCxn id="69" idx="1"/>
              <a:endCxn id="73" idx="5"/>
            </p:cNvCxnSpPr>
            <p:nvPr/>
          </p:nvCxnSpPr>
          <p:spPr>
            <a:xfrm rot="10800000">
              <a:off x="5663257" y="2440070"/>
              <a:ext cx="1207222" cy="6631"/>
            </a:xfrm>
            <a:prstGeom prst="bentConnector4">
              <a:avLst>
                <a:gd name="adj1" fmla="val 49473"/>
                <a:gd name="adj2" fmla="val -90288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3" name="Oval 25">
              <a:extLst>
                <a:ext uri="{FF2B5EF4-FFF2-40B4-BE49-F238E27FC236}">
                  <a16:creationId xmlns:a16="http://schemas.microsoft.com/office/drawing/2014/main" id="{63EAF168-E050-433D-91AA-3E07270F7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589046" y="2365859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87FD7678-25C6-423B-99E8-100FB9DD53C8}"/>
              </a:ext>
            </a:extLst>
          </p:cNvPr>
          <p:cNvGrpSpPr/>
          <p:nvPr/>
        </p:nvGrpSpPr>
        <p:grpSpPr>
          <a:xfrm>
            <a:off x="174021" y="4976593"/>
            <a:ext cx="4144644" cy="1190921"/>
            <a:chOff x="1786489" y="5174208"/>
            <a:chExt cx="3727780" cy="1190921"/>
          </a:xfrm>
        </p:grpSpPr>
        <p:cxnSp>
          <p:nvCxnSpPr>
            <p:cNvPr id="76" name="肘形连接符 141">
              <a:extLst>
                <a:ext uri="{FF2B5EF4-FFF2-40B4-BE49-F238E27FC236}">
                  <a16:creationId xmlns:a16="http://schemas.microsoft.com/office/drawing/2014/main" id="{DB4DBB67-BBF7-482E-8118-72B1C847E5FF}"/>
                </a:ext>
              </a:extLst>
            </p:cNvPr>
            <p:cNvCxnSpPr>
              <a:cxnSpLocks/>
              <a:stCxn id="77" idx="3"/>
              <a:endCxn id="80" idx="4"/>
            </p:cNvCxnSpPr>
            <p:nvPr/>
          </p:nvCxnSpPr>
          <p:spPr>
            <a:xfrm flipV="1">
              <a:off x="3471991" y="5620888"/>
              <a:ext cx="1998807" cy="228917"/>
            </a:xfrm>
            <a:prstGeom prst="bentConnector2">
              <a:avLst/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7" name="圆角矩形 101">
              <a:extLst>
                <a:ext uri="{FF2B5EF4-FFF2-40B4-BE49-F238E27FC236}">
                  <a16:creationId xmlns:a16="http://schemas.microsoft.com/office/drawing/2014/main" id="{4E3AF89A-FD51-495F-834B-647D356123BB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8" name="圆角矩形 45">
              <a:extLst>
                <a:ext uri="{FF2B5EF4-FFF2-40B4-BE49-F238E27FC236}">
                  <a16:creationId xmlns:a16="http://schemas.microsoft.com/office/drawing/2014/main" id="{B62C34FC-E718-46D7-A50C-0CF608763C6F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高雄市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Oval 25">
              <a:extLst>
                <a:ext uri="{FF2B5EF4-FFF2-40B4-BE49-F238E27FC236}">
                  <a16:creationId xmlns:a16="http://schemas.microsoft.com/office/drawing/2014/main" id="{28D74913-E9BC-4C6F-BCD1-2161A02298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27327" y="5533946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3176899-A5C3-4C66-B8A2-43472CF48820}"/>
              </a:ext>
            </a:extLst>
          </p:cNvPr>
          <p:cNvGrpSpPr/>
          <p:nvPr/>
        </p:nvGrpSpPr>
        <p:grpSpPr>
          <a:xfrm>
            <a:off x="1502085" y="3104320"/>
            <a:ext cx="2589677" cy="1602702"/>
            <a:chOff x="1786489" y="5174208"/>
            <a:chExt cx="2329210" cy="1602702"/>
          </a:xfrm>
        </p:grpSpPr>
        <p:cxnSp>
          <p:nvCxnSpPr>
            <p:cNvPr id="65" name="肘形连接符 141">
              <a:extLst>
                <a:ext uri="{FF2B5EF4-FFF2-40B4-BE49-F238E27FC236}">
                  <a16:creationId xmlns:a16="http://schemas.microsoft.com/office/drawing/2014/main" id="{412D35BD-7519-4A60-AF47-DC1484FAD068}"/>
                </a:ext>
              </a:extLst>
            </p:cNvPr>
            <p:cNvCxnSpPr>
              <a:cxnSpLocks/>
              <a:stCxn id="66" idx="3"/>
              <a:endCxn id="81" idx="0"/>
            </p:cNvCxnSpPr>
            <p:nvPr/>
          </p:nvCxnSpPr>
          <p:spPr>
            <a:xfrm>
              <a:off x="3471991" y="5849805"/>
              <a:ext cx="600238" cy="840163"/>
            </a:xfrm>
            <a:prstGeom prst="bentConnector2">
              <a:avLst/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6" name="圆角矩形 101">
              <a:extLst>
                <a:ext uri="{FF2B5EF4-FFF2-40B4-BE49-F238E27FC236}">
                  <a16:creationId xmlns:a16="http://schemas.microsoft.com/office/drawing/2014/main" id="{C8A469CC-9D2B-45D3-BE56-C5BC08C5B98C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7" name="圆角矩形 45">
              <a:extLst>
                <a:ext uri="{FF2B5EF4-FFF2-40B4-BE49-F238E27FC236}">
                  <a16:creationId xmlns:a16="http://schemas.microsoft.com/office/drawing/2014/main" id="{99B488FC-09AD-494B-9C89-9FBDE332762F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FF5050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" name="Oval 25">
              <a:extLst>
                <a:ext uri="{FF2B5EF4-FFF2-40B4-BE49-F238E27FC236}">
                  <a16:creationId xmlns:a16="http://schemas.microsoft.com/office/drawing/2014/main" id="{76EC1D94-FF69-463C-A3BA-C1F4BEA778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28757" y="6689968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F19308D6-6CCA-4DC6-BED7-CC030332AD70}"/>
              </a:ext>
            </a:extLst>
          </p:cNvPr>
          <p:cNvGrpSpPr/>
          <p:nvPr/>
        </p:nvGrpSpPr>
        <p:grpSpPr>
          <a:xfrm>
            <a:off x="1372528" y="1352024"/>
            <a:ext cx="3735161" cy="1190921"/>
            <a:chOff x="1786489" y="5174208"/>
            <a:chExt cx="3359482" cy="1190921"/>
          </a:xfrm>
        </p:grpSpPr>
        <p:cxnSp>
          <p:nvCxnSpPr>
            <p:cNvPr id="83" name="肘形连接符 141">
              <a:extLst>
                <a:ext uri="{FF2B5EF4-FFF2-40B4-BE49-F238E27FC236}">
                  <a16:creationId xmlns:a16="http://schemas.microsoft.com/office/drawing/2014/main" id="{DA6EB1BE-251C-4235-96F1-7333AA540169}"/>
                </a:ext>
              </a:extLst>
            </p:cNvPr>
            <p:cNvCxnSpPr>
              <a:cxnSpLocks/>
              <a:stCxn id="84" idx="3"/>
              <a:endCxn id="87" idx="0"/>
            </p:cNvCxnSpPr>
            <p:nvPr/>
          </p:nvCxnSpPr>
          <p:spPr>
            <a:xfrm>
              <a:off x="3471991" y="5849805"/>
              <a:ext cx="1630509" cy="59180"/>
            </a:xfrm>
            <a:prstGeom prst="bentConnector2">
              <a:avLst/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84" name="圆角矩形 101">
              <a:extLst>
                <a:ext uri="{FF2B5EF4-FFF2-40B4-BE49-F238E27FC236}">
                  <a16:creationId xmlns:a16="http://schemas.microsoft.com/office/drawing/2014/main" id="{A35194D6-9E34-439C-A780-60AA1CA7388C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85" name="圆角矩形 45">
              <a:extLst>
                <a:ext uri="{FF2B5EF4-FFF2-40B4-BE49-F238E27FC236}">
                  <a16:creationId xmlns:a16="http://schemas.microsoft.com/office/drawing/2014/main" id="{25617202-E69E-41CC-82AF-0BFE076EEC4B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FF5050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桃園市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Oval 25">
              <a:extLst>
                <a:ext uri="{FF2B5EF4-FFF2-40B4-BE49-F238E27FC236}">
                  <a16:creationId xmlns:a16="http://schemas.microsoft.com/office/drawing/2014/main" id="{23B1C129-EF7A-427E-958F-0FFCE06DBB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59029" y="5908985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9ABF4D2C-B431-4EC5-A656-0D029D141550}"/>
              </a:ext>
            </a:extLst>
          </p:cNvPr>
          <p:cNvGrpSpPr/>
          <p:nvPr/>
        </p:nvGrpSpPr>
        <p:grpSpPr>
          <a:xfrm>
            <a:off x="5595441" y="2202573"/>
            <a:ext cx="3294449" cy="2311506"/>
            <a:chOff x="5606555" y="650518"/>
            <a:chExt cx="2949425" cy="2311506"/>
          </a:xfrm>
        </p:grpSpPr>
        <p:sp>
          <p:nvSpPr>
            <p:cNvPr id="89" name="圆角矩形 101">
              <a:extLst>
                <a:ext uri="{FF2B5EF4-FFF2-40B4-BE49-F238E27FC236}">
                  <a16:creationId xmlns:a16="http://schemas.microsoft.com/office/drawing/2014/main" id="{A989A9D0-530C-4297-BE93-708D5BEC74F7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90" name="圆角矩形 45">
              <a:extLst>
                <a:ext uri="{FF2B5EF4-FFF2-40B4-BE49-F238E27FC236}">
                  <a16:creationId xmlns:a16="http://schemas.microsoft.com/office/drawing/2014/main" id="{12FE7F56-2B83-4FEE-B008-171FFE6F0179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2" name="肘形连接符 141">
              <a:extLst>
                <a:ext uri="{FF2B5EF4-FFF2-40B4-BE49-F238E27FC236}">
                  <a16:creationId xmlns:a16="http://schemas.microsoft.com/office/drawing/2014/main" id="{5F6FCBFE-17BC-43B3-87AF-B6633361D763}"/>
                </a:ext>
              </a:extLst>
            </p:cNvPr>
            <p:cNvCxnSpPr>
              <a:cxnSpLocks/>
              <a:stCxn id="89" idx="1"/>
              <a:endCxn id="93" idx="3"/>
            </p:cNvCxnSpPr>
            <p:nvPr/>
          </p:nvCxnSpPr>
          <p:spPr>
            <a:xfrm rot="10800000">
              <a:off x="5619289" y="724728"/>
              <a:ext cx="1251191" cy="1721972"/>
            </a:xfrm>
            <a:prstGeom prst="bentConnector2">
              <a:avLst/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93" name="Oval 25">
              <a:extLst>
                <a:ext uri="{FF2B5EF4-FFF2-40B4-BE49-F238E27FC236}">
                  <a16:creationId xmlns:a16="http://schemas.microsoft.com/office/drawing/2014/main" id="{39F8BF14-9FC3-4B6D-AD1E-99CAB4CA1BD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06555" y="650518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C37287A5-4CAC-4988-AB7F-B3DD9DC4AA60}"/>
              </a:ext>
            </a:extLst>
          </p:cNvPr>
          <p:cNvGrpSpPr/>
          <p:nvPr/>
        </p:nvGrpSpPr>
        <p:grpSpPr>
          <a:xfrm>
            <a:off x="4863065" y="3124780"/>
            <a:ext cx="3154933" cy="3008992"/>
            <a:chOff x="5731459" y="-46968"/>
            <a:chExt cx="2824521" cy="3008992"/>
          </a:xfrm>
        </p:grpSpPr>
        <p:sp>
          <p:nvSpPr>
            <p:cNvPr id="97" name="圆角矩形 101">
              <a:extLst>
                <a:ext uri="{FF2B5EF4-FFF2-40B4-BE49-F238E27FC236}">
                  <a16:creationId xmlns:a16="http://schemas.microsoft.com/office/drawing/2014/main" id="{27401E97-1B09-400F-82E4-76B538C09F7C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98" name="圆角矩形 45">
              <a:extLst>
                <a:ext uri="{FF2B5EF4-FFF2-40B4-BE49-F238E27FC236}">
                  <a16:creationId xmlns:a16="http://schemas.microsoft.com/office/drawing/2014/main" id="{1F3E2109-5CB0-4081-8FDA-55FA5F28CA48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CC0066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臺中市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9" name="肘形连接符 141">
              <a:extLst>
                <a:ext uri="{FF2B5EF4-FFF2-40B4-BE49-F238E27FC236}">
                  <a16:creationId xmlns:a16="http://schemas.microsoft.com/office/drawing/2014/main" id="{99C69865-23A9-45F0-8F75-274A62136CC0}"/>
                </a:ext>
              </a:extLst>
            </p:cNvPr>
            <p:cNvCxnSpPr>
              <a:cxnSpLocks/>
              <a:stCxn id="97" idx="1"/>
              <a:endCxn id="100" idx="3"/>
            </p:cNvCxnSpPr>
            <p:nvPr/>
          </p:nvCxnSpPr>
          <p:spPr>
            <a:xfrm rot="10800000">
              <a:off x="5744193" y="27242"/>
              <a:ext cx="1126286" cy="2419458"/>
            </a:xfrm>
            <a:prstGeom prst="bentConnector2">
              <a:avLst/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00" name="Oval 25">
              <a:extLst>
                <a:ext uri="{FF2B5EF4-FFF2-40B4-BE49-F238E27FC236}">
                  <a16:creationId xmlns:a16="http://schemas.microsoft.com/office/drawing/2014/main" id="{688EEB45-B562-482B-AB38-9CC50323E0B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31459" y="-46968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102" name="圖表 101">
            <a:extLst>
              <a:ext uri="{FF2B5EF4-FFF2-40B4-BE49-F238E27FC236}">
                <a16:creationId xmlns:a16="http://schemas.microsoft.com/office/drawing/2014/main" id="{AD0F58CD-50FC-1FA0-240C-93771DA8C0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540111"/>
              </p:ext>
            </p:extLst>
          </p:nvPr>
        </p:nvGraphicFramePr>
        <p:xfrm>
          <a:off x="6952039" y="1542896"/>
          <a:ext cx="2182824" cy="1237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3" name="圖表 102">
            <a:extLst>
              <a:ext uri="{FF2B5EF4-FFF2-40B4-BE49-F238E27FC236}">
                <a16:creationId xmlns:a16="http://schemas.microsoft.com/office/drawing/2014/main" id="{6CDA5D9A-B874-7CD3-7006-19C06BBFAB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546219"/>
              </p:ext>
            </p:extLst>
          </p:nvPr>
        </p:nvGraphicFramePr>
        <p:xfrm>
          <a:off x="6025081" y="5196190"/>
          <a:ext cx="2140352" cy="1239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4" name="圖表 103">
            <a:extLst>
              <a:ext uri="{FF2B5EF4-FFF2-40B4-BE49-F238E27FC236}">
                <a16:creationId xmlns:a16="http://schemas.microsoft.com/office/drawing/2014/main" id="{AD79AC3E-5734-FD58-1F41-65F965FFE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97010"/>
              </p:ext>
            </p:extLst>
          </p:nvPr>
        </p:nvGraphicFramePr>
        <p:xfrm>
          <a:off x="6897368" y="3580822"/>
          <a:ext cx="2140352" cy="1240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5" name="圖表 104">
            <a:extLst>
              <a:ext uri="{FF2B5EF4-FFF2-40B4-BE49-F238E27FC236}">
                <a16:creationId xmlns:a16="http://schemas.microsoft.com/office/drawing/2014/main" id="{0D0D2E05-9286-D58B-5066-F1EFFD7E5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595957"/>
              </p:ext>
            </p:extLst>
          </p:nvPr>
        </p:nvGraphicFramePr>
        <p:xfrm>
          <a:off x="1248306" y="1537816"/>
          <a:ext cx="2157398" cy="1321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6" name="圖表 105">
            <a:extLst>
              <a:ext uri="{FF2B5EF4-FFF2-40B4-BE49-F238E27FC236}">
                <a16:creationId xmlns:a16="http://schemas.microsoft.com/office/drawing/2014/main" id="{FE0461D9-7A49-51D9-4899-BAA1FC41A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180673"/>
              </p:ext>
            </p:extLst>
          </p:nvPr>
        </p:nvGraphicFramePr>
        <p:xfrm>
          <a:off x="1372057" y="3313627"/>
          <a:ext cx="2162541" cy="1325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7" name="圖表 106">
            <a:extLst>
              <a:ext uri="{FF2B5EF4-FFF2-40B4-BE49-F238E27FC236}">
                <a16:creationId xmlns:a16="http://schemas.microsoft.com/office/drawing/2014/main" id="{4C9B9BEB-AE8B-7B43-98BD-FBC5AEEBBF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704899"/>
              </p:ext>
            </p:extLst>
          </p:nvPr>
        </p:nvGraphicFramePr>
        <p:xfrm>
          <a:off x="45863" y="5299547"/>
          <a:ext cx="2140352" cy="1194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25</Words>
  <Application>Microsoft Office PowerPoint</Application>
  <PresentationFormat>A4 紙張 (210x297 公釐)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Meiryo UI</vt:lpstr>
      <vt:lpstr>微軟正黑體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2023-10-17T17:39:09Z</dcterms:modified>
  <cp:version>v1.0</cp:version>
</cp:coreProperties>
</file>