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0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7D7D"/>
    <a:srgbClr val="D3458C"/>
    <a:srgbClr val="BD216F"/>
    <a:srgbClr val="660033"/>
    <a:srgbClr val="CC0066"/>
    <a:srgbClr val="FFFF00"/>
    <a:srgbClr val="FF5050"/>
    <a:srgbClr val="FF6600"/>
    <a:srgbClr val="FF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4660"/>
  </p:normalViewPr>
  <p:slideViewPr>
    <p:cSldViewPr snapToGrid="0">
      <p:cViewPr>
        <p:scale>
          <a:sx n="208" d="100"/>
          <a:sy n="208" d="100"/>
        </p:scale>
        <p:origin x="77" y="-5405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24930;&#24615;&#19979;&#21628;&#21560;&#36947;&#30142;&#30149;&#38263;&#26781;&#2229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24930;&#24615;&#19979;&#21628;&#21560;&#36947;&#30142;&#30149;&#38263;&#26781;&#2229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24930;&#24615;&#19979;&#21628;&#21560;&#36947;&#30142;&#30149;&#38263;&#26781;&#2229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24930;&#24615;&#19979;&#21628;&#21560;&#36947;&#30142;&#30149;&#38263;&#26781;&#2229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24930;&#24615;&#19979;&#21628;&#21560;&#36947;&#30142;&#30149;&#38263;&#26781;&#2229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24930;&#24615;&#19979;&#21628;&#21560;&#36947;&#30142;&#30149;&#38263;&#26781;&#2229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新 北 市</c:v>
                </c:pt>
              </c:strCache>
            </c:strRef>
          </c:tx>
          <c:spPr>
            <a:solidFill>
              <a:srgbClr val="660033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內科</c:v>
                </c:pt>
                <c:pt idx="1">
                  <c:v>死亡人數</c:v>
                </c:pt>
                <c:pt idx="2">
                  <c:v>慢性病床</c:v>
                </c:pt>
              </c:strCache>
            </c:strRef>
          </c:cat>
          <c:val>
            <c:numRef>
              <c:f>工作表1!$B$2:$D$2</c:f>
              <c:numCache>
                <c:formatCode>General</c:formatCode>
                <c:ptCount val="3"/>
                <c:pt idx="0">
                  <c:v>233</c:v>
                </c:pt>
                <c:pt idx="1">
                  <c:v>7850</c:v>
                </c:pt>
                <c:pt idx="2">
                  <c:v>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40-441D-AE9F-8B42861E46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6687472"/>
        <c:axId val="616159408"/>
      </c:barChart>
      <c:catAx>
        <c:axId val="60668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16159408"/>
        <c:crosses val="autoZero"/>
        <c:auto val="1"/>
        <c:lblAlgn val="ctr"/>
        <c:lblOffset val="100"/>
        <c:noMultiLvlLbl val="0"/>
      </c:catAx>
      <c:valAx>
        <c:axId val="616159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0668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工作表1!$A$7</c:f>
              <c:strCache>
                <c:ptCount val="1"/>
                <c:pt idx="0">
                  <c:v>高 雄 市</c:v>
                </c:pt>
              </c:strCache>
            </c:strRef>
          </c:tx>
          <c:spPr>
            <a:solidFill>
              <a:srgbClr val="660033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內科</c:v>
                </c:pt>
                <c:pt idx="1">
                  <c:v>死亡人數</c:v>
                </c:pt>
                <c:pt idx="2">
                  <c:v>慢性病床</c:v>
                </c:pt>
              </c:strCache>
            </c:strRef>
          </c:cat>
          <c:val>
            <c:numRef>
              <c:f>工作表1!$B$7:$D$7</c:f>
              <c:numCache>
                <c:formatCode>General</c:formatCode>
                <c:ptCount val="3"/>
                <c:pt idx="0">
                  <c:v>237</c:v>
                </c:pt>
                <c:pt idx="1">
                  <c:v>6793</c:v>
                </c:pt>
                <c:pt idx="2">
                  <c:v>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2A-4967-8D1C-0744F08A02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6677392"/>
        <c:axId val="885089632"/>
      </c:barChart>
      <c:catAx>
        <c:axId val="60667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85089632"/>
        <c:crosses val="autoZero"/>
        <c:auto val="1"/>
        <c:lblAlgn val="ctr"/>
        <c:lblOffset val="100"/>
        <c:noMultiLvlLbl val="0"/>
      </c:catAx>
      <c:valAx>
        <c:axId val="8850896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06677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工作表1!$A$3</c:f>
              <c:strCache>
                <c:ptCount val="1"/>
                <c:pt idx="0">
                  <c:v>臺 北 市</c:v>
                </c:pt>
              </c:strCache>
            </c:strRef>
          </c:tx>
          <c:spPr>
            <a:solidFill>
              <a:srgbClr val="CC0066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內科</c:v>
                </c:pt>
                <c:pt idx="1">
                  <c:v>死亡人數</c:v>
                </c:pt>
                <c:pt idx="2">
                  <c:v>慢性病床</c:v>
                </c:pt>
              </c:strCache>
            </c:strRef>
          </c:cat>
          <c:val>
            <c:numRef>
              <c:f>工作表1!$B$3:$D$3</c:f>
              <c:numCache>
                <c:formatCode>General</c:formatCode>
                <c:ptCount val="3"/>
                <c:pt idx="0">
                  <c:v>206</c:v>
                </c:pt>
                <c:pt idx="1">
                  <c:v>5880</c:v>
                </c:pt>
                <c:pt idx="2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4-4D96-8015-2048660D65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79047104"/>
        <c:axId val="885085168"/>
      </c:barChart>
      <c:catAx>
        <c:axId val="87904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85085168"/>
        <c:crosses val="autoZero"/>
        <c:auto val="1"/>
        <c:lblAlgn val="ctr"/>
        <c:lblOffset val="100"/>
        <c:noMultiLvlLbl val="0"/>
      </c:catAx>
      <c:valAx>
        <c:axId val="885085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79047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工作表1!$A$5</c:f>
              <c:strCache>
                <c:ptCount val="1"/>
                <c:pt idx="0">
                  <c:v>臺 中 市</c:v>
                </c:pt>
              </c:strCache>
            </c:strRef>
          </c:tx>
          <c:spPr>
            <a:solidFill>
              <a:srgbClr val="CC0066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內科</c:v>
                </c:pt>
                <c:pt idx="1">
                  <c:v>死亡人數</c:v>
                </c:pt>
                <c:pt idx="2">
                  <c:v>慢性病床</c:v>
                </c:pt>
              </c:strCache>
            </c:strRef>
          </c:cat>
          <c:val>
            <c:numRef>
              <c:f>工作表1!$B$5:$D$5</c:f>
              <c:numCache>
                <c:formatCode>General</c:formatCode>
                <c:ptCount val="3"/>
                <c:pt idx="0">
                  <c:v>275</c:v>
                </c:pt>
                <c:pt idx="1">
                  <c:v>6078</c:v>
                </c:pt>
                <c:pt idx="2">
                  <c:v>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4C-4E36-A470-47E611A212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91075504"/>
        <c:axId val="885089136"/>
      </c:barChart>
      <c:catAx>
        <c:axId val="89107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85089136"/>
        <c:crosses val="autoZero"/>
        <c:auto val="1"/>
        <c:lblAlgn val="ctr"/>
        <c:lblOffset val="100"/>
        <c:noMultiLvlLbl val="0"/>
      </c:catAx>
      <c:valAx>
        <c:axId val="885089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9107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工作表1!$A$11</c:f>
              <c:strCache>
                <c:ptCount val="1"/>
                <c:pt idx="0">
                  <c:v>彰 化 縣</c:v>
                </c:pt>
              </c:strCache>
            </c:strRef>
          </c:tx>
          <c:spPr>
            <a:solidFill>
              <a:srgbClr val="FF5050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內科</c:v>
                </c:pt>
                <c:pt idx="1">
                  <c:v>死亡人數</c:v>
                </c:pt>
                <c:pt idx="2">
                  <c:v>慢性病床</c:v>
                </c:pt>
              </c:strCache>
            </c:strRef>
          </c:cat>
          <c:val>
            <c:numRef>
              <c:f>工作表1!$B$11:$D$11</c:f>
              <c:numCache>
                <c:formatCode>General</c:formatCode>
                <c:ptCount val="3"/>
                <c:pt idx="0">
                  <c:v>80</c:v>
                </c:pt>
                <c:pt idx="1">
                  <c:v>4728</c:v>
                </c:pt>
                <c:pt idx="2">
                  <c:v>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0A-44F3-B33A-C00557A2D0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91072624"/>
        <c:axId val="885084672"/>
      </c:barChart>
      <c:catAx>
        <c:axId val="89107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85084672"/>
        <c:crosses val="autoZero"/>
        <c:auto val="1"/>
        <c:lblAlgn val="ctr"/>
        <c:lblOffset val="100"/>
        <c:noMultiLvlLbl val="0"/>
      </c:catAx>
      <c:valAx>
        <c:axId val="8850846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9107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工作表1!$A$6</c:f>
              <c:strCache>
                <c:ptCount val="1"/>
                <c:pt idx="0">
                  <c:v>臺 南 市</c:v>
                </c:pt>
              </c:strCache>
            </c:strRef>
          </c:tx>
          <c:spPr>
            <a:solidFill>
              <a:srgbClr val="FF5050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內科</c:v>
                </c:pt>
                <c:pt idx="1">
                  <c:v>死亡人數</c:v>
                </c:pt>
                <c:pt idx="2">
                  <c:v>慢性病床</c:v>
                </c:pt>
              </c:strCache>
            </c:strRef>
          </c:cat>
          <c:val>
            <c:numRef>
              <c:f>工作表1!$B$6:$D$6</c:f>
              <c:numCache>
                <c:formatCode>General</c:formatCode>
                <c:ptCount val="3"/>
                <c:pt idx="0">
                  <c:v>229</c:v>
                </c:pt>
                <c:pt idx="1">
                  <c:v>5255</c:v>
                </c:pt>
                <c:pt idx="2">
                  <c:v>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7F-4C37-948C-D36484951EB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91073104"/>
        <c:axId val="885082688"/>
      </c:barChart>
      <c:catAx>
        <c:axId val="89107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85082688"/>
        <c:crosses val="autoZero"/>
        <c:auto val="1"/>
        <c:lblAlgn val="ctr"/>
        <c:lblOffset val="100"/>
        <c:noMultiLvlLbl val="0"/>
      </c:catAx>
      <c:valAx>
        <c:axId val="8850826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91073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10/18/2023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2023/10/18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kiwislife.com/" TargetMode="External"/><Relationship Id="rId2" Type="http://schemas.openxmlformats.org/officeDocument/2006/relationships/hyperlink" Target="http://creativecommons.org/licenses/by-nc-nd/3.0/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tw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5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21612" y="4207213"/>
            <a:ext cx="7262779" cy="2017397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 latinLnBrk="0">
              <a:lnSpc>
                <a:spcPct val="100000"/>
              </a:lnSpc>
              <a:spcBef>
                <a:spcPts val="234"/>
              </a:spcBef>
              <a:spcAft>
                <a:spcPts val="234"/>
              </a:spcAft>
              <a:defRPr lang="zh-TW" sz="2571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299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196508" y="306592"/>
            <a:ext cx="5334400" cy="7030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3305" tIns="31652" rIns="63305" bIns="31652">
            <a:spAutoFit/>
          </a:bodyPr>
          <a:lstStyle/>
          <a:p>
            <a:pPr algn="ctr"/>
            <a:r>
              <a:rPr lang="en-US" altLang="zh-TW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PowerPoint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/>
              </a:rPr>
              <a:t>範本系列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299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B1458F-0246-4A74-966F-9708CFF765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FDD350CB-4A6F-4F0C-A19A-41AA02DC8D6E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EC6DCDC-FA9C-4A87-A3BB-6183681A37D1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E5209BB-34C8-4827-B3D2-E95482F0FFF2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B392945-AC80-416A-834A-02C2A07108D1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AA6FFEC-E7E7-4259-83F3-2068A50BD1B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7F7C7A2-34BC-4373-A7FE-D58374741485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1E1039BA-81E7-4DFF-9A92-5CA653423889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28F3933-16E3-47C4-8740-06155C400C21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25E97FD-0899-4DEE-969B-3C6B51A12D8D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06D7AB7-A258-46EF-A12A-6248053C9980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80F19CE-2A36-44DE-B502-101AFE23BA8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CE828DA-7A7E-4178-933F-F095194D6ED1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D8B81F-5BF7-4EA4-BD98-91995BD60181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6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300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300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284EBA79-0C85-4351-A66E-CB78AFA236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3918" y="51199"/>
            <a:ext cx="6556663" cy="64499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輸入主標題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27B6F88-DF0D-44C8-AD49-0C0359AAF833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967AD1B-B3B1-466A-AF24-43461584E4B2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9918603-34CE-4B47-BA4C-4470C85A0BB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CF333590-AA81-414E-8036-C99C000CDF0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BA913C1-94B2-48E0-BDD2-70B50182E40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F211A0D-4130-4B9C-B573-678235B9BDAB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BF3B4EE-9B63-462F-ABCB-AAC39C9FF2ED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8C1F64B-84B1-40EF-B8A8-B4D6432660EE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6E9EEB8-253C-4538-8331-E0590E2AC883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B325521-E813-4D50-B873-CB481478D47A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12794CD0-D1A8-4F17-B8F8-102F83E6B4A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94063" y="762998"/>
            <a:ext cx="6556375" cy="5159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輸入副標題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F5CE30A-EE5A-4FD5-85C7-9A5733D83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41FB83E4-9159-4F58-A074-AD75D614B21D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9385CF5-C683-4EA9-AA44-34606BC31098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AFFBDDC-D6BF-4237-96B8-ABF1AEC4222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33816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1"/>
          <p:cNvSpPr>
            <a:spLocks noGrp="1"/>
          </p:cNvSpPr>
          <p:nvPr>
            <p:ph idx="1"/>
          </p:nvPr>
        </p:nvSpPr>
        <p:spPr>
          <a:xfrm>
            <a:off x="681040" y="1573200"/>
            <a:ext cx="8543925" cy="486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600">
                <a:latin typeface="+mn-ea"/>
                <a:ea typeface="+mn-ea"/>
              </a:defRPr>
            </a:lvl1pPr>
            <a:lvl2pPr marL="540000" indent="-180000">
              <a:defRPr sz="3200">
                <a:latin typeface="+mn-ea"/>
                <a:ea typeface="+mn-ea"/>
              </a:defRPr>
            </a:lvl2pPr>
            <a:lvl3pPr marL="720000" indent="-180000">
              <a:spcBef>
                <a:spcPts val="600"/>
              </a:spcBef>
              <a:defRPr sz="2800">
                <a:latin typeface="+mn-ea"/>
                <a:ea typeface="+mn-ea"/>
              </a:defRPr>
            </a:lvl3pPr>
            <a:lvl4pPr marL="900000" indent="-180000">
              <a:spcBef>
                <a:spcPts val="600"/>
              </a:spcBef>
              <a:defRPr sz="2400">
                <a:latin typeface="+mn-ea"/>
                <a:ea typeface="+mn-ea"/>
              </a:defRPr>
            </a:lvl4pPr>
            <a:lvl5pPr marL="1080000" indent="-180000">
              <a:spcBef>
                <a:spcPts val="600"/>
              </a:spcBef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>
          <a:xfrm>
            <a:off x="681038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>
          <a:xfrm>
            <a:off x="3281365" y="6604000"/>
            <a:ext cx="3343275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6996113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2336800" y="-9106"/>
            <a:ext cx="7338108" cy="132544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400"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itre 1"/>
          <p:cNvSpPr>
            <a:spLocks/>
          </p:cNvSpPr>
          <p:nvPr userDrawn="1"/>
        </p:nvSpPr>
        <p:spPr bwMode="auto">
          <a:xfrm>
            <a:off x="2931886" y="243532"/>
            <a:ext cx="6705599" cy="65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36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版權聲明</a:t>
            </a:r>
            <a:endParaRPr lang="fr-FR" sz="3600" b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圓角矩形 13"/>
          <p:cNvSpPr/>
          <p:nvPr userDrawn="1"/>
        </p:nvSpPr>
        <p:spPr>
          <a:xfrm>
            <a:off x="362856" y="1230671"/>
            <a:ext cx="9274629" cy="961280"/>
          </a:xfrm>
          <a:prstGeom prst="roundRect">
            <a:avLst>
              <a:gd name="adj" fmla="val 8984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615" rIns="124615" rtlCol="0" anchor="t"/>
          <a:lstStyle/>
          <a:p>
            <a:pPr algn="ctr"/>
            <a:endParaRPr lang="en-US" altLang="zh-TW" sz="2000" b="1" dirty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您可以將此 </a:t>
            </a:r>
            <a:r>
              <a:rPr lang="en-US" altLang="zh-TW" sz="2000" b="1" dirty="0">
                <a:solidFill>
                  <a:srgbClr val="378F43"/>
                </a:solidFill>
              </a:rPr>
              <a:t>PowerPoint</a:t>
            </a:r>
            <a:r>
              <a:rPr lang="en-US" altLang="zh-TW" sz="2000" b="1" baseline="0" dirty="0">
                <a:solidFill>
                  <a:srgbClr val="378F43"/>
                </a:solidFill>
              </a:rPr>
              <a:t> </a:t>
            </a:r>
            <a:r>
              <a:rPr lang="zh-TW" altLang="en-US" sz="2000" b="1" baseline="0" dirty="0">
                <a:solidFill>
                  <a:srgbClr val="378F43"/>
                </a:solidFill>
              </a:rPr>
              <a:t>台灣地圖</a:t>
            </a:r>
            <a:r>
              <a:rPr lang="zh-TW" altLang="en-US" sz="2000" b="1" dirty="0">
                <a:solidFill>
                  <a:srgbClr val="378F43"/>
                </a:solidFill>
              </a:rPr>
              <a:t>範本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，在非商業性前提下，做為個人修改使用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507999" y="5831837"/>
            <a:ext cx="886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本著作係採用姓名標示-非商業性-禁止改作 3.0 台灣授權。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欲查看本授權條款副本，請到 </a:t>
            </a:r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hlinkClick r:id="rId2"/>
              </a:rPr>
              <a:t>http://creativecommons.org/licenses/by-nc-nd/3.0/tw/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或寫信至 Creative Commons, PO Box 1866, Mountain View, CA 94042, USA.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780444" y="2883904"/>
            <a:ext cx="38391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PPT</a:t>
            </a:r>
            <a:r>
              <a:rPr lang="zh-TW" altLang="en-US" sz="2000" dirty="0"/>
              <a:t>範本</a:t>
            </a:r>
            <a:r>
              <a:rPr lang="en-US" altLang="zh-TW" sz="2000" dirty="0"/>
              <a:t>-</a:t>
            </a:r>
            <a:r>
              <a:rPr lang="zh-TW" altLang="en-US" sz="2000" dirty="0"/>
              <a:t>台灣地圖由 </a:t>
            </a:r>
            <a:r>
              <a:rPr lang="en-US" altLang="zh-TW" sz="2000" dirty="0">
                <a:hlinkClick r:id="rId3"/>
              </a:rPr>
              <a:t>Kiwi LIFE</a:t>
            </a:r>
            <a:r>
              <a:rPr lang="en-US" altLang="zh-TW" sz="2000" dirty="0"/>
              <a:t> </a:t>
            </a:r>
            <a:r>
              <a:rPr lang="zh-TW" altLang="en-US" sz="2000" dirty="0"/>
              <a:t>製作，以 </a:t>
            </a:r>
            <a:r>
              <a:rPr lang="zh-TW" altLang="en-US" sz="2000" dirty="0">
                <a:hlinkClick r:id="rId4"/>
              </a:rPr>
              <a:t>創用</a:t>
            </a:r>
            <a:r>
              <a:rPr lang="en-US" altLang="zh-TW" sz="2000" dirty="0">
                <a:hlinkClick r:id="rId4"/>
              </a:rPr>
              <a:t>CC </a:t>
            </a:r>
            <a:r>
              <a:rPr lang="zh-TW" altLang="en-US" sz="2000" dirty="0">
                <a:hlinkClick r:id="rId4"/>
              </a:rPr>
              <a:t>姓名標示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非商業性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禁止改作 </a:t>
            </a:r>
            <a:r>
              <a:rPr lang="en-US" altLang="zh-TW" sz="2000" dirty="0">
                <a:hlinkClick r:id="rId4"/>
              </a:rPr>
              <a:t>3.0 </a:t>
            </a:r>
            <a:r>
              <a:rPr lang="zh-TW" altLang="en-US" sz="2000" dirty="0">
                <a:hlinkClick r:id="rId4"/>
              </a:rPr>
              <a:t>台灣 授權條款</a:t>
            </a:r>
            <a:r>
              <a:rPr lang="zh-TW" altLang="en-US" sz="2000" dirty="0"/>
              <a:t> 釋出。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5252433" y="4278535"/>
            <a:ext cx="39512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本授權條款允許使用者重製、散布、傳輸著作，但不得為商業目的之使用，亦不得修改該著作。使用時必須按照著作人指定的方式表彰其姓名。</a:t>
            </a:r>
          </a:p>
        </p:txBody>
      </p:sp>
      <p:pic>
        <p:nvPicPr>
          <p:cNvPr id="22" name="圖片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8103" y="2882484"/>
            <a:ext cx="3858511" cy="1261876"/>
          </a:xfrm>
          <a:prstGeom prst="rect">
            <a:avLst/>
          </a:prstGeom>
        </p:spPr>
      </p:pic>
      <p:cxnSp>
        <p:nvCxnSpPr>
          <p:cNvPr id="24" name="直線接點 23"/>
          <p:cNvCxnSpPr/>
          <p:nvPr userDrawn="1"/>
        </p:nvCxnSpPr>
        <p:spPr>
          <a:xfrm>
            <a:off x="4936008" y="2882486"/>
            <a:ext cx="0" cy="2078591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 userDrawn="1"/>
        </p:nvSpPr>
        <p:spPr>
          <a:xfrm>
            <a:off x="780444" y="4591745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hlinkClick r:id="rId3" tooltip="Kiwi's LIFE官網"/>
              </a:rPr>
              <a:t>https://kiwislife.com/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18F034-D4F4-4C01-A6FB-3064DF9E577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6" y="199990"/>
            <a:ext cx="2381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71EB348E-7B41-4200-B877-54D16125E2F5}"/>
              </a:ext>
            </a:extLst>
          </p:cNvPr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1"/>
          </p:nvPr>
        </p:nvSpPr>
        <p:spPr>
          <a:xfrm>
            <a:off x="681040" y="1573765"/>
            <a:ext cx="8543925" cy="486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marL="540000" lvl="1" indent="-180000"/>
            <a:r>
              <a:rPr lang="zh-TW" altLang="en-US"/>
              <a:t>第二層</a:t>
            </a:r>
          </a:p>
          <a:p>
            <a:pPr marL="720000" lvl="2" indent="-180000">
              <a:spcBef>
                <a:spcPts val="600"/>
              </a:spcBef>
            </a:pPr>
            <a:r>
              <a:rPr lang="zh-TW" altLang="en-US"/>
              <a:t>第三層</a:t>
            </a:r>
          </a:p>
          <a:p>
            <a:pPr marL="900000" lvl="3" indent="-180000">
              <a:spcBef>
                <a:spcPts val="600"/>
              </a:spcBef>
            </a:pPr>
            <a:r>
              <a:rPr lang="zh-TW" altLang="en-US"/>
              <a:t>第四層</a:t>
            </a:r>
          </a:p>
          <a:p>
            <a:pPr marL="1080000" lvl="4" indent="-180000">
              <a:spcBef>
                <a:spcPts val="600"/>
              </a:spcBef>
            </a:pPr>
            <a:r>
              <a:rPr lang="zh-TW" altLang="en-US"/>
              <a:t>第五層</a:t>
            </a:r>
          </a:p>
        </p:txBody>
      </p:sp>
      <p:sp>
        <p:nvSpPr>
          <p:cNvPr id="18" name="標題版面配置區 17"/>
          <p:cNvSpPr>
            <a:spLocks noGrp="1"/>
          </p:cNvSpPr>
          <p:nvPr>
            <p:ph type="title"/>
          </p:nvPr>
        </p:nvSpPr>
        <p:spPr>
          <a:xfrm>
            <a:off x="2336800" y="-2"/>
            <a:ext cx="7338108" cy="131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2"/>
          </p:nvPr>
        </p:nvSpPr>
        <p:spPr>
          <a:xfrm>
            <a:off x="681038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3"/>
          </p:nvPr>
        </p:nvSpPr>
        <p:spPr>
          <a:xfrm>
            <a:off x="3281365" y="6577098"/>
            <a:ext cx="3343275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4"/>
          </p:nvPr>
        </p:nvSpPr>
        <p:spPr>
          <a:xfrm>
            <a:off x="6996113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9D24366-AA54-4DE6-AC07-76EA47E83354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FB540A8E-7EC6-4485-978A-F9A819029BE3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2CB8B2E-4AD9-4BFF-AFA3-287B238FFDC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D26C8307-8B3E-4062-9D24-2AB9F9E2CDD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7A782B66-99F5-4CDE-92C3-05832A97FB14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D2BC989-278D-4988-AFB1-26E45EF47164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3E0B8B7-C31F-421C-BBA3-8898A7FD4775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F412DC0C-AC19-40C1-AAD6-1646E19DC2E6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6FF1A285-EAD3-4DC6-9E4F-9D2DA2C665E1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B5339C59-77EC-4529-B61C-ED49B6BC7836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D2A67B97-7C6B-4804-9BBB-BAB1B88A68B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F32ED9C7-9306-499B-AE28-FA5A04CBBA14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B7DA19F-6391-458F-8AFB-F17261D38A7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r" defTabSz="356051" rtl="0" eaLnBrk="1" latinLnBrk="0" hangingPunct="1">
        <a:lnSpc>
          <a:spcPct val="90000"/>
        </a:lnSpc>
        <a:spcBef>
          <a:spcPct val="0"/>
        </a:spcBef>
        <a:buNone/>
        <a:defRPr lang="zh-TW"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j-cs"/>
        </a:defRPr>
      </a:lvl1pPr>
    </p:titleStyle>
    <p:bodyStyle>
      <a:lvl1pPr marL="140177" indent="-140177" algn="l" defTabSz="356051" rtl="0" eaLnBrk="1" latinLnBrk="0" hangingPunct="1">
        <a:lnSpc>
          <a:spcPct val="100000"/>
        </a:lnSpc>
        <a:spcBef>
          <a:spcPts val="467"/>
        </a:spcBef>
        <a:buClr>
          <a:schemeClr val="accent1"/>
        </a:buClr>
        <a:buSzPct val="100000"/>
        <a:buFont typeface="Wingdings" panose="05000000000000000000" pitchFamily="2" charset="2"/>
        <a:buChar char="n"/>
        <a:defRPr lang="zh-TW" altLang="en-US" sz="3600" kern="1200">
          <a:solidFill>
            <a:schemeClr val="tx1"/>
          </a:solidFill>
          <a:latin typeface="+mn-ea"/>
          <a:ea typeface="+mn-ea"/>
          <a:cs typeface="+mn-cs"/>
        </a:defRPr>
      </a:lvl1pPr>
      <a:lvl2pPr marL="280355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p"/>
        <a:defRPr lang="zh-TW" altLang="en-US" sz="3200" kern="1200">
          <a:solidFill>
            <a:schemeClr val="tx1"/>
          </a:solidFill>
          <a:latin typeface="+mn-ea"/>
          <a:ea typeface="+mn-ea"/>
          <a:cs typeface="+mn-cs"/>
        </a:defRPr>
      </a:lvl2pPr>
      <a:lvl3pPr marL="42053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49062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400" kern="1200">
          <a:solidFill>
            <a:schemeClr val="tx1"/>
          </a:solidFill>
          <a:latin typeface="+mn-ea"/>
          <a:ea typeface="+mn-ea"/>
          <a:cs typeface="+mn-cs"/>
        </a:defRPr>
      </a:lvl4pPr>
      <a:lvl5pPr marL="560709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534076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6pPr>
      <a:lvl7pPr marL="623088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7pPr>
      <a:lvl8pPr marL="712100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8pPr>
      <a:lvl9pPr marL="801114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1pPr>
      <a:lvl2pPr marL="17802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2pPr>
      <a:lvl3pPr marL="356051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3pPr>
      <a:lvl4pPr marL="53407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4pPr>
      <a:lvl5pPr marL="71210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5pPr>
      <a:lvl6pPr marL="89012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6pPr>
      <a:lvl7pPr marL="106815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7pPr>
      <a:lvl8pPr marL="124617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8pPr>
      <a:lvl9pPr marL="1424202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9">
            <a:extLst>
              <a:ext uri="{FF2B5EF4-FFF2-40B4-BE49-F238E27FC236}">
                <a16:creationId xmlns:a16="http://schemas.microsoft.com/office/drawing/2014/main" id="{15995152-856B-4694-8046-99C277EDA8F3}"/>
              </a:ext>
            </a:extLst>
          </p:cNvPr>
          <p:cNvSpPr>
            <a:spLocks/>
          </p:cNvSpPr>
          <p:nvPr/>
        </p:nvSpPr>
        <p:spPr bwMode="auto">
          <a:xfrm>
            <a:off x="5072179" y="2912448"/>
            <a:ext cx="1023342" cy="1694697"/>
          </a:xfrm>
          <a:custGeom>
            <a:avLst/>
            <a:gdLst/>
            <a:ahLst/>
            <a:cxnLst>
              <a:cxn ang="0">
                <a:pos x="255" y="4324"/>
              </a:cxn>
              <a:cxn ang="0">
                <a:pos x="807" y="4669"/>
              </a:cxn>
              <a:cxn ang="0">
                <a:pos x="909" y="4652"/>
              </a:cxn>
              <a:cxn ang="0">
                <a:pos x="1305" y="4933"/>
              </a:cxn>
              <a:cxn ang="0">
                <a:pos x="1455" y="4918"/>
              </a:cxn>
              <a:cxn ang="0">
                <a:pos x="1785" y="3916"/>
              </a:cxn>
              <a:cxn ang="0">
                <a:pos x="1736" y="3757"/>
              </a:cxn>
              <a:cxn ang="0">
                <a:pos x="1992" y="3614"/>
              </a:cxn>
              <a:cxn ang="0">
                <a:pos x="2169" y="3694"/>
              </a:cxn>
              <a:cxn ang="0">
                <a:pos x="2203" y="3566"/>
              </a:cxn>
              <a:cxn ang="0">
                <a:pos x="2112" y="3392"/>
              </a:cxn>
              <a:cxn ang="0">
                <a:pos x="2213" y="3191"/>
              </a:cxn>
              <a:cxn ang="0">
                <a:pos x="2423" y="1728"/>
              </a:cxn>
              <a:cxn ang="0">
                <a:pos x="2551" y="1399"/>
              </a:cxn>
              <a:cxn ang="0">
                <a:pos x="2523" y="1143"/>
              </a:cxn>
              <a:cxn ang="0">
                <a:pos x="2633" y="805"/>
              </a:cxn>
              <a:cxn ang="0">
                <a:pos x="2587" y="595"/>
              </a:cxn>
              <a:cxn ang="0">
                <a:pos x="2981" y="311"/>
              </a:cxn>
              <a:cxn ang="0">
                <a:pos x="2981" y="101"/>
              </a:cxn>
              <a:cxn ang="0">
                <a:pos x="2423" y="19"/>
              </a:cxn>
              <a:cxn ang="0">
                <a:pos x="2249" y="147"/>
              </a:cxn>
              <a:cxn ang="0">
                <a:pos x="1947" y="101"/>
              </a:cxn>
              <a:cxn ang="0">
                <a:pos x="1847" y="55"/>
              </a:cxn>
              <a:cxn ang="0">
                <a:pos x="1582" y="0"/>
              </a:cxn>
              <a:cxn ang="0">
                <a:pos x="1234" y="394"/>
              </a:cxn>
              <a:cxn ang="0">
                <a:pos x="1243" y="640"/>
              </a:cxn>
              <a:cxn ang="0">
                <a:pos x="1307" y="878"/>
              </a:cxn>
              <a:cxn ang="0">
                <a:pos x="1156" y="971"/>
              </a:cxn>
              <a:cxn ang="0">
                <a:pos x="1207" y="1107"/>
              </a:cxn>
              <a:cxn ang="0">
                <a:pos x="1106" y="1244"/>
              </a:cxn>
              <a:cxn ang="0">
                <a:pos x="951" y="1472"/>
              </a:cxn>
              <a:cxn ang="0">
                <a:pos x="987" y="1582"/>
              </a:cxn>
              <a:cxn ang="0">
                <a:pos x="1015" y="1655"/>
              </a:cxn>
              <a:cxn ang="0">
                <a:pos x="969" y="2085"/>
              </a:cxn>
              <a:cxn ang="0">
                <a:pos x="786" y="2414"/>
              </a:cxn>
              <a:cxn ang="0">
                <a:pos x="960" y="2560"/>
              </a:cxn>
              <a:cxn ang="0">
                <a:pos x="832" y="3118"/>
              </a:cxn>
              <a:cxn ang="0">
                <a:pos x="649" y="3228"/>
              </a:cxn>
              <a:cxn ang="0">
                <a:pos x="631" y="3411"/>
              </a:cxn>
              <a:cxn ang="0">
                <a:pos x="366" y="3484"/>
              </a:cxn>
              <a:cxn ang="0">
                <a:pos x="183" y="3767"/>
              </a:cxn>
              <a:cxn ang="0">
                <a:pos x="229" y="3895"/>
              </a:cxn>
              <a:cxn ang="0">
                <a:pos x="0" y="3941"/>
              </a:cxn>
              <a:cxn ang="0">
                <a:pos x="27" y="4087"/>
              </a:cxn>
              <a:cxn ang="0">
                <a:pos x="240" y="4121"/>
              </a:cxn>
              <a:cxn ang="0">
                <a:pos x="255" y="4324"/>
              </a:cxn>
            </a:cxnLst>
            <a:rect l="0" t="0" r="r" b="b"/>
            <a:pathLst>
              <a:path w="2981" h="4933">
                <a:moveTo>
                  <a:pt x="255" y="4324"/>
                </a:moveTo>
                <a:lnTo>
                  <a:pt x="807" y="4669"/>
                </a:lnTo>
                <a:lnTo>
                  <a:pt x="909" y="4652"/>
                </a:lnTo>
                <a:lnTo>
                  <a:pt x="1305" y="4933"/>
                </a:lnTo>
                <a:lnTo>
                  <a:pt x="1455" y="4918"/>
                </a:lnTo>
                <a:lnTo>
                  <a:pt x="1785" y="3916"/>
                </a:lnTo>
                <a:lnTo>
                  <a:pt x="1736" y="3757"/>
                </a:lnTo>
                <a:lnTo>
                  <a:pt x="1992" y="3614"/>
                </a:lnTo>
                <a:lnTo>
                  <a:pt x="2169" y="3694"/>
                </a:lnTo>
                <a:lnTo>
                  <a:pt x="2203" y="3566"/>
                </a:lnTo>
                <a:lnTo>
                  <a:pt x="2112" y="3392"/>
                </a:lnTo>
                <a:lnTo>
                  <a:pt x="2213" y="3191"/>
                </a:lnTo>
                <a:lnTo>
                  <a:pt x="2423" y="1728"/>
                </a:lnTo>
                <a:lnTo>
                  <a:pt x="2551" y="1399"/>
                </a:lnTo>
                <a:lnTo>
                  <a:pt x="2523" y="1143"/>
                </a:lnTo>
                <a:lnTo>
                  <a:pt x="2633" y="805"/>
                </a:lnTo>
                <a:lnTo>
                  <a:pt x="2587" y="595"/>
                </a:lnTo>
                <a:lnTo>
                  <a:pt x="2981" y="311"/>
                </a:lnTo>
                <a:lnTo>
                  <a:pt x="2981" y="101"/>
                </a:lnTo>
                <a:lnTo>
                  <a:pt x="2423" y="19"/>
                </a:lnTo>
                <a:lnTo>
                  <a:pt x="2249" y="147"/>
                </a:lnTo>
                <a:lnTo>
                  <a:pt x="1947" y="101"/>
                </a:lnTo>
                <a:lnTo>
                  <a:pt x="1847" y="55"/>
                </a:lnTo>
                <a:lnTo>
                  <a:pt x="1582" y="0"/>
                </a:lnTo>
                <a:lnTo>
                  <a:pt x="1234" y="394"/>
                </a:lnTo>
                <a:lnTo>
                  <a:pt x="1243" y="640"/>
                </a:lnTo>
                <a:lnTo>
                  <a:pt x="1307" y="878"/>
                </a:lnTo>
                <a:lnTo>
                  <a:pt x="1156" y="971"/>
                </a:lnTo>
                <a:lnTo>
                  <a:pt x="1207" y="1107"/>
                </a:lnTo>
                <a:lnTo>
                  <a:pt x="1106" y="1244"/>
                </a:lnTo>
                <a:lnTo>
                  <a:pt x="951" y="1472"/>
                </a:lnTo>
                <a:lnTo>
                  <a:pt x="987" y="1582"/>
                </a:lnTo>
                <a:lnTo>
                  <a:pt x="1015" y="1655"/>
                </a:lnTo>
                <a:lnTo>
                  <a:pt x="969" y="2085"/>
                </a:lnTo>
                <a:lnTo>
                  <a:pt x="786" y="2414"/>
                </a:lnTo>
                <a:lnTo>
                  <a:pt x="960" y="2560"/>
                </a:lnTo>
                <a:lnTo>
                  <a:pt x="832" y="3118"/>
                </a:lnTo>
                <a:lnTo>
                  <a:pt x="649" y="3228"/>
                </a:lnTo>
                <a:lnTo>
                  <a:pt x="631" y="3411"/>
                </a:lnTo>
                <a:lnTo>
                  <a:pt x="366" y="3484"/>
                </a:lnTo>
                <a:lnTo>
                  <a:pt x="183" y="3767"/>
                </a:lnTo>
                <a:lnTo>
                  <a:pt x="229" y="3895"/>
                </a:lnTo>
                <a:lnTo>
                  <a:pt x="0" y="3941"/>
                </a:lnTo>
                <a:lnTo>
                  <a:pt x="27" y="4087"/>
                </a:lnTo>
                <a:lnTo>
                  <a:pt x="240" y="4121"/>
                </a:lnTo>
                <a:lnTo>
                  <a:pt x="255" y="4324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2" name="Freeform 10">
            <a:extLst>
              <a:ext uri="{FF2B5EF4-FFF2-40B4-BE49-F238E27FC236}">
                <a16:creationId xmlns:a16="http://schemas.microsoft.com/office/drawing/2014/main" id="{3ED69125-7D5E-40CA-B34D-D35769843E6E}"/>
              </a:ext>
            </a:extLst>
          </p:cNvPr>
          <p:cNvSpPr>
            <a:spLocks/>
          </p:cNvSpPr>
          <p:nvPr/>
        </p:nvSpPr>
        <p:spPr bwMode="auto">
          <a:xfrm>
            <a:off x="3962987" y="4207079"/>
            <a:ext cx="1196761" cy="1435426"/>
          </a:xfrm>
          <a:custGeom>
            <a:avLst/>
            <a:gdLst/>
            <a:ahLst/>
            <a:cxnLst>
              <a:cxn ang="0">
                <a:pos x="0" y="2506"/>
              </a:cxn>
              <a:cxn ang="0">
                <a:pos x="360" y="3160"/>
              </a:cxn>
              <a:cxn ang="0">
                <a:pos x="438" y="3235"/>
              </a:cxn>
              <a:cxn ang="0">
                <a:pos x="462" y="3286"/>
              </a:cxn>
              <a:cxn ang="0">
                <a:pos x="456" y="3330"/>
              </a:cxn>
              <a:cxn ang="0">
                <a:pos x="428" y="3352"/>
              </a:cxn>
              <a:cxn ang="0">
                <a:pos x="402" y="3406"/>
              </a:cxn>
              <a:cxn ang="0">
                <a:pos x="480" y="3484"/>
              </a:cxn>
              <a:cxn ang="0">
                <a:pos x="468" y="3567"/>
              </a:cxn>
              <a:cxn ang="0">
                <a:pos x="528" y="3666"/>
              </a:cxn>
              <a:cxn ang="0">
                <a:pos x="593" y="3750"/>
              </a:cxn>
              <a:cxn ang="0">
                <a:pos x="623" y="3828"/>
              </a:cxn>
              <a:cxn ang="0">
                <a:pos x="786" y="3963"/>
              </a:cxn>
              <a:cxn ang="0">
                <a:pos x="786" y="4026"/>
              </a:cxn>
              <a:cxn ang="0">
                <a:pos x="882" y="4060"/>
              </a:cxn>
              <a:cxn ang="0">
                <a:pos x="1068" y="4180"/>
              </a:cxn>
              <a:cxn ang="0">
                <a:pos x="1203" y="3852"/>
              </a:cxn>
              <a:cxn ang="0">
                <a:pos x="1220" y="3619"/>
              </a:cxn>
              <a:cxn ang="0">
                <a:pos x="1149" y="3484"/>
              </a:cxn>
              <a:cxn ang="0">
                <a:pos x="1139" y="2748"/>
              </a:cxn>
              <a:cxn ang="0">
                <a:pos x="1244" y="2659"/>
              </a:cxn>
              <a:cxn ang="0">
                <a:pos x="1526" y="2676"/>
              </a:cxn>
              <a:cxn ang="0">
                <a:pos x="1739" y="2404"/>
              </a:cxn>
              <a:cxn ang="0">
                <a:pos x="1899" y="2421"/>
              </a:cxn>
              <a:cxn ang="0">
                <a:pos x="2036" y="2358"/>
              </a:cxn>
              <a:cxn ang="0">
                <a:pos x="2142" y="2476"/>
              </a:cxn>
              <a:cxn ang="0">
                <a:pos x="2330" y="2428"/>
              </a:cxn>
              <a:cxn ang="0">
                <a:pos x="2510" y="2515"/>
              </a:cxn>
              <a:cxn ang="0">
                <a:pos x="2676" y="2371"/>
              </a:cxn>
              <a:cxn ang="0">
                <a:pos x="2880" y="2427"/>
              </a:cxn>
              <a:cxn ang="0">
                <a:pos x="2756" y="2113"/>
              </a:cxn>
              <a:cxn ang="0">
                <a:pos x="2741" y="1972"/>
              </a:cxn>
              <a:cxn ang="0">
                <a:pos x="2868" y="1818"/>
              </a:cxn>
              <a:cxn ang="0">
                <a:pos x="2924" y="1107"/>
              </a:cxn>
              <a:cxn ang="0">
                <a:pos x="3140" y="732"/>
              </a:cxn>
              <a:cxn ang="0">
                <a:pos x="3482" y="556"/>
              </a:cxn>
              <a:cxn ang="0">
                <a:pos x="3467" y="352"/>
              </a:cxn>
              <a:cxn ang="0">
                <a:pos x="3255" y="318"/>
              </a:cxn>
              <a:cxn ang="0">
                <a:pos x="3228" y="172"/>
              </a:cxn>
              <a:cxn ang="0">
                <a:pos x="3456" y="126"/>
              </a:cxn>
              <a:cxn ang="0">
                <a:pos x="3410" y="0"/>
              </a:cxn>
              <a:cxn ang="0">
                <a:pos x="2934" y="4"/>
              </a:cxn>
              <a:cxn ang="0">
                <a:pos x="2544" y="358"/>
              </a:cxn>
              <a:cxn ang="0">
                <a:pos x="2280" y="616"/>
              </a:cxn>
              <a:cxn ang="0">
                <a:pos x="1944" y="832"/>
              </a:cxn>
              <a:cxn ang="0">
                <a:pos x="1812" y="1084"/>
              </a:cxn>
              <a:cxn ang="0">
                <a:pos x="1776" y="1264"/>
              </a:cxn>
              <a:cxn ang="0">
                <a:pos x="1278" y="1852"/>
              </a:cxn>
              <a:cxn ang="0">
                <a:pos x="1236" y="2014"/>
              </a:cxn>
              <a:cxn ang="0">
                <a:pos x="1020" y="2116"/>
              </a:cxn>
              <a:cxn ang="0">
                <a:pos x="966" y="2302"/>
              </a:cxn>
              <a:cxn ang="0">
                <a:pos x="834" y="2320"/>
              </a:cxn>
              <a:cxn ang="0">
                <a:pos x="792" y="2434"/>
              </a:cxn>
              <a:cxn ang="0">
                <a:pos x="696" y="2446"/>
              </a:cxn>
              <a:cxn ang="0">
                <a:pos x="606" y="2494"/>
              </a:cxn>
              <a:cxn ang="0">
                <a:pos x="462" y="2488"/>
              </a:cxn>
              <a:cxn ang="0">
                <a:pos x="96" y="2398"/>
              </a:cxn>
              <a:cxn ang="0">
                <a:pos x="18" y="2416"/>
              </a:cxn>
              <a:cxn ang="0">
                <a:pos x="0" y="2506"/>
              </a:cxn>
            </a:cxnLst>
            <a:rect l="0" t="0" r="r" b="b"/>
            <a:pathLst>
              <a:path w="3482" h="4180">
                <a:moveTo>
                  <a:pt x="0" y="2506"/>
                </a:moveTo>
                <a:lnTo>
                  <a:pt x="360" y="3160"/>
                </a:lnTo>
                <a:lnTo>
                  <a:pt x="438" y="3235"/>
                </a:lnTo>
                <a:lnTo>
                  <a:pt x="462" y="3286"/>
                </a:lnTo>
                <a:lnTo>
                  <a:pt x="456" y="3330"/>
                </a:lnTo>
                <a:lnTo>
                  <a:pt x="428" y="3352"/>
                </a:lnTo>
                <a:lnTo>
                  <a:pt x="402" y="3406"/>
                </a:lnTo>
                <a:lnTo>
                  <a:pt x="480" y="3484"/>
                </a:lnTo>
                <a:lnTo>
                  <a:pt x="468" y="3567"/>
                </a:lnTo>
                <a:lnTo>
                  <a:pt x="528" y="3666"/>
                </a:lnTo>
                <a:lnTo>
                  <a:pt x="593" y="3750"/>
                </a:lnTo>
                <a:lnTo>
                  <a:pt x="623" y="3828"/>
                </a:lnTo>
                <a:lnTo>
                  <a:pt x="786" y="3963"/>
                </a:lnTo>
                <a:lnTo>
                  <a:pt x="786" y="4026"/>
                </a:lnTo>
                <a:lnTo>
                  <a:pt x="882" y="4060"/>
                </a:lnTo>
                <a:lnTo>
                  <a:pt x="1068" y="4180"/>
                </a:lnTo>
                <a:lnTo>
                  <a:pt x="1203" y="3852"/>
                </a:lnTo>
                <a:lnTo>
                  <a:pt x="1220" y="3619"/>
                </a:lnTo>
                <a:lnTo>
                  <a:pt x="1149" y="3484"/>
                </a:lnTo>
                <a:lnTo>
                  <a:pt x="1139" y="2748"/>
                </a:lnTo>
                <a:lnTo>
                  <a:pt x="1244" y="2659"/>
                </a:lnTo>
                <a:lnTo>
                  <a:pt x="1526" y="2676"/>
                </a:lnTo>
                <a:lnTo>
                  <a:pt x="1739" y="2404"/>
                </a:lnTo>
                <a:lnTo>
                  <a:pt x="1899" y="2421"/>
                </a:lnTo>
                <a:lnTo>
                  <a:pt x="2036" y="2358"/>
                </a:lnTo>
                <a:lnTo>
                  <a:pt x="2142" y="2476"/>
                </a:lnTo>
                <a:lnTo>
                  <a:pt x="2330" y="2428"/>
                </a:lnTo>
                <a:lnTo>
                  <a:pt x="2510" y="2515"/>
                </a:lnTo>
                <a:lnTo>
                  <a:pt x="2676" y="2371"/>
                </a:lnTo>
                <a:lnTo>
                  <a:pt x="2880" y="2427"/>
                </a:lnTo>
                <a:lnTo>
                  <a:pt x="2756" y="2113"/>
                </a:lnTo>
                <a:lnTo>
                  <a:pt x="2741" y="1972"/>
                </a:lnTo>
                <a:lnTo>
                  <a:pt x="2868" y="1818"/>
                </a:lnTo>
                <a:lnTo>
                  <a:pt x="2924" y="1107"/>
                </a:lnTo>
                <a:lnTo>
                  <a:pt x="3140" y="732"/>
                </a:lnTo>
                <a:lnTo>
                  <a:pt x="3482" y="556"/>
                </a:lnTo>
                <a:lnTo>
                  <a:pt x="3467" y="352"/>
                </a:lnTo>
                <a:lnTo>
                  <a:pt x="3255" y="318"/>
                </a:lnTo>
                <a:lnTo>
                  <a:pt x="3228" y="172"/>
                </a:lnTo>
                <a:lnTo>
                  <a:pt x="3456" y="126"/>
                </a:lnTo>
                <a:lnTo>
                  <a:pt x="3410" y="0"/>
                </a:lnTo>
                <a:lnTo>
                  <a:pt x="2934" y="4"/>
                </a:lnTo>
                <a:lnTo>
                  <a:pt x="2544" y="358"/>
                </a:lnTo>
                <a:lnTo>
                  <a:pt x="2280" y="616"/>
                </a:lnTo>
                <a:lnTo>
                  <a:pt x="1944" y="832"/>
                </a:lnTo>
                <a:lnTo>
                  <a:pt x="1812" y="1084"/>
                </a:lnTo>
                <a:lnTo>
                  <a:pt x="1776" y="1264"/>
                </a:lnTo>
                <a:lnTo>
                  <a:pt x="1278" y="1852"/>
                </a:lnTo>
                <a:lnTo>
                  <a:pt x="1236" y="2014"/>
                </a:lnTo>
                <a:lnTo>
                  <a:pt x="1020" y="2116"/>
                </a:lnTo>
                <a:lnTo>
                  <a:pt x="966" y="2302"/>
                </a:lnTo>
                <a:lnTo>
                  <a:pt x="834" y="2320"/>
                </a:lnTo>
                <a:lnTo>
                  <a:pt x="792" y="2434"/>
                </a:lnTo>
                <a:lnTo>
                  <a:pt x="696" y="2446"/>
                </a:lnTo>
                <a:lnTo>
                  <a:pt x="606" y="2494"/>
                </a:lnTo>
                <a:lnTo>
                  <a:pt x="462" y="2488"/>
                </a:lnTo>
                <a:lnTo>
                  <a:pt x="96" y="2398"/>
                </a:lnTo>
                <a:lnTo>
                  <a:pt x="18" y="2416"/>
                </a:lnTo>
                <a:lnTo>
                  <a:pt x="0" y="2506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3" name="Freeform 11">
            <a:extLst>
              <a:ext uri="{FF2B5EF4-FFF2-40B4-BE49-F238E27FC236}">
                <a16:creationId xmlns:a16="http://schemas.microsoft.com/office/drawing/2014/main" id="{C81FD200-198A-4FE6-9AFD-236E917D2089}"/>
              </a:ext>
            </a:extLst>
          </p:cNvPr>
          <p:cNvSpPr>
            <a:spLocks/>
          </p:cNvSpPr>
          <p:nvPr/>
        </p:nvSpPr>
        <p:spPr bwMode="auto">
          <a:xfrm>
            <a:off x="3760474" y="4292718"/>
            <a:ext cx="820735" cy="764073"/>
          </a:xfrm>
          <a:custGeom>
            <a:avLst/>
            <a:gdLst/>
            <a:ahLst/>
            <a:cxnLst>
              <a:cxn ang="0">
                <a:pos x="492" y="572"/>
              </a:cxn>
              <a:cxn ang="0">
                <a:pos x="288" y="512"/>
              </a:cxn>
              <a:cxn ang="0">
                <a:pos x="120" y="516"/>
              </a:cxn>
              <a:cxn ang="0">
                <a:pos x="0" y="1204"/>
              </a:cxn>
              <a:cxn ang="0">
                <a:pos x="48" y="1296"/>
              </a:cxn>
              <a:cxn ang="0">
                <a:pos x="76" y="1668"/>
              </a:cxn>
              <a:cxn ang="0">
                <a:pos x="161" y="1767"/>
              </a:cxn>
              <a:cxn ang="0">
                <a:pos x="249" y="1802"/>
              </a:cxn>
              <a:cxn ang="0">
                <a:pos x="296" y="1847"/>
              </a:cxn>
              <a:cxn ang="0">
                <a:pos x="404" y="1986"/>
              </a:cxn>
              <a:cxn ang="0">
                <a:pos x="513" y="2117"/>
              </a:cxn>
              <a:cxn ang="0">
                <a:pos x="575" y="2223"/>
              </a:cxn>
              <a:cxn ang="0">
                <a:pos x="593" y="2136"/>
              </a:cxn>
              <a:cxn ang="0">
                <a:pos x="671" y="2117"/>
              </a:cxn>
              <a:cxn ang="0">
                <a:pos x="1038" y="2208"/>
              </a:cxn>
              <a:cxn ang="0">
                <a:pos x="1179" y="2214"/>
              </a:cxn>
              <a:cxn ang="0">
                <a:pos x="1272" y="2166"/>
              </a:cxn>
              <a:cxn ang="0">
                <a:pos x="1368" y="2154"/>
              </a:cxn>
              <a:cxn ang="0">
                <a:pos x="1410" y="2039"/>
              </a:cxn>
              <a:cxn ang="0">
                <a:pos x="1542" y="2021"/>
              </a:cxn>
              <a:cxn ang="0">
                <a:pos x="1596" y="1835"/>
              </a:cxn>
              <a:cxn ang="0">
                <a:pos x="1812" y="1733"/>
              </a:cxn>
              <a:cxn ang="0">
                <a:pos x="1854" y="1572"/>
              </a:cxn>
              <a:cxn ang="0">
                <a:pos x="2351" y="983"/>
              </a:cxn>
              <a:cxn ang="0">
                <a:pos x="2388" y="808"/>
              </a:cxn>
              <a:cxn ang="0">
                <a:pos x="2240" y="808"/>
              </a:cxn>
              <a:cxn ang="0">
                <a:pos x="2172" y="728"/>
              </a:cxn>
              <a:cxn ang="0">
                <a:pos x="2120" y="836"/>
              </a:cxn>
              <a:cxn ang="0">
                <a:pos x="2036" y="836"/>
              </a:cxn>
              <a:cxn ang="0">
                <a:pos x="1921" y="596"/>
              </a:cxn>
              <a:cxn ang="0">
                <a:pos x="1856" y="440"/>
              </a:cxn>
              <a:cxn ang="0">
                <a:pos x="1852" y="256"/>
              </a:cxn>
              <a:cxn ang="0">
                <a:pos x="1688" y="144"/>
              </a:cxn>
              <a:cxn ang="0">
                <a:pos x="1528" y="0"/>
              </a:cxn>
              <a:cxn ang="0">
                <a:pos x="1376" y="64"/>
              </a:cxn>
              <a:cxn ang="0">
                <a:pos x="1136" y="48"/>
              </a:cxn>
              <a:cxn ang="0">
                <a:pos x="836" y="232"/>
              </a:cxn>
              <a:cxn ang="0">
                <a:pos x="720" y="348"/>
              </a:cxn>
              <a:cxn ang="0">
                <a:pos x="692" y="464"/>
              </a:cxn>
              <a:cxn ang="0">
                <a:pos x="616" y="444"/>
              </a:cxn>
              <a:cxn ang="0">
                <a:pos x="492" y="572"/>
              </a:cxn>
            </a:cxnLst>
            <a:rect l="0" t="0" r="r" b="b"/>
            <a:pathLst>
              <a:path w="2388" h="2223">
                <a:moveTo>
                  <a:pt x="492" y="572"/>
                </a:moveTo>
                <a:lnTo>
                  <a:pt x="288" y="512"/>
                </a:lnTo>
                <a:lnTo>
                  <a:pt x="120" y="516"/>
                </a:lnTo>
                <a:lnTo>
                  <a:pt x="0" y="1204"/>
                </a:lnTo>
                <a:lnTo>
                  <a:pt x="48" y="1296"/>
                </a:lnTo>
                <a:lnTo>
                  <a:pt x="76" y="1668"/>
                </a:lnTo>
                <a:lnTo>
                  <a:pt x="161" y="1767"/>
                </a:lnTo>
                <a:lnTo>
                  <a:pt x="249" y="1802"/>
                </a:lnTo>
                <a:lnTo>
                  <a:pt x="296" y="1847"/>
                </a:lnTo>
                <a:lnTo>
                  <a:pt x="404" y="1986"/>
                </a:lnTo>
                <a:lnTo>
                  <a:pt x="513" y="2117"/>
                </a:lnTo>
                <a:lnTo>
                  <a:pt x="575" y="2223"/>
                </a:lnTo>
                <a:lnTo>
                  <a:pt x="593" y="2136"/>
                </a:lnTo>
                <a:lnTo>
                  <a:pt x="671" y="2117"/>
                </a:lnTo>
                <a:lnTo>
                  <a:pt x="1038" y="2208"/>
                </a:lnTo>
                <a:lnTo>
                  <a:pt x="1179" y="2214"/>
                </a:lnTo>
                <a:lnTo>
                  <a:pt x="1272" y="2166"/>
                </a:lnTo>
                <a:lnTo>
                  <a:pt x="1368" y="2154"/>
                </a:lnTo>
                <a:lnTo>
                  <a:pt x="1410" y="2039"/>
                </a:lnTo>
                <a:lnTo>
                  <a:pt x="1542" y="2021"/>
                </a:lnTo>
                <a:lnTo>
                  <a:pt x="1596" y="1835"/>
                </a:lnTo>
                <a:lnTo>
                  <a:pt x="1812" y="1733"/>
                </a:lnTo>
                <a:lnTo>
                  <a:pt x="1854" y="1572"/>
                </a:lnTo>
                <a:lnTo>
                  <a:pt x="2351" y="983"/>
                </a:lnTo>
                <a:lnTo>
                  <a:pt x="2388" y="808"/>
                </a:lnTo>
                <a:lnTo>
                  <a:pt x="2240" y="808"/>
                </a:lnTo>
                <a:lnTo>
                  <a:pt x="2172" y="728"/>
                </a:lnTo>
                <a:lnTo>
                  <a:pt x="2120" y="836"/>
                </a:lnTo>
                <a:lnTo>
                  <a:pt x="2036" y="836"/>
                </a:lnTo>
                <a:lnTo>
                  <a:pt x="1921" y="596"/>
                </a:lnTo>
                <a:lnTo>
                  <a:pt x="1856" y="440"/>
                </a:lnTo>
                <a:lnTo>
                  <a:pt x="1852" y="256"/>
                </a:lnTo>
                <a:lnTo>
                  <a:pt x="1688" y="144"/>
                </a:lnTo>
                <a:lnTo>
                  <a:pt x="1528" y="0"/>
                </a:lnTo>
                <a:lnTo>
                  <a:pt x="1376" y="64"/>
                </a:lnTo>
                <a:lnTo>
                  <a:pt x="1136" y="48"/>
                </a:lnTo>
                <a:lnTo>
                  <a:pt x="836" y="232"/>
                </a:lnTo>
                <a:lnTo>
                  <a:pt x="720" y="348"/>
                </a:lnTo>
                <a:lnTo>
                  <a:pt x="692" y="464"/>
                </a:lnTo>
                <a:lnTo>
                  <a:pt x="616" y="444"/>
                </a:lnTo>
                <a:lnTo>
                  <a:pt x="492" y="572"/>
                </a:lnTo>
                <a:close/>
              </a:path>
            </a:pathLst>
          </a:custGeom>
          <a:solidFill>
            <a:srgbClr val="FF505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4" name="Freeform 12">
            <a:extLst>
              <a:ext uri="{FF2B5EF4-FFF2-40B4-BE49-F238E27FC236}">
                <a16:creationId xmlns:a16="http://schemas.microsoft.com/office/drawing/2014/main" id="{8DBED5A9-114C-49C9-A4F6-EDD05090CC0D}"/>
              </a:ext>
            </a:extLst>
          </p:cNvPr>
          <p:cNvSpPr>
            <a:spLocks/>
          </p:cNvSpPr>
          <p:nvPr/>
        </p:nvSpPr>
        <p:spPr bwMode="auto">
          <a:xfrm>
            <a:off x="3808454" y="3990735"/>
            <a:ext cx="1162420" cy="599239"/>
          </a:xfrm>
          <a:custGeom>
            <a:avLst/>
            <a:gdLst/>
            <a:ahLst/>
            <a:cxnLst>
              <a:cxn ang="0">
                <a:pos x="34" y="560"/>
              </a:cxn>
              <a:cxn ang="0">
                <a:pos x="58" y="736"/>
              </a:cxn>
              <a:cxn ang="0">
                <a:pos x="50" y="904"/>
              </a:cxn>
              <a:cxn ang="0">
                <a:pos x="0" y="1424"/>
              </a:cxn>
              <a:cxn ang="0">
                <a:pos x="165" y="1420"/>
              </a:cxn>
              <a:cxn ang="0">
                <a:pos x="370" y="1480"/>
              </a:cxn>
              <a:cxn ang="0">
                <a:pos x="492" y="1352"/>
              </a:cxn>
              <a:cxn ang="0">
                <a:pos x="570" y="1372"/>
              </a:cxn>
              <a:cxn ang="0">
                <a:pos x="597" y="1259"/>
              </a:cxn>
              <a:cxn ang="0">
                <a:pos x="714" y="1139"/>
              </a:cxn>
              <a:cxn ang="0">
                <a:pos x="1014" y="955"/>
              </a:cxn>
              <a:cxn ang="0">
                <a:pos x="1255" y="973"/>
              </a:cxn>
              <a:cxn ang="0">
                <a:pos x="1407" y="907"/>
              </a:cxn>
              <a:cxn ang="0">
                <a:pos x="1573" y="1058"/>
              </a:cxn>
              <a:cxn ang="0">
                <a:pos x="1731" y="1165"/>
              </a:cxn>
              <a:cxn ang="0">
                <a:pos x="1734" y="1346"/>
              </a:cxn>
              <a:cxn ang="0">
                <a:pos x="1803" y="1511"/>
              </a:cxn>
              <a:cxn ang="0">
                <a:pos x="1914" y="1744"/>
              </a:cxn>
              <a:cxn ang="0">
                <a:pos x="1999" y="1744"/>
              </a:cxn>
              <a:cxn ang="0">
                <a:pos x="2049" y="1636"/>
              </a:cxn>
              <a:cxn ang="0">
                <a:pos x="2116" y="1715"/>
              </a:cxn>
              <a:cxn ang="0">
                <a:pos x="2265" y="1714"/>
              </a:cxn>
              <a:cxn ang="0">
                <a:pos x="2400" y="1459"/>
              </a:cxn>
              <a:cxn ang="0">
                <a:pos x="2737" y="1243"/>
              </a:cxn>
              <a:cxn ang="0">
                <a:pos x="2998" y="985"/>
              </a:cxn>
              <a:cxn ang="0">
                <a:pos x="3388" y="631"/>
              </a:cxn>
              <a:cxn ang="0">
                <a:pos x="3146" y="600"/>
              </a:cxn>
              <a:cxn ang="0">
                <a:pos x="2970" y="368"/>
              </a:cxn>
              <a:cxn ang="0">
                <a:pos x="2946" y="232"/>
              </a:cxn>
              <a:cxn ang="0">
                <a:pos x="2834" y="112"/>
              </a:cxn>
              <a:cxn ang="0">
                <a:pos x="2586" y="88"/>
              </a:cxn>
              <a:cxn ang="0">
                <a:pos x="2522" y="192"/>
              </a:cxn>
              <a:cxn ang="0">
                <a:pos x="2362" y="184"/>
              </a:cxn>
              <a:cxn ang="0">
                <a:pos x="2186" y="168"/>
              </a:cxn>
              <a:cxn ang="0">
                <a:pos x="2066" y="184"/>
              </a:cxn>
              <a:cxn ang="0">
                <a:pos x="1890" y="192"/>
              </a:cxn>
              <a:cxn ang="0">
                <a:pos x="1786" y="176"/>
              </a:cxn>
              <a:cxn ang="0">
                <a:pos x="1682" y="160"/>
              </a:cxn>
              <a:cxn ang="0">
                <a:pos x="1522" y="16"/>
              </a:cxn>
              <a:cxn ang="0">
                <a:pos x="1322" y="0"/>
              </a:cxn>
              <a:cxn ang="0">
                <a:pos x="1138" y="40"/>
              </a:cxn>
              <a:cxn ang="0">
                <a:pos x="906" y="232"/>
              </a:cxn>
              <a:cxn ang="0">
                <a:pos x="818" y="224"/>
              </a:cxn>
              <a:cxn ang="0">
                <a:pos x="730" y="344"/>
              </a:cxn>
              <a:cxn ang="0">
                <a:pos x="642" y="432"/>
              </a:cxn>
              <a:cxn ang="0">
                <a:pos x="530" y="440"/>
              </a:cxn>
              <a:cxn ang="0">
                <a:pos x="450" y="496"/>
              </a:cxn>
              <a:cxn ang="0">
                <a:pos x="434" y="584"/>
              </a:cxn>
              <a:cxn ang="0">
                <a:pos x="362" y="616"/>
              </a:cxn>
              <a:cxn ang="0">
                <a:pos x="290" y="624"/>
              </a:cxn>
              <a:cxn ang="0">
                <a:pos x="178" y="592"/>
              </a:cxn>
              <a:cxn ang="0">
                <a:pos x="34" y="560"/>
              </a:cxn>
            </a:cxnLst>
            <a:rect l="0" t="0" r="r" b="b"/>
            <a:pathLst>
              <a:path w="3388" h="1744">
                <a:moveTo>
                  <a:pt x="34" y="560"/>
                </a:moveTo>
                <a:lnTo>
                  <a:pt x="58" y="736"/>
                </a:lnTo>
                <a:lnTo>
                  <a:pt x="50" y="904"/>
                </a:lnTo>
                <a:lnTo>
                  <a:pt x="0" y="1424"/>
                </a:lnTo>
                <a:lnTo>
                  <a:pt x="165" y="1420"/>
                </a:lnTo>
                <a:lnTo>
                  <a:pt x="370" y="1480"/>
                </a:lnTo>
                <a:lnTo>
                  <a:pt x="492" y="1352"/>
                </a:lnTo>
                <a:lnTo>
                  <a:pt x="570" y="1372"/>
                </a:lnTo>
                <a:lnTo>
                  <a:pt x="597" y="1259"/>
                </a:lnTo>
                <a:lnTo>
                  <a:pt x="714" y="1139"/>
                </a:lnTo>
                <a:lnTo>
                  <a:pt x="1014" y="955"/>
                </a:lnTo>
                <a:lnTo>
                  <a:pt x="1255" y="973"/>
                </a:lnTo>
                <a:lnTo>
                  <a:pt x="1407" y="907"/>
                </a:lnTo>
                <a:lnTo>
                  <a:pt x="1573" y="1058"/>
                </a:lnTo>
                <a:lnTo>
                  <a:pt x="1731" y="1165"/>
                </a:lnTo>
                <a:lnTo>
                  <a:pt x="1734" y="1346"/>
                </a:lnTo>
                <a:lnTo>
                  <a:pt x="1803" y="1511"/>
                </a:lnTo>
                <a:lnTo>
                  <a:pt x="1914" y="1744"/>
                </a:lnTo>
                <a:lnTo>
                  <a:pt x="1999" y="1744"/>
                </a:lnTo>
                <a:lnTo>
                  <a:pt x="2049" y="1636"/>
                </a:lnTo>
                <a:lnTo>
                  <a:pt x="2116" y="1715"/>
                </a:lnTo>
                <a:lnTo>
                  <a:pt x="2265" y="1714"/>
                </a:lnTo>
                <a:lnTo>
                  <a:pt x="2400" y="1459"/>
                </a:lnTo>
                <a:lnTo>
                  <a:pt x="2737" y="1243"/>
                </a:lnTo>
                <a:lnTo>
                  <a:pt x="2998" y="985"/>
                </a:lnTo>
                <a:lnTo>
                  <a:pt x="3388" y="631"/>
                </a:lnTo>
                <a:lnTo>
                  <a:pt x="3146" y="600"/>
                </a:lnTo>
                <a:lnTo>
                  <a:pt x="2970" y="368"/>
                </a:lnTo>
                <a:lnTo>
                  <a:pt x="2946" y="232"/>
                </a:lnTo>
                <a:lnTo>
                  <a:pt x="2834" y="112"/>
                </a:lnTo>
                <a:lnTo>
                  <a:pt x="2586" y="88"/>
                </a:lnTo>
                <a:lnTo>
                  <a:pt x="2522" y="192"/>
                </a:lnTo>
                <a:lnTo>
                  <a:pt x="2362" y="184"/>
                </a:lnTo>
                <a:lnTo>
                  <a:pt x="2186" y="168"/>
                </a:lnTo>
                <a:lnTo>
                  <a:pt x="2066" y="184"/>
                </a:lnTo>
                <a:lnTo>
                  <a:pt x="1890" y="192"/>
                </a:lnTo>
                <a:lnTo>
                  <a:pt x="1786" y="176"/>
                </a:lnTo>
                <a:lnTo>
                  <a:pt x="1682" y="160"/>
                </a:lnTo>
                <a:lnTo>
                  <a:pt x="1522" y="16"/>
                </a:lnTo>
                <a:lnTo>
                  <a:pt x="1322" y="0"/>
                </a:lnTo>
                <a:lnTo>
                  <a:pt x="1138" y="40"/>
                </a:lnTo>
                <a:lnTo>
                  <a:pt x="906" y="232"/>
                </a:lnTo>
                <a:lnTo>
                  <a:pt x="818" y="224"/>
                </a:lnTo>
                <a:lnTo>
                  <a:pt x="730" y="344"/>
                </a:lnTo>
                <a:lnTo>
                  <a:pt x="642" y="432"/>
                </a:lnTo>
                <a:lnTo>
                  <a:pt x="530" y="440"/>
                </a:lnTo>
                <a:lnTo>
                  <a:pt x="450" y="496"/>
                </a:lnTo>
                <a:lnTo>
                  <a:pt x="434" y="584"/>
                </a:lnTo>
                <a:lnTo>
                  <a:pt x="362" y="616"/>
                </a:lnTo>
                <a:lnTo>
                  <a:pt x="290" y="624"/>
                </a:lnTo>
                <a:lnTo>
                  <a:pt x="178" y="592"/>
                </a:lnTo>
                <a:lnTo>
                  <a:pt x="34" y="560"/>
                </a:lnTo>
                <a:close/>
              </a:path>
            </a:pathLst>
          </a:custGeom>
          <a:solidFill>
            <a:srgbClr val="FF99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5" name="Freeform 13">
            <a:extLst>
              <a:ext uri="{FF2B5EF4-FFF2-40B4-BE49-F238E27FC236}">
                <a16:creationId xmlns:a16="http://schemas.microsoft.com/office/drawing/2014/main" id="{6BE28C13-A451-499A-878A-1ED951A028D3}"/>
              </a:ext>
            </a:extLst>
          </p:cNvPr>
          <p:cNvSpPr>
            <a:spLocks/>
          </p:cNvSpPr>
          <p:nvPr/>
        </p:nvSpPr>
        <p:spPr bwMode="auto">
          <a:xfrm>
            <a:off x="4459203" y="3128792"/>
            <a:ext cx="1026777" cy="1080004"/>
          </a:xfrm>
          <a:custGeom>
            <a:avLst/>
            <a:gdLst/>
            <a:ahLst/>
            <a:cxnLst>
              <a:cxn ang="0">
                <a:pos x="120" y="840"/>
              </a:cxn>
              <a:cxn ang="0">
                <a:pos x="0" y="904"/>
              </a:cxn>
              <a:cxn ang="0">
                <a:pos x="0" y="1056"/>
              </a:cxn>
              <a:cxn ang="0">
                <a:pos x="72" y="1192"/>
              </a:cxn>
              <a:cxn ang="0">
                <a:pos x="72" y="1408"/>
              </a:cxn>
              <a:cxn ang="0">
                <a:pos x="48" y="1592"/>
              </a:cxn>
              <a:cxn ang="0">
                <a:pos x="120" y="1680"/>
              </a:cxn>
              <a:cxn ang="0">
                <a:pos x="232" y="1760"/>
              </a:cxn>
              <a:cxn ang="0">
                <a:pos x="384" y="1752"/>
              </a:cxn>
              <a:cxn ang="0">
                <a:pos x="392" y="1888"/>
              </a:cxn>
              <a:cxn ang="0">
                <a:pos x="232" y="1944"/>
              </a:cxn>
              <a:cxn ang="0">
                <a:pos x="248" y="2040"/>
              </a:cxn>
              <a:cxn ang="0">
                <a:pos x="208" y="2256"/>
              </a:cxn>
              <a:cxn ang="0">
                <a:pos x="192" y="2520"/>
              </a:cxn>
              <a:cxn ang="0">
                <a:pos x="392" y="2552"/>
              </a:cxn>
              <a:cxn ang="0">
                <a:pos x="504" y="2504"/>
              </a:cxn>
              <a:cxn ang="0">
                <a:pos x="672" y="2496"/>
              </a:cxn>
              <a:cxn ang="0">
                <a:pos x="688" y="2601"/>
              </a:cxn>
              <a:cxn ang="0">
                <a:pos x="935" y="2624"/>
              </a:cxn>
              <a:cxn ang="0">
                <a:pos x="1048" y="2744"/>
              </a:cxn>
              <a:cxn ang="0">
                <a:pos x="1073" y="2882"/>
              </a:cxn>
              <a:cxn ang="0">
                <a:pos x="1249" y="3113"/>
              </a:cxn>
              <a:cxn ang="0">
                <a:pos x="1490" y="3144"/>
              </a:cxn>
              <a:cxn ang="0">
                <a:pos x="1966" y="3141"/>
              </a:cxn>
              <a:cxn ang="0">
                <a:pos x="2153" y="2853"/>
              </a:cxn>
              <a:cxn ang="0">
                <a:pos x="2414" y="2783"/>
              </a:cxn>
              <a:cxn ang="0">
                <a:pos x="2434" y="2600"/>
              </a:cxn>
              <a:cxn ang="0">
                <a:pos x="2615" y="2489"/>
              </a:cxn>
              <a:cxn ang="0">
                <a:pos x="2743" y="1931"/>
              </a:cxn>
              <a:cxn ang="0">
                <a:pos x="2570" y="1785"/>
              </a:cxn>
              <a:cxn ang="0">
                <a:pos x="2753" y="1455"/>
              </a:cxn>
              <a:cxn ang="0">
                <a:pos x="2800" y="1029"/>
              </a:cxn>
              <a:cxn ang="0">
                <a:pos x="2770" y="947"/>
              </a:cxn>
              <a:cxn ang="0">
                <a:pos x="2735" y="846"/>
              </a:cxn>
              <a:cxn ang="0">
                <a:pos x="2872" y="642"/>
              </a:cxn>
              <a:cxn ang="0">
                <a:pos x="2990" y="477"/>
              </a:cxn>
              <a:cxn ang="0">
                <a:pos x="2941" y="342"/>
              </a:cxn>
              <a:cxn ang="0">
                <a:pos x="2496" y="256"/>
              </a:cxn>
              <a:cxn ang="0">
                <a:pos x="2240" y="0"/>
              </a:cxn>
              <a:cxn ang="0">
                <a:pos x="2080" y="128"/>
              </a:cxn>
              <a:cxn ang="0">
                <a:pos x="1912" y="144"/>
              </a:cxn>
              <a:cxn ang="0">
                <a:pos x="1904" y="216"/>
              </a:cxn>
              <a:cxn ang="0">
                <a:pos x="1696" y="328"/>
              </a:cxn>
              <a:cxn ang="0">
                <a:pos x="1592" y="360"/>
              </a:cxn>
              <a:cxn ang="0">
                <a:pos x="1472" y="432"/>
              </a:cxn>
              <a:cxn ang="0">
                <a:pos x="1288" y="400"/>
              </a:cxn>
              <a:cxn ang="0">
                <a:pos x="1152" y="560"/>
              </a:cxn>
              <a:cxn ang="0">
                <a:pos x="1072" y="504"/>
              </a:cxn>
              <a:cxn ang="0">
                <a:pos x="952" y="480"/>
              </a:cxn>
              <a:cxn ang="0">
                <a:pos x="680" y="976"/>
              </a:cxn>
              <a:cxn ang="0">
                <a:pos x="528" y="992"/>
              </a:cxn>
              <a:cxn ang="0">
                <a:pos x="400" y="944"/>
              </a:cxn>
              <a:cxn ang="0">
                <a:pos x="120" y="840"/>
              </a:cxn>
            </a:cxnLst>
            <a:rect l="0" t="0" r="r" b="b"/>
            <a:pathLst>
              <a:path w="2990" h="3144">
                <a:moveTo>
                  <a:pt x="120" y="840"/>
                </a:moveTo>
                <a:lnTo>
                  <a:pt x="0" y="904"/>
                </a:lnTo>
                <a:lnTo>
                  <a:pt x="0" y="1056"/>
                </a:lnTo>
                <a:lnTo>
                  <a:pt x="72" y="1192"/>
                </a:lnTo>
                <a:lnTo>
                  <a:pt x="72" y="1408"/>
                </a:lnTo>
                <a:lnTo>
                  <a:pt x="48" y="1592"/>
                </a:lnTo>
                <a:lnTo>
                  <a:pt x="120" y="1680"/>
                </a:lnTo>
                <a:lnTo>
                  <a:pt x="232" y="1760"/>
                </a:lnTo>
                <a:lnTo>
                  <a:pt x="384" y="1752"/>
                </a:lnTo>
                <a:lnTo>
                  <a:pt x="392" y="1888"/>
                </a:lnTo>
                <a:lnTo>
                  <a:pt x="232" y="1944"/>
                </a:lnTo>
                <a:lnTo>
                  <a:pt x="248" y="2040"/>
                </a:lnTo>
                <a:lnTo>
                  <a:pt x="208" y="2256"/>
                </a:lnTo>
                <a:lnTo>
                  <a:pt x="192" y="2520"/>
                </a:lnTo>
                <a:lnTo>
                  <a:pt x="392" y="2552"/>
                </a:lnTo>
                <a:lnTo>
                  <a:pt x="504" y="2504"/>
                </a:lnTo>
                <a:lnTo>
                  <a:pt x="672" y="2496"/>
                </a:lnTo>
                <a:lnTo>
                  <a:pt x="688" y="2601"/>
                </a:lnTo>
                <a:lnTo>
                  <a:pt x="935" y="2624"/>
                </a:lnTo>
                <a:lnTo>
                  <a:pt x="1048" y="2744"/>
                </a:lnTo>
                <a:lnTo>
                  <a:pt x="1073" y="2882"/>
                </a:lnTo>
                <a:lnTo>
                  <a:pt x="1249" y="3113"/>
                </a:lnTo>
                <a:lnTo>
                  <a:pt x="1490" y="3144"/>
                </a:lnTo>
                <a:lnTo>
                  <a:pt x="1966" y="3141"/>
                </a:lnTo>
                <a:lnTo>
                  <a:pt x="2153" y="2853"/>
                </a:lnTo>
                <a:lnTo>
                  <a:pt x="2414" y="2783"/>
                </a:lnTo>
                <a:lnTo>
                  <a:pt x="2434" y="2600"/>
                </a:lnTo>
                <a:lnTo>
                  <a:pt x="2615" y="2489"/>
                </a:lnTo>
                <a:lnTo>
                  <a:pt x="2743" y="1931"/>
                </a:lnTo>
                <a:lnTo>
                  <a:pt x="2570" y="1785"/>
                </a:lnTo>
                <a:lnTo>
                  <a:pt x="2753" y="1455"/>
                </a:lnTo>
                <a:lnTo>
                  <a:pt x="2800" y="1029"/>
                </a:lnTo>
                <a:lnTo>
                  <a:pt x="2770" y="947"/>
                </a:lnTo>
                <a:lnTo>
                  <a:pt x="2735" y="846"/>
                </a:lnTo>
                <a:lnTo>
                  <a:pt x="2872" y="642"/>
                </a:lnTo>
                <a:lnTo>
                  <a:pt x="2990" y="477"/>
                </a:lnTo>
                <a:lnTo>
                  <a:pt x="2941" y="342"/>
                </a:lnTo>
                <a:lnTo>
                  <a:pt x="2496" y="256"/>
                </a:lnTo>
                <a:lnTo>
                  <a:pt x="2240" y="0"/>
                </a:lnTo>
                <a:lnTo>
                  <a:pt x="2080" y="128"/>
                </a:lnTo>
                <a:lnTo>
                  <a:pt x="1912" y="144"/>
                </a:lnTo>
                <a:lnTo>
                  <a:pt x="1904" y="216"/>
                </a:lnTo>
                <a:lnTo>
                  <a:pt x="1696" y="328"/>
                </a:lnTo>
                <a:lnTo>
                  <a:pt x="1592" y="360"/>
                </a:lnTo>
                <a:lnTo>
                  <a:pt x="1472" y="432"/>
                </a:lnTo>
                <a:lnTo>
                  <a:pt x="1288" y="400"/>
                </a:lnTo>
                <a:lnTo>
                  <a:pt x="1152" y="560"/>
                </a:lnTo>
                <a:lnTo>
                  <a:pt x="1072" y="504"/>
                </a:lnTo>
                <a:lnTo>
                  <a:pt x="952" y="480"/>
                </a:lnTo>
                <a:lnTo>
                  <a:pt x="680" y="976"/>
                </a:lnTo>
                <a:lnTo>
                  <a:pt x="528" y="992"/>
                </a:lnTo>
                <a:lnTo>
                  <a:pt x="400" y="944"/>
                </a:lnTo>
                <a:lnTo>
                  <a:pt x="120" y="840"/>
                </a:lnTo>
                <a:close/>
              </a:path>
            </a:pathLst>
          </a:custGeom>
          <a:solidFill>
            <a:srgbClr val="FF99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6" name="Freeform 14">
            <a:extLst>
              <a:ext uri="{FF2B5EF4-FFF2-40B4-BE49-F238E27FC236}">
                <a16:creationId xmlns:a16="http://schemas.microsoft.com/office/drawing/2014/main" id="{C02A995B-5DF7-413A-8231-77383D37FB9C}"/>
              </a:ext>
            </a:extLst>
          </p:cNvPr>
          <p:cNvSpPr>
            <a:spLocks/>
          </p:cNvSpPr>
          <p:nvPr/>
        </p:nvSpPr>
        <p:spPr bwMode="auto">
          <a:xfrm>
            <a:off x="3818756" y="3746918"/>
            <a:ext cx="875679" cy="458444"/>
          </a:xfrm>
          <a:custGeom>
            <a:avLst/>
            <a:gdLst/>
            <a:ahLst/>
            <a:cxnLst>
              <a:cxn ang="0">
                <a:pos x="2256" y="753"/>
              </a:cxn>
              <a:cxn ang="0">
                <a:pos x="2057" y="719"/>
              </a:cxn>
              <a:cxn ang="0">
                <a:pos x="2072" y="456"/>
              </a:cxn>
              <a:cxn ang="0">
                <a:pos x="2112" y="240"/>
              </a:cxn>
              <a:cxn ang="0">
                <a:pos x="2096" y="144"/>
              </a:cxn>
              <a:cxn ang="0">
                <a:pos x="1824" y="128"/>
              </a:cxn>
              <a:cxn ang="0">
                <a:pos x="1480" y="80"/>
              </a:cxn>
              <a:cxn ang="0">
                <a:pos x="1120" y="16"/>
              </a:cxn>
              <a:cxn ang="0">
                <a:pos x="920" y="0"/>
              </a:cxn>
              <a:cxn ang="0">
                <a:pos x="744" y="64"/>
              </a:cxn>
              <a:cxn ang="0">
                <a:pos x="592" y="72"/>
              </a:cxn>
              <a:cxn ang="0">
                <a:pos x="448" y="0"/>
              </a:cxn>
              <a:cxn ang="0">
                <a:pos x="312" y="104"/>
              </a:cxn>
              <a:cxn ang="0">
                <a:pos x="224" y="352"/>
              </a:cxn>
              <a:cxn ang="0">
                <a:pos x="64" y="672"/>
              </a:cxn>
              <a:cxn ang="0">
                <a:pos x="0" y="1271"/>
              </a:cxn>
              <a:cxn ang="0">
                <a:pos x="138" y="1302"/>
              </a:cxn>
              <a:cxn ang="0">
                <a:pos x="252" y="1335"/>
              </a:cxn>
              <a:cxn ang="0">
                <a:pos x="326" y="1329"/>
              </a:cxn>
              <a:cxn ang="0">
                <a:pos x="399" y="1296"/>
              </a:cxn>
              <a:cxn ang="0">
                <a:pos x="416" y="1209"/>
              </a:cxn>
              <a:cxn ang="0">
                <a:pos x="498" y="1152"/>
              </a:cxn>
              <a:cxn ang="0">
                <a:pos x="606" y="1145"/>
              </a:cxn>
              <a:cxn ang="0">
                <a:pos x="698" y="1053"/>
              </a:cxn>
              <a:cxn ang="0">
                <a:pos x="783" y="935"/>
              </a:cxn>
              <a:cxn ang="0">
                <a:pos x="872" y="944"/>
              </a:cxn>
              <a:cxn ang="0">
                <a:pos x="1104" y="752"/>
              </a:cxn>
              <a:cxn ang="0">
                <a:pos x="1287" y="713"/>
              </a:cxn>
              <a:cxn ang="0">
                <a:pos x="1487" y="728"/>
              </a:cxn>
              <a:cxn ang="0">
                <a:pos x="1649" y="872"/>
              </a:cxn>
              <a:cxn ang="0">
                <a:pos x="1850" y="903"/>
              </a:cxn>
              <a:cxn ang="0">
                <a:pos x="2018" y="897"/>
              </a:cxn>
              <a:cxn ang="0">
                <a:pos x="2153" y="881"/>
              </a:cxn>
              <a:cxn ang="0">
                <a:pos x="2315" y="896"/>
              </a:cxn>
              <a:cxn ang="0">
                <a:pos x="2489" y="905"/>
              </a:cxn>
              <a:cxn ang="0">
                <a:pos x="2550" y="801"/>
              </a:cxn>
              <a:cxn ang="0">
                <a:pos x="2535" y="696"/>
              </a:cxn>
              <a:cxn ang="0">
                <a:pos x="2366" y="705"/>
              </a:cxn>
              <a:cxn ang="0">
                <a:pos x="2256" y="753"/>
              </a:cxn>
            </a:cxnLst>
            <a:rect l="0" t="0" r="r" b="b"/>
            <a:pathLst>
              <a:path w="2550" h="1335">
                <a:moveTo>
                  <a:pt x="2256" y="753"/>
                </a:moveTo>
                <a:lnTo>
                  <a:pt x="2057" y="719"/>
                </a:lnTo>
                <a:lnTo>
                  <a:pt x="2072" y="456"/>
                </a:lnTo>
                <a:lnTo>
                  <a:pt x="2112" y="240"/>
                </a:lnTo>
                <a:lnTo>
                  <a:pt x="2096" y="144"/>
                </a:lnTo>
                <a:lnTo>
                  <a:pt x="1824" y="128"/>
                </a:lnTo>
                <a:lnTo>
                  <a:pt x="1480" y="80"/>
                </a:lnTo>
                <a:lnTo>
                  <a:pt x="1120" y="16"/>
                </a:lnTo>
                <a:lnTo>
                  <a:pt x="920" y="0"/>
                </a:lnTo>
                <a:lnTo>
                  <a:pt x="744" y="64"/>
                </a:lnTo>
                <a:lnTo>
                  <a:pt x="592" y="72"/>
                </a:lnTo>
                <a:lnTo>
                  <a:pt x="448" y="0"/>
                </a:lnTo>
                <a:lnTo>
                  <a:pt x="312" y="104"/>
                </a:lnTo>
                <a:lnTo>
                  <a:pt x="224" y="352"/>
                </a:lnTo>
                <a:lnTo>
                  <a:pt x="64" y="672"/>
                </a:lnTo>
                <a:lnTo>
                  <a:pt x="0" y="1271"/>
                </a:lnTo>
                <a:lnTo>
                  <a:pt x="138" y="1302"/>
                </a:lnTo>
                <a:lnTo>
                  <a:pt x="252" y="1335"/>
                </a:lnTo>
                <a:lnTo>
                  <a:pt x="326" y="1329"/>
                </a:lnTo>
                <a:lnTo>
                  <a:pt x="399" y="1296"/>
                </a:lnTo>
                <a:lnTo>
                  <a:pt x="416" y="1209"/>
                </a:lnTo>
                <a:lnTo>
                  <a:pt x="498" y="1152"/>
                </a:lnTo>
                <a:lnTo>
                  <a:pt x="606" y="1145"/>
                </a:lnTo>
                <a:lnTo>
                  <a:pt x="698" y="1053"/>
                </a:lnTo>
                <a:lnTo>
                  <a:pt x="783" y="935"/>
                </a:lnTo>
                <a:lnTo>
                  <a:pt x="872" y="944"/>
                </a:lnTo>
                <a:lnTo>
                  <a:pt x="1104" y="752"/>
                </a:lnTo>
                <a:lnTo>
                  <a:pt x="1287" y="713"/>
                </a:lnTo>
                <a:lnTo>
                  <a:pt x="1487" y="728"/>
                </a:lnTo>
                <a:lnTo>
                  <a:pt x="1649" y="872"/>
                </a:lnTo>
                <a:lnTo>
                  <a:pt x="1850" y="903"/>
                </a:lnTo>
                <a:lnTo>
                  <a:pt x="2018" y="897"/>
                </a:lnTo>
                <a:lnTo>
                  <a:pt x="2153" y="881"/>
                </a:lnTo>
                <a:lnTo>
                  <a:pt x="2315" y="896"/>
                </a:lnTo>
                <a:lnTo>
                  <a:pt x="2489" y="905"/>
                </a:lnTo>
                <a:lnTo>
                  <a:pt x="2550" y="801"/>
                </a:lnTo>
                <a:lnTo>
                  <a:pt x="2535" y="696"/>
                </a:lnTo>
                <a:lnTo>
                  <a:pt x="2366" y="705"/>
                </a:lnTo>
                <a:lnTo>
                  <a:pt x="2256" y="753"/>
                </a:lnTo>
                <a:close/>
              </a:path>
            </a:pathLst>
          </a:custGeom>
          <a:solidFill>
            <a:srgbClr val="FF99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7" name="Freeform 15">
            <a:extLst>
              <a:ext uri="{FF2B5EF4-FFF2-40B4-BE49-F238E27FC236}">
                <a16:creationId xmlns:a16="http://schemas.microsoft.com/office/drawing/2014/main" id="{2A1A1582-B68D-41F9-9117-C77323B4DDD2}"/>
              </a:ext>
            </a:extLst>
          </p:cNvPr>
          <p:cNvSpPr>
            <a:spLocks/>
          </p:cNvSpPr>
          <p:nvPr/>
        </p:nvSpPr>
        <p:spPr bwMode="auto">
          <a:xfrm>
            <a:off x="3973289" y="3223228"/>
            <a:ext cx="619842" cy="573484"/>
          </a:xfrm>
          <a:custGeom>
            <a:avLst/>
            <a:gdLst/>
            <a:ahLst/>
            <a:cxnLst>
              <a:cxn ang="0">
                <a:pos x="1645" y="1672"/>
              </a:cxn>
              <a:cxn ang="0">
                <a:pos x="1380" y="1656"/>
              </a:cxn>
              <a:cxn ang="0">
                <a:pos x="1032" y="1608"/>
              </a:cxn>
              <a:cxn ang="0">
                <a:pos x="675" y="1545"/>
              </a:cxn>
              <a:cxn ang="0">
                <a:pos x="471" y="1528"/>
              </a:cxn>
              <a:cxn ang="0">
                <a:pos x="291" y="1593"/>
              </a:cxn>
              <a:cxn ang="0">
                <a:pos x="141" y="1599"/>
              </a:cxn>
              <a:cxn ang="0">
                <a:pos x="0" y="1527"/>
              </a:cxn>
              <a:cxn ang="0">
                <a:pos x="111" y="1336"/>
              </a:cxn>
              <a:cxn ang="0">
                <a:pos x="215" y="1048"/>
              </a:cxn>
              <a:cxn ang="0">
                <a:pos x="351" y="832"/>
              </a:cxn>
              <a:cxn ang="0">
                <a:pos x="575" y="520"/>
              </a:cxn>
              <a:cxn ang="0">
                <a:pos x="863" y="0"/>
              </a:cxn>
              <a:cxn ang="0">
                <a:pos x="999" y="32"/>
              </a:cxn>
              <a:cxn ang="0">
                <a:pos x="1079" y="216"/>
              </a:cxn>
              <a:cxn ang="0">
                <a:pos x="1223" y="312"/>
              </a:cxn>
              <a:cxn ang="0">
                <a:pos x="1431" y="456"/>
              </a:cxn>
              <a:cxn ang="0">
                <a:pos x="1534" y="568"/>
              </a:cxn>
              <a:cxn ang="0">
                <a:pos x="1416" y="631"/>
              </a:cxn>
              <a:cxn ang="0">
                <a:pos x="1414" y="780"/>
              </a:cxn>
              <a:cxn ang="0">
                <a:pos x="1488" y="922"/>
              </a:cxn>
              <a:cxn ang="0">
                <a:pos x="1486" y="1135"/>
              </a:cxn>
              <a:cxn ang="0">
                <a:pos x="1464" y="1320"/>
              </a:cxn>
              <a:cxn ang="0">
                <a:pos x="1540" y="1413"/>
              </a:cxn>
              <a:cxn ang="0">
                <a:pos x="1647" y="1488"/>
              </a:cxn>
              <a:cxn ang="0">
                <a:pos x="1801" y="1480"/>
              </a:cxn>
              <a:cxn ang="0">
                <a:pos x="1806" y="1617"/>
              </a:cxn>
              <a:cxn ang="0">
                <a:pos x="1645" y="1672"/>
              </a:cxn>
            </a:cxnLst>
            <a:rect l="0" t="0" r="r" b="b"/>
            <a:pathLst>
              <a:path w="1806" h="1672">
                <a:moveTo>
                  <a:pt x="1645" y="1672"/>
                </a:moveTo>
                <a:lnTo>
                  <a:pt x="1380" y="1656"/>
                </a:lnTo>
                <a:lnTo>
                  <a:pt x="1032" y="1608"/>
                </a:lnTo>
                <a:lnTo>
                  <a:pt x="675" y="1545"/>
                </a:lnTo>
                <a:lnTo>
                  <a:pt x="471" y="1528"/>
                </a:lnTo>
                <a:lnTo>
                  <a:pt x="291" y="1593"/>
                </a:lnTo>
                <a:lnTo>
                  <a:pt x="141" y="1599"/>
                </a:lnTo>
                <a:lnTo>
                  <a:pt x="0" y="1527"/>
                </a:lnTo>
                <a:lnTo>
                  <a:pt x="111" y="1336"/>
                </a:lnTo>
                <a:lnTo>
                  <a:pt x="215" y="1048"/>
                </a:lnTo>
                <a:lnTo>
                  <a:pt x="351" y="832"/>
                </a:lnTo>
                <a:lnTo>
                  <a:pt x="575" y="520"/>
                </a:lnTo>
                <a:lnTo>
                  <a:pt x="863" y="0"/>
                </a:lnTo>
                <a:lnTo>
                  <a:pt x="999" y="32"/>
                </a:lnTo>
                <a:lnTo>
                  <a:pt x="1079" y="216"/>
                </a:lnTo>
                <a:lnTo>
                  <a:pt x="1223" y="312"/>
                </a:lnTo>
                <a:lnTo>
                  <a:pt x="1431" y="456"/>
                </a:lnTo>
                <a:lnTo>
                  <a:pt x="1534" y="568"/>
                </a:lnTo>
                <a:lnTo>
                  <a:pt x="1416" y="631"/>
                </a:lnTo>
                <a:lnTo>
                  <a:pt x="1414" y="780"/>
                </a:lnTo>
                <a:lnTo>
                  <a:pt x="1488" y="922"/>
                </a:lnTo>
                <a:lnTo>
                  <a:pt x="1486" y="1135"/>
                </a:lnTo>
                <a:lnTo>
                  <a:pt x="1464" y="1320"/>
                </a:lnTo>
                <a:lnTo>
                  <a:pt x="1540" y="1413"/>
                </a:lnTo>
                <a:lnTo>
                  <a:pt x="1647" y="1488"/>
                </a:lnTo>
                <a:lnTo>
                  <a:pt x="1801" y="1480"/>
                </a:lnTo>
                <a:lnTo>
                  <a:pt x="1806" y="1617"/>
                </a:lnTo>
                <a:lnTo>
                  <a:pt x="1645" y="1672"/>
                </a:lnTo>
                <a:close/>
              </a:path>
            </a:pathLst>
          </a:custGeom>
          <a:solidFill>
            <a:srgbClr val="FF505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8" name="Freeform 16">
            <a:extLst>
              <a:ext uri="{FF2B5EF4-FFF2-40B4-BE49-F238E27FC236}">
                <a16:creationId xmlns:a16="http://schemas.microsoft.com/office/drawing/2014/main" id="{7F59628E-6C19-4715-9435-10EB696D12AE}"/>
              </a:ext>
            </a:extLst>
          </p:cNvPr>
          <p:cNvSpPr>
            <a:spLocks/>
          </p:cNvSpPr>
          <p:nvPr/>
        </p:nvSpPr>
        <p:spPr bwMode="auto">
          <a:xfrm>
            <a:off x="4270332" y="2830032"/>
            <a:ext cx="1346141" cy="640448"/>
          </a:xfrm>
          <a:custGeom>
            <a:avLst/>
            <a:gdLst/>
            <a:ahLst/>
            <a:cxnLst>
              <a:cxn ang="0">
                <a:pos x="3577" y="886"/>
              </a:cxn>
              <a:cxn ang="0">
                <a:pos x="3568" y="638"/>
              </a:cxn>
              <a:cxn ang="0">
                <a:pos x="3918" y="242"/>
              </a:cxn>
              <a:cxn ang="0">
                <a:pos x="3743" y="200"/>
              </a:cxn>
              <a:cxn ang="0">
                <a:pos x="3511" y="208"/>
              </a:cxn>
              <a:cxn ang="0">
                <a:pos x="3343" y="0"/>
              </a:cxn>
              <a:cxn ang="0">
                <a:pos x="3063" y="104"/>
              </a:cxn>
              <a:cxn ang="0">
                <a:pos x="2999" y="232"/>
              </a:cxn>
              <a:cxn ang="0">
                <a:pos x="2903" y="256"/>
              </a:cxn>
              <a:cxn ang="0">
                <a:pos x="2735" y="328"/>
              </a:cxn>
              <a:cxn ang="0">
                <a:pos x="2695" y="400"/>
              </a:cxn>
              <a:cxn ang="0">
                <a:pos x="2607" y="424"/>
              </a:cxn>
              <a:cxn ang="0">
                <a:pos x="2511" y="520"/>
              </a:cxn>
              <a:cxn ang="0">
                <a:pos x="2448" y="534"/>
              </a:cxn>
              <a:cxn ang="0">
                <a:pos x="2375" y="552"/>
              </a:cxn>
              <a:cxn ang="0">
                <a:pos x="2319" y="608"/>
              </a:cxn>
              <a:cxn ang="0">
                <a:pos x="2143" y="592"/>
              </a:cxn>
              <a:cxn ang="0">
                <a:pos x="2111" y="528"/>
              </a:cxn>
              <a:cxn ang="0">
                <a:pos x="1983" y="576"/>
              </a:cxn>
              <a:cxn ang="0">
                <a:pos x="1871" y="536"/>
              </a:cxn>
              <a:cxn ang="0">
                <a:pos x="1767" y="552"/>
              </a:cxn>
              <a:cxn ang="0">
                <a:pos x="1695" y="528"/>
              </a:cxn>
              <a:cxn ang="0">
                <a:pos x="1615" y="448"/>
              </a:cxn>
              <a:cxn ang="0">
                <a:pos x="1519" y="400"/>
              </a:cxn>
              <a:cxn ang="0">
                <a:pos x="1327" y="456"/>
              </a:cxn>
              <a:cxn ang="0">
                <a:pos x="1119" y="552"/>
              </a:cxn>
              <a:cxn ang="0">
                <a:pos x="1007" y="536"/>
              </a:cxn>
              <a:cxn ang="0">
                <a:pos x="911" y="488"/>
              </a:cxn>
              <a:cxn ang="0">
                <a:pos x="711" y="384"/>
              </a:cxn>
              <a:cxn ang="0">
                <a:pos x="487" y="208"/>
              </a:cxn>
              <a:cxn ang="0">
                <a:pos x="239" y="656"/>
              </a:cxn>
              <a:cxn ang="0">
                <a:pos x="151" y="912"/>
              </a:cxn>
              <a:cxn ang="0">
                <a:pos x="0" y="1144"/>
              </a:cxn>
              <a:cxn ang="0">
                <a:pos x="136" y="1175"/>
              </a:cxn>
              <a:cxn ang="0">
                <a:pos x="216" y="1361"/>
              </a:cxn>
              <a:cxn ang="0">
                <a:pos x="369" y="1462"/>
              </a:cxn>
              <a:cxn ang="0">
                <a:pos x="559" y="1594"/>
              </a:cxn>
              <a:cxn ang="0">
                <a:pos x="670" y="1712"/>
              </a:cxn>
              <a:cxn ang="0">
                <a:pos x="1081" y="1864"/>
              </a:cxn>
              <a:cxn ang="0">
                <a:pos x="1231" y="1849"/>
              </a:cxn>
              <a:cxn ang="0">
                <a:pos x="1501" y="1352"/>
              </a:cxn>
              <a:cxn ang="0">
                <a:pos x="1623" y="1376"/>
              </a:cxn>
              <a:cxn ang="0">
                <a:pos x="1702" y="1432"/>
              </a:cxn>
              <a:cxn ang="0">
                <a:pos x="1839" y="1273"/>
              </a:cxn>
              <a:cxn ang="0">
                <a:pos x="2026" y="1304"/>
              </a:cxn>
              <a:cxn ang="0">
                <a:pos x="2143" y="1231"/>
              </a:cxn>
              <a:cxn ang="0">
                <a:pos x="2250" y="1199"/>
              </a:cxn>
              <a:cxn ang="0">
                <a:pos x="2457" y="1087"/>
              </a:cxn>
              <a:cxn ang="0">
                <a:pos x="2463" y="1015"/>
              </a:cxn>
              <a:cxn ang="0">
                <a:pos x="2629" y="1001"/>
              </a:cxn>
              <a:cxn ang="0">
                <a:pos x="2790" y="872"/>
              </a:cxn>
              <a:cxn ang="0">
                <a:pos x="3045" y="1127"/>
              </a:cxn>
              <a:cxn ang="0">
                <a:pos x="3492" y="1214"/>
              </a:cxn>
              <a:cxn ang="0">
                <a:pos x="3642" y="1120"/>
              </a:cxn>
              <a:cxn ang="0">
                <a:pos x="3577" y="886"/>
              </a:cxn>
            </a:cxnLst>
            <a:rect l="0" t="0" r="r" b="b"/>
            <a:pathLst>
              <a:path w="3918" h="1864">
                <a:moveTo>
                  <a:pt x="3577" y="886"/>
                </a:moveTo>
                <a:lnTo>
                  <a:pt x="3568" y="638"/>
                </a:lnTo>
                <a:lnTo>
                  <a:pt x="3918" y="242"/>
                </a:lnTo>
                <a:lnTo>
                  <a:pt x="3743" y="200"/>
                </a:lnTo>
                <a:lnTo>
                  <a:pt x="3511" y="208"/>
                </a:lnTo>
                <a:lnTo>
                  <a:pt x="3343" y="0"/>
                </a:lnTo>
                <a:lnTo>
                  <a:pt x="3063" y="104"/>
                </a:lnTo>
                <a:lnTo>
                  <a:pt x="2999" y="232"/>
                </a:lnTo>
                <a:lnTo>
                  <a:pt x="2903" y="256"/>
                </a:lnTo>
                <a:lnTo>
                  <a:pt x="2735" y="328"/>
                </a:lnTo>
                <a:lnTo>
                  <a:pt x="2695" y="400"/>
                </a:lnTo>
                <a:lnTo>
                  <a:pt x="2607" y="424"/>
                </a:lnTo>
                <a:lnTo>
                  <a:pt x="2511" y="520"/>
                </a:lnTo>
                <a:lnTo>
                  <a:pt x="2448" y="534"/>
                </a:lnTo>
                <a:lnTo>
                  <a:pt x="2375" y="552"/>
                </a:lnTo>
                <a:lnTo>
                  <a:pt x="2319" y="608"/>
                </a:lnTo>
                <a:lnTo>
                  <a:pt x="2143" y="592"/>
                </a:lnTo>
                <a:lnTo>
                  <a:pt x="2111" y="528"/>
                </a:lnTo>
                <a:lnTo>
                  <a:pt x="1983" y="576"/>
                </a:lnTo>
                <a:lnTo>
                  <a:pt x="1871" y="536"/>
                </a:lnTo>
                <a:lnTo>
                  <a:pt x="1767" y="552"/>
                </a:lnTo>
                <a:lnTo>
                  <a:pt x="1695" y="528"/>
                </a:lnTo>
                <a:lnTo>
                  <a:pt x="1615" y="448"/>
                </a:lnTo>
                <a:lnTo>
                  <a:pt x="1519" y="400"/>
                </a:lnTo>
                <a:lnTo>
                  <a:pt x="1327" y="456"/>
                </a:lnTo>
                <a:lnTo>
                  <a:pt x="1119" y="552"/>
                </a:lnTo>
                <a:lnTo>
                  <a:pt x="1007" y="536"/>
                </a:lnTo>
                <a:lnTo>
                  <a:pt x="911" y="488"/>
                </a:lnTo>
                <a:lnTo>
                  <a:pt x="711" y="384"/>
                </a:lnTo>
                <a:lnTo>
                  <a:pt x="487" y="208"/>
                </a:lnTo>
                <a:lnTo>
                  <a:pt x="239" y="656"/>
                </a:lnTo>
                <a:lnTo>
                  <a:pt x="151" y="912"/>
                </a:lnTo>
                <a:lnTo>
                  <a:pt x="0" y="1144"/>
                </a:lnTo>
                <a:lnTo>
                  <a:pt x="136" y="1175"/>
                </a:lnTo>
                <a:lnTo>
                  <a:pt x="216" y="1361"/>
                </a:lnTo>
                <a:lnTo>
                  <a:pt x="369" y="1462"/>
                </a:lnTo>
                <a:lnTo>
                  <a:pt x="559" y="1594"/>
                </a:lnTo>
                <a:lnTo>
                  <a:pt x="670" y="1712"/>
                </a:lnTo>
                <a:lnTo>
                  <a:pt x="1081" y="1864"/>
                </a:lnTo>
                <a:lnTo>
                  <a:pt x="1231" y="1849"/>
                </a:lnTo>
                <a:lnTo>
                  <a:pt x="1501" y="1352"/>
                </a:lnTo>
                <a:lnTo>
                  <a:pt x="1623" y="1376"/>
                </a:lnTo>
                <a:lnTo>
                  <a:pt x="1702" y="1432"/>
                </a:lnTo>
                <a:lnTo>
                  <a:pt x="1839" y="1273"/>
                </a:lnTo>
                <a:lnTo>
                  <a:pt x="2026" y="1304"/>
                </a:lnTo>
                <a:lnTo>
                  <a:pt x="2143" y="1231"/>
                </a:lnTo>
                <a:lnTo>
                  <a:pt x="2250" y="1199"/>
                </a:lnTo>
                <a:lnTo>
                  <a:pt x="2457" y="1087"/>
                </a:lnTo>
                <a:lnTo>
                  <a:pt x="2463" y="1015"/>
                </a:lnTo>
                <a:lnTo>
                  <a:pt x="2629" y="1001"/>
                </a:lnTo>
                <a:lnTo>
                  <a:pt x="2790" y="872"/>
                </a:lnTo>
                <a:lnTo>
                  <a:pt x="3045" y="1127"/>
                </a:lnTo>
                <a:lnTo>
                  <a:pt x="3492" y="1214"/>
                </a:lnTo>
                <a:lnTo>
                  <a:pt x="3642" y="1120"/>
                </a:lnTo>
                <a:lnTo>
                  <a:pt x="3577" y="886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9" name="Freeform 17">
            <a:extLst>
              <a:ext uri="{FF2B5EF4-FFF2-40B4-BE49-F238E27FC236}">
                <a16:creationId xmlns:a16="http://schemas.microsoft.com/office/drawing/2014/main" id="{8693A229-CBF7-4845-BF6E-012A89FEA780}"/>
              </a:ext>
            </a:extLst>
          </p:cNvPr>
          <p:cNvSpPr>
            <a:spLocks/>
          </p:cNvSpPr>
          <p:nvPr/>
        </p:nvSpPr>
        <p:spPr bwMode="auto">
          <a:xfrm>
            <a:off x="5419017" y="2041920"/>
            <a:ext cx="877395" cy="922038"/>
          </a:xfrm>
          <a:custGeom>
            <a:avLst/>
            <a:gdLst/>
            <a:ahLst/>
            <a:cxnLst>
              <a:cxn ang="0">
                <a:pos x="2422" y="0"/>
              </a:cxn>
              <a:cxn ang="0">
                <a:pos x="2078" y="144"/>
              </a:cxn>
              <a:cxn ang="0">
                <a:pos x="2006" y="312"/>
              </a:cxn>
              <a:cxn ang="0">
                <a:pos x="1894" y="344"/>
              </a:cxn>
              <a:cxn ang="0">
                <a:pos x="1798" y="320"/>
              </a:cxn>
              <a:cxn ang="0">
                <a:pos x="1790" y="416"/>
              </a:cxn>
              <a:cxn ang="0">
                <a:pos x="1078" y="848"/>
              </a:cxn>
              <a:cxn ang="0">
                <a:pos x="1038" y="1120"/>
              </a:cxn>
              <a:cxn ang="0">
                <a:pos x="590" y="1296"/>
              </a:cxn>
              <a:cxn ang="0">
                <a:pos x="342" y="1704"/>
              </a:cxn>
              <a:cxn ang="0">
                <a:pos x="398" y="1808"/>
              </a:cxn>
              <a:cxn ang="0">
                <a:pos x="326" y="1920"/>
              </a:cxn>
              <a:cxn ang="0">
                <a:pos x="190" y="2064"/>
              </a:cxn>
              <a:cxn ang="0">
                <a:pos x="0" y="2297"/>
              </a:cxn>
              <a:cxn ang="0">
                <a:pos x="165" y="2504"/>
              </a:cxn>
              <a:cxn ang="0">
                <a:pos x="400" y="2495"/>
              </a:cxn>
              <a:cxn ang="0">
                <a:pos x="571" y="2538"/>
              </a:cxn>
              <a:cxn ang="0">
                <a:pos x="838" y="2594"/>
              </a:cxn>
              <a:cxn ang="0">
                <a:pos x="939" y="2640"/>
              </a:cxn>
              <a:cxn ang="0">
                <a:pos x="1242" y="2685"/>
              </a:cxn>
              <a:cxn ang="0">
                <a:pos x="1413" y="2558"/>
              </a:cxn>
              <a:cxn ang="0">
                <a:pos x="1969" y="2640"/>
              </a:cxn>
              <a:cxn ang="0">
                <a:pos x="2022" y="2408"/>
              </a:cxn>
              <a:cxn ang="0">
                <a:pos x="2174" y="2248"/>
              </a:cxn>
              <a:cxn ang="0">
                <a:pos x="2222" y="2032"/>
              </a:cxn>
              <a:cxn ang="0">
                <a:pos x="2310" y="1944"/>
              </a:cxn>
              <a:cxn ang="0">
                <a:pos x="2302" y="1712"/>
              </a:cxn>
              <a:cxn ang="0">
                <a:pos x="2382" y="1576"/>
              </a:cxn>
              <a:cxn ang="0">
                <a:pos x="2158" y="1328"/>
              </a:cxn>
              <a:cxn ang="0">
                <a:pos x="2054" y="784"/>
              </a:cxn>
              <a:cxn ang="0">
                <a:pos x="2230" y="344"/>
              </a:cxn>
              <a:cxn ang="0">
                <a:pos x="2558" y="16"/>
              </a:cxn>
              <a:cxn ang="0">
                <a:pos x="2422" y="0"/>
              </a:cxn>
            </a:cxnLst>
            <a:rect l="0" t="0" r="r" b="b"/>
            <a:pathLst>
              <a:path w="2558" h="2685">
                <a:moveTo>
                  <a:pt x="2422" y="0"/>
                </a:moveTo>
                <a:lnTo>
                  <a:pt x="2078" y="144"/>
                </a:lnTo>
                <a:lnTo>
                  <a:pt x="2006" y="312"/>
                </a:lnTo>
                <a:lnTo>
                  <a:pt x="1894" y="344"/>
                </a:lnTo>
                <a:lnTo>
                  <a:pt x="1798" y="320"/>
                </a:lnTo>
                <a:lnTo>
                  <a:pt x="1790" y="416"/>
                </a:lnTo>
                <a:lnTo>
                  <a:pt x="1078" y="848"/>
                </a:lnTo>
                <a:lnTo>
                  <a:pt x="1038" y="1120"/>
                </a:lnTo>
                <a:lnTo>
                  <a:pt x="590" y="1296"/>
                </a:lnTo>
                <a:lnTo>
                  <a:pt x="342" y="1704"/>
                </a:lnTo>
                <a:lnTo>
                  <a:pt x="398" y="1808"/>
                </a:lnTo>
                <a:lnTo>
                  <a:pt x="326" y="1920"/>
                </a:lnTo>
                <a:lnTo>
                  <a:pt x="190" y="2064"/>
                </a:lnTo>
                <a:lnTo>
                  <a:pt x="0" y="2297"/>
                </a:lnTo>
                <a:lnTo>
                  <a:pt x="165" y="2504"/>
                </a:lnTo>
                <a:lnTo>
                  <a:pt x="400" y="2495"/>
                </a:lnTo>
                <a:lnTo>
                  <a:pt x="571" y="2538"/>
                </a:lnTo>
                <a:lnTo>
                  <a:pt x="838" y="2594"/>
                </a:lnTo>
                <a:lnTo>
                  <a:pt x="939" y="2640"/>
                </a:lnTo>
                <a:lnTo>
                  <a:pt x="1242" y="2685"/>
                </a:lnTo>
                <a:lnTo>
                  <a:pt x="1413" y="2558"/>
                </a:lnTo>
                <a:lnTo>
                  <a:pt x="1969" y="2640"/>
                </a:lnTo>
                <a:lnTo>
                  <a:pt x="2022" y="2408"/>
                </a:lnTo>
                <a:lnTo>
                  <a:pt x="2174" y="2248"/>
                </a:lnTo>
                <a:lnTo>
                  <a:pt x="2222" y="2032"/>
                </a:lnTo>
                <a:lnTo>
                  <a:pt x="2310" y="1944"/>
                </a:lnTo>
                <a:lnTo>
                  <a:pt x="2302" y="1712"/>
                </a:lnTo>
                <a:lnTo>
                  <a:pt x="2382" y="1576"/>
                </a:lnTo>
                <a:lnTo>
                  <a:pt x="2158" y="1328"/>
                </a:lnTo>
                <a:lnTo>
                  <a:pt x="2054" y="784"/>
                </a:lnTo>
                <a:lnTo>
                  <a:pt x="2230" y="344"/>
                </a:lnTo>
                <a:lnTo>
                  <a:pt x="2558" y="16"/>
                </a:lnTo>
                <a:lnTo>
                  <a:pt x="2422" y="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0" name="Freeform 18">
            <a:extLst>
              <a:ext uri="{FF2B5EF4-FFF2-40B4-BE49-F238E27FC236}">
                <a16:creationId xmlns:a16="http://schemas.microsoft.com/office/drawing/2014/main" id="{226DFC26-2413-4C3C-A5AD-BAE40AE5A204}"/>
              </a:ext>
            </a:extLst>
          </p:cNvPr>
          <p:cNvSpPr>
            <a:spLocks/>
          </p:cNvSpPr>
          <p:nvPr/>
        </p:nvSpPr>
        <p:spPr bwMode="auto">
          <a:xfrm>
            <a:off x="4436884" y="2447137"/>
            <a:ext cx="901434" cy="590654"/>
          </a:xfrm>
          <a:custGeom>
            <a:avLst/>
            <a:gdLst/>
            <a:ahLst/>
            <a:cxnLst>
              <a:cxn ang="0">
                <a:pos x="2336" y="656"/>
              </a:cxn>
              <a:cxn ang="0">
                <a:pos x="1808" y="504"/>
              </a:cxn>
              <a:cxn ang="0">
                <a:pos x="1400" y="176"/>
              </a:cxn>
              <a:cxn ang="0">
                <a:pos x="1128" y="96"/>
              </a:cxn>
              <a:cxn ang="0">
                <a:pos x="1080" y="0"/>
              </a:cxn>
              <a:cxn ang="0">
                <a:pos x="976" y="48"/>
              </a:cxn>
              <a:cxn ang="0">
                <a:pos x="792" y="320"/>
              </a:cxn>
              <a:cxn ang="0">
                <a:pos x="560" y="432"/>
              </a:cxn>
              <a:cxn ang="0">
                <a:pos x="512" y="560"/>
              </a:cxn>
              <a:cxn ang="0">
                <a:pos x="344" y="696"/>
              </a:cxn>
              <a:cxn ang="0">
                <a:pos x="147" y="1056"/>
              </a:cxn>
              <a:cxn ang="0">
                <a:pos x="0" y="1320"/>
              </a:cxn>
              <a:cxn ang="0">
                <a:pos x="228" y="1500"/>
              </a:cxn>
              <a:cxn ang="0">
                <a:pos x="525" y="1650"/>
              </a:cxn>
              <a:cxn ang="0">
                <a:pos x="635" y="1663"/>
              </a:cxn>
              <a:cxn ang="0">
                <a:pos x="839" y="1567"/>
              </a:cxn>
              <a:cxn ang="0">
                <a:pos x="1031" y="1513"/>
              </a:cxn>
              <a:cxn ang="0">
                <a:pos x="1130" y="1560"/>
              </a:cxn>
              <a:cxn ang="0">
                <a:pos x="1205" y="1639"/>
              </a:cxn>
              <a:cxn ang="0">
                <a:pos x="1281" y="1663"/>
              </a:cxn>
              <a:cxn ang="0">
                <a:pos x="1383" y="1648"/>
              </a:cxn>
              <a:cxn ang="0">
                <a:pos x="1494" y="1687"/>
              </a:cxn>
              <a:cxn ang="0">
                <a:pos x="1623" y="1641"/>
              </a:cxn>
              <a:cxn ang="0">
                <a:pos x="1658" y="1705"/>
              </a:cxn>
              <a:cxn ang="0">
                <a:pos x="1835" y="1720"/>
              </a:cxn>
              <a:cxn ang="0">
                <a:pos x="1886" y="1665"/>
              </a:cxn>
              <a:cxn ang="0">
                <a:pos x="2025" y="1632"/>
              </a:cxn>
              <a:cxn ang="0">
                <a:pos x="2123" y="1534"/>
              </a:cxn>
              <a:cxn ang="0">
                <a:pos x="2205" y="1515"/>
              </a:cxn>
              <a:cxn ang="0">
                <a:pos x="2250" y="1440"/>
              </a:cxn>
              <a:cxn ang="0">
                <a:pos x="2414" y="1369"/>
              </a:cxn>
              <a:cxn ang="0">
                <a:pos x="2510" y="1345"/>
              </a:cxn>
              <a:cxn ang="0">
                <a:pos x="2576" y="1215"/>
              </a:cxn>
              <a:cxn ang="0">
                <a:pos x="2624" y="944"/>
              </a:cxn>
              <a:cxn ang="0">
                <a:pos x="2336" y="656"/>
              </a:cxn>
            </a:cxnLst>
            <a:rect l="0" t="0" r="r" b="b"/>
            <a:pathLst>
              <a:path w="2624" h="1720">
                <a:moveTo>
                  <a:pt x="2336" y="656"/>
                </a:moveTo>
                <a:lnTo>
                  <a:pt x="1808" y="504"/>
                </a:lnTo>
                <a:lnTo>
                  <a:pt x="1400" y="176"/>
                </a:lnTo>
                <a:lnTo>
                  <a:pt x="1128" y="96"/>
                </a:lnTo>
                <a:lnTo>
                  <a:pt x="1080" y="0"/>
                </a:lnTo>
                <a:lnTo>
                  <a:pt x="976" y="48"/>
                </a:lnTo>
                <a:lnTo>
                  <a:pt x="792" y="320"/>
                </a:lnTo>
                <a:lnTo>
                  <a:pt x="560" y="432"/>
                </a:lnTo>
                <a:lnTo>
                  <a:pt x="512" y="560"/>
                </a:lnTo>
                <a:lnTo>
                  <a:pt x="344" y="696"/>
                </a:lnTo>
                <a:lnTo>
                  <a:pt x="147" y="1056"/>
                </a:lnTo>
                <a:lnTo>
                  <a:pt x="0" y="1320"/>
                </a:lnTo>
                <a:lnTo>
                  <a:pt x="228" y="1500"/>
                </a:lnTo>
                <a:lnTo>
                  <a:pt x="525" y="1650"/>
                </a:lnTo>
                <a:lnTo>
                  <a:pt x="635" y="1663"/>
                </a:lnTo>
                <a:lnTo>
                  <a:pt x="839" y="1567"/>
                </a:lnTo>
                <a:lnTo>
                  <a:pt x="1031" y="1513"/>
                </a:lnTo>
                <a:lnTo>
                  <a:pt x="1130" y="1560"/>
                </a:lnTo>
                <a:lnTo>
                  <a:pt x="1205" y="1639"/>
                </a:lnTo>
                <a:lnTo>
                  <a:pt x="1281" y="1663"/>
                </a:lnTo>
                <a:lnTo>
                  <a:pt x="1383" y="1648"/>
                </a:lnTo>
                <a:lnTo>
                  <a:pt x="1494" y="1687"/>
                </a:lnTo>
                <a:lnTo>
                  <a:pt x="1623" y="1641"/>
                </a:lnTo>
                <a:lnTo>
                  <a:pt x="1658" y="1705"/>
                </a:lnTo>
                <a:lnTo>
                  <a:pt x="1835" y="1720"/>
                </a:lnTo>
                <a:lnTo>
                  <a:pt x="1886" y="1665"/>
                </a:lnTo>
                <a:lnTo>
                  <a:pt x="2025" y="1632"/>
                </a:lnTo>
                <a:lnTo>
                  <a:pt x="2123" y="1534"/>
                </a:lnTo>
                <a:lnTo>
                  <a:pt x="2205" y="1515"/>
                </a:lnTo>
                <a:lnTo>
                  <a:pt x="2250" y="1440"/>
                </a:lnTo>
                <a:lnTo>
                  <a:pt x="2414" y="1369"/>
                </a:lnTo>
                <a:lnTo>
                  <a:pt x="2510" y="1345"/>
                </a:lnTo>
                <a:lnTo>
                  <a:pt x="2576" y="1215"/>
                </a:lnTo>
                <a:lnTo>
                  <a:pt x="2624" y="944"/>
                </a:lnTo>
                <a:lnTo>
                  <a:pt x="2336" y="656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1" name="Freeform 19">
            <a:extLst>
              <a:ext uri="{FF2B5EF4-FFF2-40B4-BE49-F238E27FC236}">
                <a16:creationId xmlns:a16="http://schemas.microsoft.com/office/drawing/2014/main" id="{B17EA951-D8FA-4C3C-B34F-0EF0336A28A3}"/>
              </a:ext>
            </a:extLst>
          </p:cNvPr>
          <p:cNvSpPr>
            <a:spLocks/>
          </p:cNvSpPr>
          <p:nvPr/>
        </p:nvSpPr>
        <p:spPr bwMode="auto">
          <a:xfrm>
            <a:off x="4824929" y="2141508"/>
            <a:ext cx="731450" cy="722864"/>
          </a:xfrm>
          <a:custGeom>
            <a:avLst/>
            <a:gdLst/>
            <a:ahLst/>
            <a:cxnLst>
              <a:cxn ang="0">
                <a:pos x="2074" y="1414"/>
              </a:cxn>
              <a:cxn ang="0">
                <a:pos x="1890" y="1266"/>
              </a:cxn>
              <a:cxn ang="0">
                <a:pos x="1729" y="1192"/>
              </a:cxn>
              <a:cxn ang="0">
                <a:pos x="1597" y="1090"/>
              </a:cxn>
              <a:cxn ang="0">
                <a:pos x="1597" y="898"/>
              </a:cxn>
              <a:cxn ang="0">
                <a:pos x="1572" y="708"/>
              </a:cxn>
              <a:cxn ang="0">
                <a:pos x="1506" y="630"/>
              </a:cxn>
              <a:cxn ang="0">
                <a:pos x="1182" y="522"/>
              </a:cxn>
              <a:cxn ang="0">
                <a:pos x="984" y="420"/>
              </a:cxn>
              <a:cxn ang="0">
                <a:pos x="948" y="312"/>
              </a:cxn>
              <a:cxn ang="0">
                <a:pos x="540" y="18"/>
              </a:cxn>
              <a:cxn ang="0">
                <a:pos x="306" y="0"/>
              </a:cxn>
              <a:cxn ang="0">
                <a:pos x="156" y="156"/>
              </a:cxn>
              <a:cxn ang="0">
                <a:pos x="18" y="366"/>
              </a:cxn>
              <a:cxn ang="0">
                <a:pos x="90" y="402"/>
              </a:cxn>
              <a:cxn ang="0">
                <a:pos x="180" y="426"/>
              </a:cxn>
              <a:cxn ang="0">
                <a:pos x="294" y="462"/>
              </a:cxn>
              <a:cxn ang="0">
                <a:pos x="390" y="576"/>
              </a:cxn>
              <a:cxn ang="0">
                <a:pos x="426" y="666"/>
              </a:cxn>
              <a:cxn ang="0">
                <a:pos x="408" y="744"/>
              </a:cxn>
              <a:cxn ang="0">
                <a:pos x="372" y="684"/>
              </a:cxn>
              <a:cxn ang="0">
                <a:pos x="252" y="666"/>
              </a:cxn>
              <a:cxn ang="0">
                <a:pos x="150" y="768"/>
              </a:cxn>
              <a:cxn ang="0">
                <a:pos x="72" y="846"/>
              </a:cxn>
              <a:cxn ang="0">
                <a:pos x="0" y="990"/>
              </a:cxn>
              <a:cxn ang="0">
                <a:pos x="271" y="1069"/>
              </a:cxn>
              <a:cxn ang="0">
                <a:pos x="679" y="1398"/>
              </a:cxn>
              <a:cxn ang="0">
                <a:pos x="1210" y="1549"/>
              </a:cxn>
              <a:cxn ang="0">
                <a:pos x="1497" y="1839"/>
              </a:cxn>
              <a:cxn ang="0">
                <a:pos x="1449" y="2109"/>
              </a:cxn>
              <a:cxn ang="0">
                <a:pos x="1731" y="2007"/>
              </a:cxn>
              <a:cxn ang="0">
                <a:pos x="1923" y="1770"/>
              </a:cxn>
              <a:cxn ang="0">
                <a:pos x="2052" y="1636"/>
              </a:cxn>
              <a:cxn ang="0">
                <a:pos x="2130" y="1519"/>
              </a:cxn>
              <a:cxn ang="0">
                <a:pos x="2074" y="1414"/>
              </a:cxn>
            </a:cxnLst>
            <a:rect l="0" t="0" r="r" b="b"/>
            <a:pathLst>
              <a:path w="2130" h="2109">
                <a:moveTo>
                  <a:pt x="2074" y="1414"/>
                </a:moveTo>
                <a:lnTo>
                  <a:pt x="1890" y="1266"/>
                </a:lnTo>
                <a:lnTo>
                  <a:pt x="1729" y="1192"/>
                </a:lnTo>
                <a:lnTo>
                  <a:pt x="1597" y="1090"/>
                </a:lnTo>
                <a:lnTo>
                  <a:pt x="1597" y="898"/>
                </a:lnTo>
                <a:lnTo>
                  <a:pt x="1572" y="708"/>
                </a:lnTo>
                <a:lnTo>
                  <a:pt x="1506" y="630"/>
                </a:lnTo>
                <a:lnTo>
                  <a:pt x="1182" y="522"/>
                </a:lnTo>
                <a:lnTo>
                  <a:pt x="984" y="420"/>
                </a:lnTo>
                <a:lnTo>
                  <a:pt x="948" y="312"/>
                </a:lnTo>
                <a:lnTo>
                  <a:pt x="540" y="18"/>
                </a:lnTo>
                <a:lnTo>
                  <a:pt x="306" y="0"/>
                </a:lnTo>
                <a:lnTo>
                  <a:pt x="156" y="156"/>
                </a:lnTo>
                <a:lnTo>
                  <a:pt x="18" y="366"/>
                </a:lnTo>
                <a:lnTo>
                  <a:pt x="90" y="402"/>
                </a:lnTo>
                <a:lnTo>
                  <a:pt x="180" y="426"/>
                </a:lnTo>
                <a:lnTo>
                  <a:pt x="294" y="462"/>
                </a:lnTo>
                <a:lnTo>
                  <a:pt x="390" y="576"/>
                </a:lnTo>
                <a:lnTo>
                  <a:pt x="426" y="666"/>
                </a:lnTo>
                <a:lnTo>
                  <a:pt x="408" y="744"/>
                </a:lnTo>
                <a:lnTo>
                  <a:pt x="372" y="684"/>
                </a:lnTo>
                <a:lnTo>
                  <a:pt x="252" y="666"/>
                </a:lnTo>
                <a:lnTo>
                  <a:pt x="150" y="768"/>
                </a:lnTo>
                <a:lnTo>
                  <a:pt x="72" y="846"/>
                </a:lnTo>
                <a:lnTo>
                  <a:pt x="0" y="990"/>
                </a:lnTo>
                <a:lnTo>
                  <a:pt x="271" y="1069"/>
                </a:lnTo>
                <a:lnTo>
                  <a:pt x="679" y="1398"/>
                </a:lnTo>
                <a:lnTo>
                  <a:pt x="1210" y="1549"/>
                </a:lnTo>
                <a:lnTo>
                  <a:pt x="1497" y="1839"/>
                </a:lnTo>
                <a:lnTo>
                  <a:pt x="1449" y="2109"/>
                </a:lnTo>
                <a:lnTo>
                  <a:pt x="1731" y="2007"/>
                </a:lnTo>
                <a:lnTo>
                  <a:pt x="1923" y="1770"/>
                </a:lnTo>
                <a:lnTo>
                  <a:pt x="2052" y="1636"/>
                </a:lnTo>
                <a:lnTo>
                  <a:pt x="2130" y="1519"/>
                </a:lnTo>
                <a:lnTo>
                  <a:pt x="2074" y="1414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2" name="Freeform 20">
            <a:extLst>
              <a:ext uri="{FF2B5EF4-FFF2-40B4-BE49-F238E27FC236}">
                <a16:creationId xmlns:a16="http://schemas.microsoft.com/office/drawing/2014/main" id="{1B83EC61-5EDE-4E71-B0F2-0D722B39873F}"/>
              </a:ext>
            </a:extLst>
          </p:cNvPr>
          <p:cNvSpPr>
            <a:spLocks/>
          </p:cNvSpPr>
          <p:nvPr/>
        </p:nvSpPr>
        <p:spPr bwMode="auto">
          <a:xfrm>
            <a:off x="4929667" y="1892540"/>
            <a:ext cx="691958" cy="733166"/>
          </a:xfrm>
          <a:custGeom>
            <a:avLst/>
            <a:gdLst/>
            <a:ahLst/>
            <a:cxnLst>
              <a:cxn ang="0">
                <a:pos x="2012" y="1730"/>
              </a:cxn>
              <a:cxn ang="0">
                <a:pos x="1818" y="1428"/>
              </a:cxn>
              <a:cxn ang="0">
                <a:pos x="1722" y="1104"/>
              </a:cxn>
              <a:cxn ang="0">
                <a:pos x="1434" y="1104"/>
              </a:cxn>
              <a:cxn ang="0">
                <a:pos x="1422" y="936"/>
              </a:cxn>
              <a:cxn ang="0">
                <a:pos x="1290" y="804"/>
              </a:cxn>
              <a:cxn ang="0">
                <a:pos x="1242" y="588"/>
              </a:cxn>
              <a:cxn ang="0">
                <a:pos x="1434" y="576"/>
              </a:cxn>
              <a:cxn ang="0">
                <a:pos x="1554" y="432"/>
              </a:cxn>
              <a:cxn ang="0">
                <a:pos x="1578" y="228"/>
              </a:cxn>
              <a:cxn ang="0">
                <a:pos x="1434" y="72"/>
              </a:cxn>
              <a:cxn ang="0">
                <a:pos x="1182" y="0"/>
              </a:cxn>
              <a:cxn ang="0">
                <a:pos x="798" y="96"/>
              </a:cxn>
              <a:cxn ang="0">
                <a:pos x="390" y="348"/>
              </a:cxn>
              <a:cxn ang="0">
                <a:pos x="270" y="396"/>
              </a:cxn>
              <a:cxn ang="0">
                <a:pos x="0" y="723"/>
              </a:cxn>
              <a:cxn ang="0">
                <a:pos x="230" y="740"/>
              </a:cxn>
              <a:cxn ang="0">
                <a:pos x="641" y="1032"/>
              </a:cxn>
              <a:cxn ang="0">
                <a:pos x="678" y="1142"/>
              </a:cxn>
              <a:cxn ang="0">
                <a:pos x="876" y="1245"/>
              </a:cxn>
              <a:cxn ang="0">
                <a:pos x="1197" y="1352"/>
              </a:cxn>
              <a:cxn ang="0">
                <a:pos x="1266" y="1433"/>
              </a:cxn>
              <a:cxn ang="0">
                <a:pos x="1289" y="1617"/>
              </a:cxn>
              <a:cxn ang="0">
                <a:pos x="1289" y="1811"/>
              </a:cxn>
              <a:cxn ang="0">
                <a:pos x="1418" y="1911"/>
              </a:cxn>
              <a:cxn ang="0">
                <a:pos x="1589" y="1992"/>
              </a:cxn>
              <a:cxn ang="0">
                <a:pos x="1766" y="2133"/>
              </a:cxn>
              <a:cxn ang="0">
                <a:pos x="2012" y="1730"/>
              </a:cxn>
            </a:cxnLst>
            <a:rect l="0" t="0" r="r" b="b"/>
            <a:pathLst>
              <a:path w="2012" h="2133">
                <a:moveTo>
                  <a:pt x="2012" y="1730"/>
                </a:moveTo>
                <a:lnTo>
                  <a:pt x="1818" y="1428"/>
                </a:lnTo>
                <a:lnTo>
                  <a:pt x="1722" y="1104"/>
                </a:lnTo>
                <a:lnTo>
                  <a:pt x="1434" y="1104"/>
                </a:lnTo>
                <a:lnTo>
                  <a:pt x="1422" y="936"/>
                </a:lnTo>
                <a:lnTo>
                  <a:pt x="1290" y="804"/>
                </a:lnTo>
                <a:lnTo>
                  <a:pt x="1242" y="588"/>
                </a:lnTo>
                <a:lnTo>
                  <a:pt x="1434" y="576"/>
                </a:lnTo>
                <a:lnTo>
                  <a:pt x="1554" y="432"/>
                </a:lnTo>
                <a:lnTo>
                  <a:pt x="1578" y="228"/>
                </a:lnTo>
                <a:lnTo>
                  <a:pt x="1434" y="72"/>
                </a:lnTo>
                <a:lnTo>
                  <a:pt x="1182" y="0"/>
                </a:lnTo>
                <a:lnTo>
                  <a:pt x="798" y="96"/>
                </a:lnTo>
                <a:lnTo>
                  <a:pt x="390" y="348"/>
                </a:lnTo>
                <a:lnTo>
                  <a:pt x="270" y="396"/>
                </a:lnTo>
                <a:lnTo>
                  <a:pt x="0" y="723"/>
                </a:lnTo>
                <a:lnTo>
                  <a:pt x="230" y="740"/>
                </a:lnTo>
                <a:lnTo>
                  <a:pt x="641" y="1032"/>
                </a:lnTo>
                <a:lnTo>
                  <a:pt x="678" y="1142"/>
                </a:lnTo>
                <a:lnTo>
                  <a:pt x="876" y="1245"/>
                </a:lnTo>
                <a:lnTo>
                  <a:pt x="1197" y="1352"/>
                </a:lnTo>
                <a:lnTo>
                  <a:pt x="1266" y="1433"/>
                </a:lnTo>
                <a:lnTo>
                  <a:pt x="1289" y="1617"/>
                </a:lnTo>
                <a:lnTo>
                  <a:pt x="1289" y="1811"/>
                </a:lnTo>
                <a:lnTo>
                  <a:pt x="1418" y="1911"/>
                </a:lnTo>
                <a:lnTo>
                  <a:pt x="1589" y="1992"/>
                </a:lnTo>
                <a:lnTo>
                  <a:pt x="1766" y="2133"/>
                </a:lnTo>
                <a:lnTo>
                  <a:pt x="2012" y="1730"/>
                </a:lnTo>
                <a:close/>
              </a:path>
            </a:pathLst>
          </a:custGeom>
          <a:solidFill>
            <a:srgbClr val="FF66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3" name="Freeform 21">
            <a:extLst>
              <a:ext uri="{FF2B5EF4-FFF2-40B4-BE49-F238E27FC236}">
                <a16:creationId xmlns:a16="http://schemas.microsoft.com/office/drawing/2014/main" id="{EAA2501A-5B82-4AD4-871F-9BD220D537C5}"/>
              </a:ext>
            </a:extLst>
          </p:cNvPr>
          <p:cNvSpPr>
            <a:spLocks/>
          </p:cNvSpPr>
          <p:nvPr/>
        </p:nvSpPr>
        <p:spPr bwMode="auto">
          <a:xfrm>
            <a:off x="5336600" y="1626402"/>
            <a:ext cx="1001021" cy="860225"/>
          </a:xfrm>
          <a:custGeom>
            <a:avLst/>
            <a:gdLst/>
            <a:ahLst/>
            <a:cxnLst>
              <a:cxn ang="0">
                <a:pos x="1070" y="0"/>
              </a:cxn>
              <a:cxn ang="0">
                <a:pos x="894" y="72"/>
              </a:cxn>
              <a:cxn ang="0">
                <a:pos x="542" y="328"/>
              </a:cxn>
              <a:cxn ang="0">
                <a:pos x="438" y="576"/>
              </a:cxn>
              <a:cxn ang="0">
                <a:pos x="0" y="776"/>
              </a:cxn>
              <a:cxn ang="0">
                <a:pos x="252" y="848"/>
              </a:cxn>
              <a:cxn ang="0">
                <a:pos x="393" y="1006"/>
              </a:cxn>
              <a:cxn ang="0">
                <a:pos x="370" y="1208"/>
              </a:cxn>
              <a:cxn ang="0">
                <a:pos x="249" y="1354"/>
              </a:cxn>
              <a:cxn ang="0">
                <a:pos x="57" y="1364"/>
              </a:cxn>
              <a:cxn ang="0">
                <a:pos x="105" y="1579"/>
              </a:cxn>
              <a:cxn ang="0">
                <a:pos x="237" y="1712"/>
              </a:cxn>
              <a:cxn ang="0">
                <a:pos x="249" y="1880"/>
              </a:cxn>
              <a:cxn ang="0">
                <a:pos x="537" y="1880"/>
              </a:cxn>
              <a:cxn ang="0">
                <a:pos x="634" y="2207"/>
              </a:cxn>
              <a:cxn ang="0">
                <a:pos x="829" y="2504"/>
              </a:cxn>
              <a:cxn ang="0">
                <a:pos x="1278" y="2329"/>
              </a:cxn>
              <a:cxn ang="0">
                <a:pos x="1318" y="2054"/>
              </a:cxn>
              <a:cxn ang="0">
                <a:pos x="2031" y="1624"/>
              </a:cxn>
              <a:cxn ang="0">
                <a:pos x="2038" y="1528"/>
              </a:cxn>
              <a:cxn ang="0">
                <a:pos x="2134" y="1552"/>
              </a:cxn>
              <a:cxn ang="0">
                <a:pos x="2247" y="1519"/>
              </a:cxn>
              <a:cxn ang="0">
                <a:pos x="2320" y="1351"/>
              </a:cxn>
              <a:cxn ang="0">
                <a:pos x="2662" y="1208"/>
              </a:cxn>
              <a:cxn ang="0">
                <a:pos x="2799" y="1223"/>
              </a:cxn>
              <a:cxn ang="0">
                <a:pos x="2918" y="1176"/>
              </a:cxn>
              <a:cxn ang="0">
                <a:pos x="2902" y="1072"/>
              </a:cxn>
              <a:cxn ang="0">
                <a:pos x="2798" y="1040"/>
              </a:cxn>
              <a:cxn ang="0">
                <a:pos x="2710" y="1000"/>
              </a:cxn>
              <a:cxn ang="0">
                <a:pos x="2686" y="952"/>
              </a:cxn>
              <a:cxn ang="0">
                <a:pos x="2638" y="864"/>
              </a:cxn>
              <a:cxn ang="0">
                <a:pos x="2558" y="744"/>
              </a:cxn>
              <a:cxn ang="0">
                <a:pos x="2390" y="728"/>
              </a:cxn>
              <a:cxn ang="0">
                <a:pos x="2246" y="681"/>
              </a:cxn>
              <a:cxn ang="0">
                <a:pos x="2174" y="696"/>
              </a:cxn>
              <a:cxn ang="0">
                <a:pos x="2094" y="728"/>
              </a:cxn>
              <a:cxn ang="0">
                <a:pos x="1998" y="768"/>
              </a:cxn>
              <a:cxn ang="0">
                <a:pos x="2054" y="904"/>
              </a:cxn>
              <a:cxn ang="0">
                <a:pos x="2118" y="968"/>
              </a:cxn>
              <a:cxn ang="0">
                <a:pos x="2054" y="1048"/>
              </a:cxn>
              <a:cxn ang="0">
                <a:pos x="1982" y="1056"/>
              </a:cxn>
              <a:cxn ang="0">
                <a:pos x="1830" y="1032"/>
              </a:cxn>
              <a:cxn ang="0">
                <a:pos x="1710" y="1000"/>
              </a:cxn>
              <a:cxn ang="0">
                <a:pos x="1590" y="840"/>
              </a:cxn>
              <a:cxn ang="0">
                <a:pos x="1486" y="744"/>
              </a:cxn>
              <a:cxn ang="0">
                <a:pos x="1534" y="632"/>
              </a:cxn>
              <a:cxn ang="0">
                <a:pos x="1670" y="600"/>
              </a:cxn>
              <a:cxn ang="0">
                <a:pos x="1718" y="488"/>
              </a:cxn>
              <a:cxn ang="0">
                <a:pos x="1558" y="328"/>
              </a:cxn>
              <a:cxn ang="0">
                <a:pos x="1382" y="296"/>
              </a:cxn>
              <a:cxn ang="0">
                <a:pos x="1286" y="96"/>
              </a:cxn>
              <a:cxn ang="0">
                <a:pos x="1206" y="8"/>
              </a:cxn>
              <a:cxn ang="0">
                <a:pos x="1070" y="0"/>
              </a:cxn>
            </a:cxnLst>
            <a:rect l="0" t="0" r="r" b="b"/>
            <a:pathLst>
              <a:path w="2918" h="2504">
                <a:moveTo>
                  <a:pt x="1070" y="0"/>
                </a:moveTo>
                <a:lnTo>
                  <a:pt x="894" y="72"/>
                </a:lnTo>
                <a:lnTo>
                  <a:pt x="542" y="328"/>
                </a:lnTo>
                <a:lnTo>
                  <a:pt x="438" y="576"/>
                </a:lnTo>
                <a:lnTo>
                  <a:pt x="0" y="776"/>
                </a:lnTo>
                <a:lnTo>
                  <a:pt x="252" y="848"/>
                </a:lnTo>
                <a:lnTo>
                  <a:pt x="393" y="1006"/>
                </a:lnTo>
                <a:lnTo>
                  <a:pt x="370" y="1208"/>
                </a:lnTo>
                <a:lnTo>
                  <a:pt x="249" y="1354"/>
                </a:lnTo>
                <a:lnTo>
                  <a:pt x="57" y="1364"/>
                </a:lnTo>
                <a:lnTo>
                  <a:pt x="105" y="1579"/>
                </a:lnTo>
                <a:lnTo>
                  <a:pt x="237" y="1712"/>
                </a:lnTo>
                <a:lnTo>
                  <a:pt x="249" y="1880"/>
                </a:lnTo>
                <a:lnTo>
                  <a:pt x="537" y="1880"/>
                </a:lnTo>
                <a:lnTo>
                  <a:pt x="634" y="2207"/>
                </a:lnTo>
                <a:lnTo>
                  <a:pt x="829" y="2504"/>
                </a:lnTo>
                <a:lnTo>
                  <a:pt x="1278" y="2329"/>
                </a:lnTo>
                <a:lnTo>
                  <a:pt x="1318" y="2054"/>
                </a:lnTo>
                <a:lnTo>
                  <a:pt x="2031" y="1624"/>
                </a:lnTo>
                <a:lnTo>
                  <a:pt x="2038" y="1528"/>
                </a:lnTo>
                <a:lnTo>
                  <a:pt x="2134" y="1552"/>
                </a:lnTo>
                <a:lnTo>
                  <a:pt x="2247" y="1519"/>
                </a:lnTo>
                <a:lnTo>
                  <a:pt x="2320" y="1351"/>
                </a:lnTo>
                <a:lnTo>
                  <a:pt x="2662" y="1208"/>
                </a:lnTo>
                <a:lnTo>
                  <a:pt x="2799" y="1223"/>
                </a:lnTo>
                <a:lnTo>
                  <a:pt x="2918" y="1176"/>
                </a:lnTo>
                <a:lnTo>
                  <a:pt x="2902" y="1072"/>
                </a:lnTo>
                <a:lnTo>
                  <a:pt x="2798" y="1040"/>
                </a:lnTo>
                <a:lnTo>
                  <a:pt x="2710" y="1000"/>
                </a:lnTo>
                <a:lnTo>
                  <a:pt x="2686" y="952"/>
                </a:lnTo>
                <a:lnTo>
                  <a:pt x="2638" y="864"/>
                </a:lnTo>
                <a:lnTo>
                  <a:pt x="2558" y="744"/>
                </a:lnTo>
                <a:lnTo>
                  <a:pt x="2390" y="728"/>
                </a:lnTo>
                <a:lnTo>
                  <a:pt x="2246" y="681"/>
                </a:lnTo>
                <a:lnTo>
                  <a:pt x="2174" y="696"/>
                </a:lnTo>
                <a:lnTo>
                  <a:pt x="2094" y="728"/>
                </a:lnTo>
                <a:lnTo>
                  <a:pt x="1998" y="768"/>
                </a:lnTo>
                <a:lnTo>
                  <a:pt x="2054" y="904"/>
                </a:lnTo>
                <a:lnTo>
                  <a:pt x="2118" y="968"/>
                </a:lnTo>
                <a:lnTo>
                  <a:pt x="2054" y="1048"/>
                </a:lnTo>
                <a:lnTo>
                  <a:pt x="1982" y="1056"/>
                </a:lnTo>
                <a:lnTo>
                  <a:pt x="1830" y="1032"/>
                </a:lnTo>
                <a:lnTo>
                  <a:pt x="1710" y="1000"/>
                </a:lnTo>
                <a:lnTo>
                  <a:pt x="1590" y="840"/>
                </a:lnTo>
                <a:lnTo>
                  <a:pt x="1486" y="744"/>
                </a:lnTo>
                <a:lnTo>
                  <a:pt x="1534" y="632"/>
                </a:lnTo>
                <a:lnTo>
                  <a:pt x="1670" y="600"/>
                </a:lnTo>
                <a:lnTo>
                  <a:pt x="1718" y="488"/>
                </a:lnTo>
                <a:lnTo>
                  <a:pt x="1558" y="328"/>
                </a:lnTo>
                <a:lnTo>
                  <a:pt x="1382" y="296"/>
                </a:lnTo>
                <a:lnTo>
                  <a:pt x="1286" y="96"/>
                </a:lnTo>
                <a:lnTo>
                  <a:pt x="1206" y="8"/>
                </a:lnTo>
                <a:lnTo>
                  <a:pt x="1070" y="0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6F0"/>
              </a:solidFill>
            </a:endParaRPr>
          </a:p>
        </p:txBody>
      </p:sp>
      <p:sp>
        <p:nvSpPr>
          <p:cNvPr id="224" name="Freeform 22">
            <a:extLst>
              <a:ext uri="{FF2B5EF4-FFF2-40B4-BE49-F238E27FC236}">
                <a16:creationId xmlns:a16="http://schemas.microsoft.com/office/drawing/2014/main" id="{49D2C232-5670-4103-BBB8-21F55CEDABB0}"/>
              </a:ext>
            </a:extLst>
          </p:cNvPr>
          <p:cNvSpPr>
            <a:spLocks/>
          </p:cNvSpPr>
          <p:nvPr/>
        </p:nvSpPr>
        <p:spPr bwMode="auto">
          <a:xfrm>
            <a:off x="5846554" y="1794670"/>
            <a:ext cx="260987" cy="194023"/>
          </a:xfrm>
          <a:custGeom>
            <a:avLst/>
            <a:gdLst/>
            <a:ahLst/>
            <a:cxnLst>
              <a:cxn ang="0">
                <a:pos x="759" y="194"/>
              </a:cxn>
              <a:cxn ang="0">
                <a:pos x="608" y="136"/>
              </a:cxn>
              <a:cxn ang="0">
                <a:pos x="392" y="120"/>
              </a:cxn>
              <a:cxn ang="0">
                <a:pos x="230" y="0"/>
              </a:cxn>
              <a:cxn ang="0">
                <a:pos x="182" y="113"/>
              </a:cxn>
              <a:cxn ang="0">
                <a:pos x="47" y="144"/>
              </a:cxn>
              <a:cxn ang="0">
                <a:pos x="0" y="257"/>
              </a:cxn>
              <a:cxn ang="0">
                <a:pos x="104" y="353"/>
              </a:cxn>
              <a:cxn ang="0">
                <a:pos x="224" y="512"/>
              </a:cxn>
              <a:cxn ang="0">
                <a:pos x="347" y="546"/>
              </a:cxn>
              <a:cxn ang="0">
                <a:pos x="498" y="567"/>
              </a:cxn>
              <a:cxn ang="0">
                <a:pos x="570" y="561"/>
              </a:cxn>
              <a:cxn ang="0">
                <a:pos x="630" y="480"/>
              </a:cxn>
              <a:cxn ang="0">
                <a:pos x="567" y="414"/>
              </a:cxn>
              <a:cxn ang="0">
                <a:pos x="512" y="279"/>
              </a:cxn>
              <a:cxn ang="0">
                <a:pos x="693" y="207"/>
              </a:cxn>
              <a:cxn ang="0">
                <a:pos x="759" y="194"/>
              </a:cxn>
            </a:cxnLst>
            <a:rect l="0" t="0" r="r" b="b"/>
            <a:pathLst>
              <a:path w="759" h="567">
                <a:moveTo>
                  <a:pt x="759" y="194"/>
                </a:moveTo>
                <a:lnTo>
                  <a:pt x="608" y="136"/>
                </a:lnTo>
                <a:lnTo>
                  <a:pt x="392" y="120"/>
                </a:lnTo>
                <a:lnTo>
                  <a:pt x="230" y="0"/>
                </a:lnTo>
                <a:lnTo>
                  <a:pt x="182" y="113"/>
                </a:lnTo>
                <a:lnTo>
                  <a:pt x="47" y="144"/>
                </a:lnTo>
                <a:lnTo>
                  <a:pt x="0" y="257"/>
                </a:lnTo>
                <a:lnTo>
                  <a:pt x="104" y="353"/>
                </a:lnTo>
                <a:lnTo>
                  <a:pt x="224" y="512"/>
                </a:lnTo>
                <a:lnTo>
                  <a:pt x="347" y="546"/>
                </a:lnTo>
                <a:lnTo>
                  <a:pt x="498" y="567"/>
                </a:lnTo>
                <a:lnTo>
                  <a:pt x="570" y="561"/>
                </a:lnTo>
                <a:lnTo>
                  <a:pt x="630" y="480"/>
                </a:lnTo>
                <a:lnTo>
                  <a:pt x="567" y="414"/>
                </a:lnTo>
                <a:lnTo>
                  <a:pt x="512" y="279"/>
                </a:lnTo>
                <a:lnTo>
                  <a:pt x="693" y="207"/>
                </a:lnTo>
                <a:lnTo>
                  <a:pt x="759" y="19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5" name="Freeform 23">
            <a:extLst>
              <a:ext uri="{FF2B5EF4-FFF2-40B4-BE49-F238E27FC236}">
                <a16:creationId xmlns:a16="http://schemas.microsoft.com/office/drawing/2014/main" id="{982CA04A-BEA5-416D-A2F3-D5A64E108941}"/>
              </a:ext>
            </a:extLst>
          </p:cNvPr>
          <p:cNvSpPr>
            <a:spLocks/>
          </p:cNvSpPr>
          <p:nvPr/>
        </p:nvSpPr>
        <p:spPr bwMode="auto">
          <a:xfrm>
            <a:off x="5590719" y="1755179"/>
            <a:ext cx="273005" cy="353705"/>
          </a:xfrm>
          <a:custGeom>
            <a:avLst/>
            <a:gdLst/>
            <a:ahLst/>
            <a:cxnLst>
              <a:cxn ang="0">
                <a:pos x="642" y="1031"/>
              </a:cxn>
              <a:cxn ang="0">
                <a:pos x="472" y="1016"/>
              </a:cxn>
              <a:cxn ang="0">
                <a:pos x="336" y="904"/>
              </a:cxn>
              <a:cxn ang="0">
                <a:pos x="296" y="824"/>
              </a:cxn>
              <a:cxn ang="0">
                <a:pos x="256" y="752"/>
              </a:cxn>
              <a:cxn ang="0">
                <a:pos x="176" y="784"/>
              </a:cxn>
              <a:cxn ang="0">
                <a:pos x="120" y="800"/>
              </a:cxn>
              <a:cxn ang="0">
                <a:pos x="120" y="680"/>
              </a:cxn>
              <a:cxn ang="0">
                <a:pos x="176" y="560"/>
              </a:cxn>
              <a:cxn ang="0">
                <a:pos x="160" y="448"/>
              </a:cxn>
              <a:cxn ang="0">
                <a:pos x="72" y="432"/>
              </a:cxn>
              <a:cxn ang="0">
                <a:pos x="0" y="376"/>
              </a:cxn>
              <a:cxn ang="0">
                <a:pos x="24" y="272"/>
              </a:cxn>
              <a:cxn ang="0">
                <a:pos x="104" y="192"/>
              </a:cxn>
              <a:cxn ang="0">
                <a:pos x="176" y="144"/>
              </a:cxn>
              <a:cxn ang="0">
                <a:pos x="256" y="64"/>
              </a:cxn>
              <a:cxn ang="0">
                <a:pos x="368" y="0"/>
              </a:cxn>
              <a:cxn ang="0">
                <a:pos x="472" y="24"/>
              </a:cxn>
              <a:cxn ang="0">
                <a:pos x="512" y="128"/>
              </a:cxn>
              <a:cxn ang="0">
                <a:pos x="576" y="248"/>
              </a:cxn>
              <a:cxn ang="0">
                <a:pos x="560" y="360"/>
              </a:cxn>
              <a:cxn ang="0">
                <a:pos x="624" y="376"/>
              </a:cxn>
              <a:cxn ang="0">
                <a:pos x="624" y="504"/>
              </a:cxn>
              <a:cxn ang="0">
                <a:pos x="640" y="600"/>
              </a:cxn>
              <a:cxn ang="0">
                <a:pos x="728" y="696"/>
              </a:cxn>
              <a:cxn ang="0">
                <a:pos x="792" y="728"/>
              </a:cxn>
              <a:cxn ang="0">
                <a:pos x="632" y="768"/>
              </a:cxn>
              <a:cxn ang="0">
                <a:pos x="552" y="848"/>
              </a:cxn>
              <a:cxn ang="0">
                <a:pos x="560" y="920"/>
              </a:cxn>
              <a:cxn ang="0">
                <a:pos x="664" y="952"/>
              </a:cxn>
              <a:cxn ang="0">
                <a:pos x="642" y="1031"/>
              </a:cxn>
            </a:cxnLst>
            <a:rect l="0" t="0" r="r" b="b"/>
            <a:pathLst>
              <a:path w="792" h="1031">
                <a:moveTo>
                  <a:pt x="642" y="1031"/>
                </a:moveTo>
                <a:lnTo>
                  <a:pt x="472" y="1016"/>
                </a:lnTo>
                <a:lnTo>
                  <a:pt x="336" y="904"/>
                </a:lnTo>
                <a:lnTo>
                  <a:pt x="296" y="824"/>
                </a:lnTo>
                <a:lnTo>
                  <a:pt x="256" y="752"/>
                </a:lnTo>
                <a:lnTo>
                  <a:pt x="176" y="784"/>
                </a:lnTo>
                <a:lnTo>
                  <a:pt x="120" y="800"/>
                </a:lnTo>
                <a:lnTo>
                  <a:pt x="120" y="680"/>
                </a:lnTo>
                <a:lnTo>
                  <a:pt x="176" y="560"/>
                </a:lnTo>
                <a:lnTo>
                  <a:pt x="160" y="448"/>
                </a:lnTo>
                <a:lnTo>
                  <a:pt x="72" y="432"/>
                </a:lnTo>
                <a:lnTo>
                  <a:pt x="0" y="376"/>
                </a:lnTo>
                <a:lnTo>
                  <a:pt x="24" y="272"/>
                </a:lnTo>
                <a:lnTo>
                  <a:pt x="104" y="192"/>
                </a:lnTo>
                <a:lnTo>
                  <a:pt x="176" y="144"/>
                </a:lnTo>
                <a:lnTo>
                  <a:pt x="256" y="64"/>
                </a:lnTo>
                <a:lnTo>
                  <a:pt x="368" y="0"/>
                </a:lnTo>
                <a:lnTo>
                  <a:pt x="472" y="24"/>
                </a:lnTo>
                <a:lnTo>
                  <a:pt x="512" y="128"/>
                </a:lnTo>
                <a:lnTo>
                  <a:pt x="576" y="248"/>
                </a:lnTo>
                <a:lnTo>
                  <a:pt x="560" y="360"/>
                </a:lnTo>
                <a:lnTo>
                  <a:pt x="624" y="376"/>
                </a:lnTo>
                <a:lnTo>
                  <a:pt x="624" y="504"/>
                </a:lnTo>
                <a:lnTo>
                  <a:pt x="640" y="600"/>
                </a:lnTo>
                <a:lnTo>
                  <a:pt x="728" y="696"/>
                </a:lnTo>
                <a:lnTo>
                  <a:pt x="792" y="728"/>
                </a:lnTo>
                <a:lnTo>
                  <a:pt x="632" y="768"/>
                </a:lnTo>
                <a:lnTo>
                  <a:pt x="552" y="848"/>
                </a:lnTo>
                <a:lnTo>
                  <a:pt x="560" y="920"/>
                </a:lnTo>
                <a:lnTo>
                  <a:pt x="664" y="952"/>
                </a:lnTo>
                <a:lnTo>
                  <a:pt x="642" y="1031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6" name="Freeform 24">
            <a:extLst>
              <a:ext uri="{FF2B5EF4-FFF2-40B4-BE49-F238E27FC236}">
                <a16:creationId xmlns:a16="http://schemas.microsoft.com/office/drawing/2014/main" id="{39D37243-64FF-4058-9374-6E28DDC71A3F}"/>
              </a:ext>
            </a:extLst>
          </p:cNvPr>
          <p:cNvSpPr>
            <a:spLocks/>
          </p:cNvSpPr>
          <p:nvPr/>
        </p:nvSpPr>
        <p:spPr bwMode="auto">
          <a:xfrm>
            <a:off x="4773419" y="2266850"/>
            <a:ext cx="197456" cy="212910"/>
          </a:xfrm>
          <a:custGeom>
            <a:avLst/>
            <a:gdLst/>
            <a:ahLst/>
            <a:cxnLst>
              <a:cxn ang="0">
                <a:pos x="0" y="577"/>
              </a:cxn>
              <a:cxn ang="0">
                <a:pos x="103" y="526"/>
              </a:cxn>
              <a:cxn ang="0">
                <a:pos x="150" y="622"/>
              </a:cxn>
              <a:cxn ang="0">
                <a:pos x="220" y="481"/>
              </a:cxn>
              <a:cxn ang="0">
                <a:pos x="400" y="301"/>
              </a:cxn>
              <a:cxn ang="0">
                <a:pos x="523" y="318"/>
              </a:cxn>
              <a:cxn ang="0">
                <a:pos x="559" y="378"/>
              </a:cxn>
              <a:cxn ang="0">
                <a:pos x="577" y="300"/>
              </a:cxn>
              <a:cxn ang="0">
                <a:pos x="538" y="207"/>
              </a:cxn>
              <a:cxn ang="0">
                <a:pos x="445" y="97"/>
              </a:cxn>
              <a:cxn ang="0">
                <a:pos x="333" y="61"/>
              </a:cxn>
              <a:cxn ang="0">
                <a:pos x="237" y="34"/>
              </a:cxn>
              <a:cxn ang="0">
                <a:pos x="169" y="0"/>
              </a:cxn>
              <a:cxn ang="0">
                <a:pos x="121" y="112"/>
              </a:cxn>
              <a:cxn ang="0">
                <a:pos x="157" y="190"/>
              </a:cxn>
              <a:cxn ang="0">
                <a:pos x="91" y="226"/>
              </a:cxn>
              <a:cxn ang="0">
                <a:pos x="73" y="328"/>
              </a:cxn>
              <a:cxn ang="0">
                <a:pos x="61" y="520"/>
              </a:cxn>
              <a:cxn ang="0">
                <a:pos x="0" y="577"/>
              </a:cxn>
            </a:cxnLst>
            <a:rect l="0" t="0" r="r" b="b"/>
            <a:pathLst>
              <a:path w="577" h="622">
                <a:moveTo>
                  <a:pt x="0" y="577"/>
                </a:moveTo>
                <a:lnTo>
                  <a:pt x="103" y="526"/>
                </a:lnTo>
                <a:lnTo>
                  <a:pt x="150" y="622"/>
                </a:lnTo>
                <a:lnTo>
                  <a:pt x="220" y="481"/>
                </a:lnTo>
                <a:lnTo>
                  <a:pt x="400" y="301"/>
                </a:lnTo>
                <a:lnTo>
                  <a:pt x="523" y="318"/>
                </a:lnTo>
                <a:lnTo>
                  <a:pt x="559" y="378"/>
                </a:lnTo>
                <a:lnTo>
                  <a:pt x="577" y="300"/>
                </a:lnTo>
                <a:lnTo>
                  <a:pt x="538" y="207"/>
                </a:lnTo>
                <a:lnTo>
                  <a:pt x="445" y="97"/>
                </a:lnTo>
                <a:lnTo>
                  <a:pt x="333" y="61"/>
                </a:lnTo>
                <a:lnTo>
                  <a:pt x="237" y="34"/>
                </a:lnTo>
                <a:lnTo>
                  <a:pt x="169" y="0"/>
                </a:lnTo>
                <a:lnTo>
                  <a:pt x="121" y="112"/>
                </a:lnTo>
                <a:lnTo>
                  <a:pt x="157" y="190"/>
                </a:lnTo>
                <a:lnTo>
                  <a:pt x="91" y="226"/>
                </a:lnTo>
                <a:lnTo>
                  <a:pt x="73" y="328"/>
                </a:lnTo>
                <a:lnTo>
                  <a:pt x="61" y="520"/>
                </a:lnTo>
                <a:lnTo>
                  <a:pt x="0" y="577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7" name="Freeform 25">
            <a:extLst>
              <a:ext uri="{FF2B5EF4-FFF2-40B4-BE49-F238E27FC236}">
                <a16:creationId xmlns:a16="http://schemas.microsoft.com/office/drawing/2014/main" id="{9BF5F361-A4D5-44D4-A50E-D86F0EE8A08E}"/>
              </a:ext>
            </a:extLst>
          </p:cNvPr>
          <p:cNvSpPr>
            <a:spLocks/>
          </p:cNvSpPr>
          <p:nvPr/>
        </p:nvSpPr>
        <p:spPr bwMode="auto">
          <a:xfrm>
            <a:off x="4235991" y="4181323"/>
            <a:ext cx="142512" cy="108173"/>
          </a:xfrm>
          <a:custGeom>
            <a:avLst/>
            <a:gdLst/>
            <a:ahLst/>
            <a:cxnLst>
              <a:cxn ang="0">
                <a:pos x="372" y="278"/>
              </a:cxn>
              <a:cxn ang="0">
                <a:pos x="417" y="181"/>
              </a:cxn>
              <a:cxn ang="0">
                <a:pos x="360" y="98"/>
              </a:cxn>
              <a:cxn ang="0">
                <a:pos x="236" y="0"/>
              </a:cxn>
              <a:cxn ang="0">
                <a:pos x="186" y="14"/>
              </a:cxn>
              <a:cxn ang="0">
                <a:pos x="138" y="32"/>
              </a:cxn>
              <a:cxn ang="0">
                <a:pos x="6" y="38"/>
              </a:cxn>
              <a:cxn ang="0">
                <a:pos x="0" y="116"/>
              </a:cxn>
              <a:cxn ang="0">
                <a:pos x="9" y="181"/>
              </a:cxn>
              <a:cxn ang="0">
                <a:pos x="48" y="230"/>
              </a:cxn>
              <a:cxn ang="0">
                <a:pos x="120" y="236"/>
              </a:cxn>
              <a:cxn ang="0">
                <a:pos x="145" y="272"/>
              </a:cxn>
              <a:cxn ang="0">
                <a:pos x="186" y="314"/>
              </a:cxn>
              <a:cxn ang="0">
                <a:pos x="276" y="260"/>
              </a:cxn>
              <a:cxn ang="0">
                <a:pos x="372" y="278"/>
              </a:cxn>
            </a:cxnLst>
            <a:rect l="0" t="0" r="r" b="b"/>
            <a:pathLst>
              <a:path w="417" h="314">
                <a:moveTo>
                  <a:pt x="372" y="278"/>
                </a:moveTo>
                <a:lnTo>
                  <a:pt x="417" y="181"/>
                </a:lnTo>
                <a:lnTo>
                  <a:pt x="360" y="98"/>
                </a:lnTo>
                <a:lnTo>
                  <a:pt x="236" y="0"/>
                </a:lnTo>
                <a:lnTo>
                  <a:pt x="186" y="14"/>
                </a:lnTo>
                <a:lnTo>
                  <a:pt x="138" y="32"/>
                </a:lnTo>
                <a:lnTo>
                  <a:pt x="6" y="38"/>
                </a:lnTo>
                <a:lnTo>
                  <a:pt x="0" y="116"/>
                </a:lnTo>
                <a:lnTo>
                  <a:pt x="9" y="181"/>
                </a:lnTo>
                <a:lnTo>
                  <a:pt x="48" y="230"/>
                </a:lnTo>
                <a:lnTo>
                  <a:pt x="120" y="236"/>
                </a:lnTo>
                <a:lnTo>
                  <a:pt x="145" y="272"/>
                </a:lnTo>
                <a:lnTo>
                  <a:pt x="186" y="314"/>
                </a:lnTo>
                <a:lnTo>
                  <a:pt x="276" y="260"/>
                </a:lnTo>
                <a:lnTo>
                  <a:pt x="372" y="278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grpSp>
        <p:nvGrpSpPr>
          <p:cNvPr id="228" name="组合 55">
            <a:extLst>
              <a:ext uri="{FF2B5EF4-FFF2-40B4-BE49-F238E27FC236}">
                <a16:creationId xmlns:a16="http://schemas.microsoft.com/office/drawing/2014/main" id="{4C9E295A-130B-428C-8EFB-CB4DEF294AB1}"/>
              </a:ext>
            </a:extLst>
          </p:cNvPr>
          <p:cNvGrpSpPr/>
          <p:nvPr/>
        </p:nvGrpSpPr>
        <p:grpSpPr>
          <a:xfrm>
            <a:off x="4816343" y="4153851"/>
            <a:ext cx="1002738" cy="1758225"/>
            <a:chOff x="2384425" y="3979863"/>
            <a:chExt cx="927100" cy="1625600"/>
          </a:xfrm>
          <a:solidFill>
            <a:srgbClr val="FFFF00">
              <a:alpha val="69804"/>
            </a:srgbClr>
          </a:solidFill>
        </p:grpSpPr>
        <p:sp>
          <p:nvSpPr>
            <p:cNvPr id="233" name="Freeform 8">
              <a:extLst>
                <a:ext uri="{FF2B5EF4-FFF2-40B4-BE49-F238E27FC236}">
                  <a16:creationId xmlns:a16="http://schemas.microsoft.com/office/drawing/2014/main" id="{C992984A-8D0F-4EA2-941C-534827EDA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425" y="3979863"/>
              <a:ext cx="925512" cy="1625600"/>
            </a:xfrm>
            <a:custGeom>
              <a:avLst/>
              <a:gdLst/>
              <a:ahLst/>
              <a:cxnLst>
                <a:cxn ang="0">
                  <a:pos x="2912" y="80"/>
                </a:cxn>
                <a:cxn ang="0">
                  <a:pos x="2736" y="0"/>
                </a:cxn>
                <a:cxn ang="0">
                  <a:pos x="2480" y="144"/>
                </a:cxn>
                <a:cxn ang="0">
                  <a:pos x="2528" y="304"/>
                </a:cxn>
                <a:cxn ang="0">
                  <a:pos x="2200" y="1304"/>
                </a:cxn>
                <a:cxn ang="0">
                  <a:pos x="2048" y="1320"/>
                </a:cxn>
                <a:cxn ang="0">
                  <a:pos x="1656" y="1040"/>
                </a:cxn>
                <a:cxn ang="0">
                  <a:pos x="1552" y="1056"/>
                </a:cxn>
                <a:cxn ang="0">
                  <a:pos x="1000" y="712"/>
                </a:cxn>
                <a:cxn ang="0">
                  <a:pos x="656" y="888"/>
                </a:cxn>
                <a:cxn ang="0">
                  <a:pos x="440" y="1264"/>
                </a:cxn>
                <a:cxn ang="0">
                  <a:pos x="384" y="1976"/>
                </a:cxn>
                <a:cxn ang="0">
                  <a:pos x="256" y="2128"/>
                </a:cxn>
                <a:cxn ang="0">
                  <a:pos x="272" y="2272"/>
                </a:cxn>
                <a:cxn ang="0">
                  <a:pos x="396" y="2581"/>
                </a:cxn>
                <a:cxn ang="0">
                  <a:pos x="575" y="2805"/>
                </a:cxn>
                <a:cxn ang="0">
                  <a:pos x="575" y="3105"/>
                </a:cxn>
                <a:cxn ang="0">
                  <a:pos x="338" y="3214"/>
                </a:cxn>
                <a:cxn ang="0">
                  <a:pos x="168" y="3342"/>
                </a:cxn>
                <a:cxn ang="0">
                  <a:pos x="0" y="3831"/>
                </a:cxn>
                <a:cxn ang="0">
                  <a:pos x="167" y="4387"/>
                </a:cxn>
                <a:cxn ang="0">
                  <a:pos x="159" y="4647"/>
                </a:cxn>
                <a:cxn ang="0">
                  <a:pos x="288" y="4711"/>
                </a:cxn>
                <a:cxn ang="0">
                  <a:pos x="312" y="4855"/>
                </a:cxn>
                <a:cxn ang="0">
                  <a:pos x="449" y="5025"/>
                </a:cxn>
                <a:cxn ang="0">
                  <a:pos x="605" y="5056"/>
                </a:cxn>
                <a:cxn ang="0">
                  <a:pos x="807" y="5119"/>
                </a:cxn>
                <a:cxn ang="0">
                  <a:pos x="848" y="4592"/>
                </a:cxn>
                <a:cxn ang="0">
                  <a:pos x="976" y="4464"/>
                </a:cxn>
                <a:cxn ang="0">
                  <a:pos x="1160" y="3664"/>
                </a:cxn>
                <a:cxn ang="0">
                  <a:pos x="1912" y="2672"/>
                </a:cxn>
                <a:cxn ang="0">
                  <a:pos x="1904" y="2496"/>
                </a:cxn>
                <a:cxn ang="0">
                  <a:pos x="2008" y="2464"/>
                </a:cxn>
                <a:cxn ang="0">
                  <a:pos x="2128" y="2408"/>
                </a:cxn>
                <a:cxn ang="0">
                  <a:pos x="2728" y="1472"/>
                </a:cxn>
                <a:cxn ang="0">
                  <a:pos x="2656" y="1136"/>
                </a:cxn>
                <a:cxn ang="0">
                  <a:pos x="2912" y="80"/>
                </a:cxn>
              </a:cxnLst>
              <a:rect l="0" t="0" r="r" b="b"/>
              <a:pathLst>
                <a:path w="2912" h="5119">
                  <a:moveTo>
                    <a:pt x="2912" y="80"/>
                  </a:moveTo>
                  <a:lnTo>
                    <a:pt x="2736" y="0"/>
                  </a:lnTo>
                  <a:lnTo>
                    <a:pt x="2480" y="144"/>
                  </a:lnTo>
                  <a:lnTo>
                    <a:pt x="2528" y="304"/>
                  </a:lnTo>
                  <a:lnTo>
                    <a:pt x="2200" y="1304"/>
                  </a:lnTo>
                  <a:lnTo>
                    <a:pt x="2048" y="1320"/>
                  </a:lnTo>
                  <a:lnTo>
                    <a:pt x="1656" y="1040"/>
                  </a:lnTo>
                  <a:lnTo>
                    <a:pt x="1552" y="1056"/>
                  </a:lnTo>
                  <a:lnTo>
                    <a:pt x="1000" y="712"/>
                  </a:lnTo>
                  <a:lnTo>
                    <a:pt x="656" y="888"/>
                  </a:lnTo>
                  <a:lnTo>
                    <a:pt x="440" y="1264"/>
                  </a:lnTo>
                  <a:lnTo>
                    <a:pt x="384" y="1976"/>
                  </a:lnTo>
                  <a:lnTo>
                    <a:pt x="256" y="2128"/>
                  </a:lnTo>
                  <a:lnTo>
                    <a:pt x="272" y="2272"/>
                  </a:lnTo>
                  <a:lnTo>
                    <a:pt x="396" y="2581"/>
                  </a:lnTo>
                  <a:lnTo>
                    <a:pt x="575" y="2805"/>
                  </a:lnTo>
                  <a:lnTo>
                    <a:pt x="575" y="3105"/>
                  </a:lnTo>
                  <a:lnTo>
                    <a:pt x="338" y="3214"/>
                  </a:lnTo>
                  <a:lnTo>
                    <a:pt x="168" y="3342"/>
                  </a:lnTo>
                  <a:lnTo>
                    <a:pt x="0" y="3831"/>
                  </a:lnTo>
                  <a:lnTo>
                    <a:pt x="167" y="4387"/>
                  </a:lnTo>
                  <a:lnTo>
                    <a:pt x="159" y="4647"/>
                  </a:lnTo>
                  <a:lnTo>
                    <a:pt x="288" y="4711"/>
                  </a:lnTo>
                  <a:lnTo>
                    <a:pt x="312" y="4855"/>
                  </a:lnTo>
                  <a:lnTo>
                    <a:pt x="449" y="5025"/>
                  </a:lnTo>
                  <a:lnTo>
                    <a:pt x="605" y="5056"/>
                  </a:lnTo>
                  <a:lnTo>
                    <a:pt x="807" y="5119"/>
                  </a:lnTo>
                  <a:lnTo>
                    <a:pt x="848" y="4592"/>
                  </a:lnTo>
                  <a:lnTo>
                    <a:pt x="976" y="4464"/>
                  </a:lnTo>
                  <a:lnTo>
                    <a:pt x="1160" y="3664"/>
                  </a:lnTo>
                  <a:lnTo>
                    <a:pt x="1912" y="2672"/>
                  </a:lnTo>
                  <a:lnTo>
                    <a:pt x="1904" y="2496"/>
                  </a:lnTo>
                  <a:lnTo>
                    <a:pt x="2008" y="2464"/>
                  </a:lnTo>
                  <a:lnTo>
                    <a:pt x="2128" y="2408"/>
                  </a:lnTo>
                  <a:lnTo>
                    <a:pt x="2728" y="1472"/>
                  </a:lnTo>
                  <a:lnTo>
                    <a:pt x="2656" y="1136"/>
                  </a:lnTo>
                  <a:lnTo>
                    <a:pt x="2912" y="8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reeform 31">
              <a:extLst>
                <a:ext uri="{FF2B5EF4-FFF2-40B4-BE49-F238E27FC236}">
                  <a16:creationId xmlns:a16="http://schemas.microsoft.com/office/drawing/2014/main" id="{9973B98D-E432-48F4-B503-8857CE260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5006976"/>
              <a:ext cx="84137" cy="77788"/>
            </a:xfrm>
            <a:custGeom>
              <a:avLst/>
              <a:gdLst/>
              <a:ahLst/>
              <a:cxnLst>
                <a:cxn ang="0">
                  <a:pos x="200" y="246"/>
                </a:cxn>
                <a:cxn ang="0">
                  <a:pos x="160" y="224"/>
                </a:cxn>
                <a:cxn ang="0">
                  <a:pos x="110" y="200"/>
                </a:cxn>
                <a:cxn ang="0">
                  <a:pos x="72" y="184"/>
                </a:cxn>
                <a:cxn ang="0">
                  <a:pos x="80" y="108"/>
                </a:cxn>
                <a:cxn ang="0">
                  <a:pos x="0" y="48"/>
                </a:cxn>
                <a:cxn ang="0">
                  <a:pos x="12" y="4"/>
                </a:cxn>
                <a:cxn ang="0">
                  <a:pos x="96" y="8"/>
                </a:cxn>
                <a:cxn ang="0">
                  <a:pos x="192" y="12"/>
                </a:cxn>
                <a:cxn ang="0">
                  <a:pos x="240" y="0"/>
                </a:cxn>
                <a:cxn ang="0">
                  <a:pos x="268" y="68"/>
                </a:cxn>
                <a:cxn ang="0">
                  <a:pos x="236" y="156"/>
                </a:cxn>
                <a:cxn ang="0">
                  <a:pos x="224" y="196"/>
                </a:cxn>
                <a:cxn ang="0">
                  <a:pos x="252" y="240"/>
                </a:cxn>
                <a:cxn ang="0">
                  <a:pos x="200" y="246"/>
                </a:cxn>
              </a:cxnLst>
              <a:rect l="0" t="0" r="r" b="b"/>
              <a:pathLst>
                <a:path w="268" h="246">
                  <a:moveTo>
                    <a:pt x="200" y="246"/>
                  </a:moveTo>
                  <a:lnTo>
                    <a:pt x="160" y="224"/>
                  </a:lnTo>
                  <a:lnTo>
                    <a:pt x="110" y="200"/>
                  </a:lnTo>
                  <a:lnTo>
                    <a:pt x="72" y="184"/>
                  </a:lnTo>
                  <a:lnTo>
                    <a:pt x="80" y="108"/>
                  </a:lnTo>
                  <a:lnTo>
                    <a:pt x="0" y="48"/>
                  </a:lnTo>
                  <a:lnTo>
                    <a:pt x="12" y="4"/>
                  </a:lnTo>
                  <a:lnTo>
                    <a:pt x="96" y="8"/>
                  </a:lnTo>
                  <a:lnTo>
                    <a:pt x="192" y="12"/>
                  </a:lnTo>
                  <a:lnTo>
                    <a:pt x="240" y="0"/>
                  </a:lnTo>
                  <a:lnTo>
                    <a:pt x="268" y="68"/>
                  </a:lnTo>
                  <a:lnTo>
                    <a:pt x="236" y="156"/>
                  </a:lnTo>
                  <a:lnTo>
                    <a:pt x="224" y="196"/>
                  </a:lnTo>
                  <a:lnTo>
                    <a:pt x="252" y="240"/>
                  </a:lnTo>
                  <a:lnTo>
                    <a:pt x="200" y="24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9" name="组合 56">
            <a:extLst>
              <a:ext uri="{FF2B5EF4-FFF2-40B4-BE49-F238E27FC236}">
                <a16:creationId xmlns:a16="http://schemas.microsoft.com/office/drawing/2014/main" id="{70DFEA73-8555-4C92-906A-73147E526C8D}"/>
              </a:ext>
            </a:extLst>
          </p:cNvPr>
          <p:cNvGrpSpPr/>
          <p:nvPr/>
        </p:nvGrpSpPr>
        <p:grpSpPr>
          <a:xfrm>
            <a:off x="4098630" y="5015794"/>
            <a:ext cx="1850944" cy="1383915"/>
            <a:chOff x="1720850" y="4776788"/>
            <a:chExt cx="1711325" cy="1279525"/>
          </a:xfrm>
          <a:solidFill>
            <a:srgbClr val="FFFF00">
              <a:alpha val="69804"/>
            </a:srgbClr>
          </a:solidFill>
        </p:grpSpPr>
        <p:sp>
          <p:nvSpPr>
            <p:cNvPr id="230" name="Freeform 7">
              <a:extLst>
                <a:ext uri="{FF2B5EF4-FFF2-40B4-BE49-F238E27FC236}">
                  <a16:creationId xmlns:a16="http://schemas.microsoft.com/office/drawing/2014/main" id="{0F64CF7B-093C-470D-9FFF-19282BD54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163" y="4776788"/>
              <a:ext cx="739775" cy="1279525"/>
            </a:xfrm>
            <a:custGeom>
              <a:avLst/>
              <a:gdLst/>
              <a:ahLst/>
              <a:cxnLst>
                <a:cxn ang="0">
                  <a:pos x="1684" y="3873"/>
                </a:cxn>
                <a:cxn ang="0">
                  <a:pos x="1456" y="3504"/>
                </a:cxn>
                <a:cxn ang="0">
                  <a:pos x="1544" y="3184"/>
                </a:cxn>
                <a:cxn ang="0">
                  <a:pos x="1200" y="2648"/>
                </a:cxn>
                <a:cxn ang="0">
                  <a:pos x="960" y="2432"/>
                </a:cxn>
                <a:cxn ang="0">
                  <a:pos x="752" y="2288"/>
                </a:cxn>
                <a:cxn ang="0">
                  <a:pos x="624" y="2112"/>
                </a:cxn>
                <a:cxn ang="0">
                  <a:pos x="496" y="2024"/>
                </a:cxn>
                <a:cxn ang="0">
                  <a:pos x="392" y="1960"/>
                </a:cxn>
                <a:cxn ang="0">
                  <a:pos x="296" y="1824"/>
                </a:cxn>
                <a:cxn ang="0">
                  <a:pos x="192" y="1896"/>
                </a:cxn>
                <a:cxn ang="0">
                  <a:pos x="0" y="1824"/>
                </a:cxn>
                <a:cxn ang="0">
                  <a:pos x="136" y="1496"/>
                </a:cxn>
                <a:cxn ang="0">
                  <a:pos x="152" y="1264"/>
                </a:cxn>
                <a:cxn ang="0">
                  <a:pos x="80" y="1128"/>
                </a:cxn>
                <a:cxn ang="0">
                  <a:pos x="72" y="392"/>
                </a:cxn>
                <a:cxn ang="0">
                  <a:pos x="176" y="304"/>
                </a:cxn>
                <a:cxn ang="0">
                  <a:pos x="456" y="320"/>
                </a:cxn>
                <a:cxn ang="0">
                  <a:pos x="672" y="48"/>
                </a:cxn>
                <a:cxn ang="0">
                  <a:pos x="832" y="64"/>
                </a:cxn>
                <a:cxn ang="0">
                  <a:pos x="968" y="0"/>
                </a:cxn>
                <a:cxn ang="0">
                  <a:pos x="1072" y="120"/>
                </a:cxn>
                <a:cxn ang="0">
                  <a:pos x="1264" y="72"/>
                </a:cxn>
                <a:cxn ang="0">
                  <a:pos x="1440" y="160"/>
                </a:cxn>
                <a:cxn ang="0">
                  <a:pos x="1608" y="16"/>
                </a:cxn>
                <a:cxn ang="0">
                  <a:pos x="1816" y="72"/>
                </a:cxn>
                <a:cxn ang="0">
                  <a:pos x="1992" y="296"/>
                </a:cxn>
                <a:cxn ang="0">
                  <a:pos x="1992" y="592"/>
                </a:cxn>
                <a:cxn ang="0">
                  <a:pos x="1752" y="704"/>
                </a:cxn>
                <a:cxn ang="0">
                  <a:pos x="1584" y="832"/>
                </a:cxn>
                <a:cxn ang="0">
                  <a:pos x="1416" y="1320"/>
                </a:cxn>
                <a:cxn ang="0">
                  <a:pos x="1584" y="1880"/>
                </a:cxn>
                <a:cxn ang="0">
                  <a:pos x="1576" y="2136"/>
                </a:cxn>
                <a:cxn ang="0">
                  <a:pos x="1704" y="2200"/>
                </a:cxn>
                <a:cxn ang="0">
                  <a:pos x="1728" y="2344"/>
                </a:cxn>
                <a:cxn ang="0">
                  <a:pos x="1864" y="2512"/>
                </a:cxn>
                <a:cxn ang="0">
                  <a:pos x="2016" y="2544"/>
                </a:cxn>
                <a:cxn ang="0">
                  <a:pos x="2224" y="2608"/>
                </a:cxn>
                <a:cxn ang="0">
                  <a:pos x="2272" y="3136"/>
                </a:cxn>
                <a:cxn ang="0">
                  <a:pos x="2328" y="3336"/>
                </a:cxn>
                <a:cxn ang="0">
                  <a:pos x="2232" y="3576"/>
                </a:cxn>
                <a:cxn ang="0">
                  <a:pos x="2224" y="4032"/>
                </a:cxn>
                <a:cxn ang="0">
                  <a:pos x="1880" y="3840"/>
                </a:cxn>
                <a:cxn ang="0">
                  <a:pos x="1808" y="4008"/>
                </a:cxn>
                <a:cxn ang="0">
                  <a:pos x="1684" y="3873"/>
                </a:cxn>
              </a:cxnLst>
              <a:rect l="0" t="0" r="r" b="b"/>
              <a:pathLst>
                <a:path w="2328" h="4032">
                  <a:moveTo>
                    <a:pt x="1684" y="3873"/>
                  </a:moveTo>
                  <a:lnTo>
                    <a:pt x="1456" y="3504"/>
                  </a:lnTo>
                  <a:lnTo>
                    <a:pt x="1544" y="3184"/>
                  </a:lnTo>
                  <a:lnTo>
                    <a:pt x="1200" y="2648"/>
                  </a:lnTo>
                  <a:lnTo>
                    <a:pt x="960" y="2432"/>
                  </a:lnTo>
                  <a:lnTo>
                    <a:pt x="752" y="2288"/>
                  </a:lnTo>
                  <a:lnTo>
                    <a:pt x="624" y="2112"/>
                  </a:lnTo>
                  <a:lnTo>
                    <a:pt x="496" y="2024"/>
                  </a:lnTo>
                  <a:lnTo>
                    <a:pt x="392" y="1960"/>
                  </a:lnTo>
                  <a:lnTo>
                    <a:pt x="296" y="1824"/>
                  </a:lnTo>
                  <a:lnTo>
                    <a:pt x="192" y="1896"/>
                  </a:lnTo>
                  <a:lnTo>
                    <a:pt x="0" y="1824"/>
                  </a:lnTo>
                  <a:lnTo>
                    <a:pt x="136" y="1496"/>
                  </a:lnTo>
                  <a:lnTo>
                    <a:pt x="152" y="1264"/>
                  </a:lnTo>
                  <a:lnTo>
                    <a:pt x="80" y="1128"/>
                  </a:lnTo>
                  <a:lnTo>
                    <a:pt x="72" y="392"/>
                  </a:lnTo>
                  <a:lnTo>
                    <a:pt x="176" y="304"/>
                  </a:lnTo>
                  <a:lnTo>
                    <a:pt x="456" y="320"/>
                  </a:lnTo>
                  <a:lnTo>
                    <a:pt x="672" y="48"/>
                  </a:lnTo>
                  <a:lnTo>
                    <a:pt x="832" y="64"/>
                  </a:lnTo>
                  <a:lnTo>
                    <a:pt x="968" y="0"/>
                  </a:lnTo>
                  <a:lnTo>
                    <a:pt x="1072" y="120"/>
                  </a:lnTo>
                  <a:lnTo>
                    <a:pt x="1264" y="72"/>
                  </a:lnTo>
                  <a:lnTo>
                    <a:pt x="1440" y="160"/>
                  </a:lnTo>
                  <a:lnTo>
                    <a:pt x="1608" y="16"/>
                  </a:lnTo>
                  <a:lnTo>
                    <a:pt x="1816" y="72"/>
                  </a:lnTo>
                  <a:lnTo>
                    <a:pt x="1992" y="296"/>
                  </a:lnTo>
                  <a:lnTo>
                    <a:pt x="1992" y="592"/>
                  </a:lnTo>
                  <a:lnTo>
                    <a:pt x="1752" y="704"/>
                  </a:lnTo>
                  <a:lnTo>
                    <a:pt x="1584" y="832"/>
                  </a:lnTo>
                  <a:lnTo>
                    <a:pt x="1416" y="1320"/>
                  </a:lnTo>
                  <a:lnTo>
                    <a:pt x="1584" y="1880"/>
                  </a:lnTo>
                  <a:lnTo>
                    <a:pt x="1576" y="2136"/>
                  </a:lnTo>
                  <a:lnTo>
                    <a:pt x="1704" y="2200"/>
                  </a:lnTo>
                  <a:lnTo>
                    <a:pt x="1728" y="2344"/>
                  </a:lnTo>
                  <a:lnTo>
                    <a:pt x="1864" y="2512"/>
                  </a:lnTo>
                  <a:lnTo>
                    <a:pt x="2016" y="2544"/>
                  </a:lnTo>
                  <a:lnTo>
                    <a:pt x="2224" y="2608"/>
                  </a:lnTo>
                  <a:lnTo>
                    <a:pt x="2272" y="3136"/>
                  </a:lnTo>
                  <a:lnTo>
                    <a:pt x="2328" y="3336"/>
                  </a:lnTo>
                  <a:lnTo>
                    <a:pt x="2232" y="3576"/>
                  </a:lnTo>
                  <a:lnTo>
                    <a:pt x="2224" y="4032"/>
                  </a:lnTo>
                  <a:lnTo>
                    <a:pt x="1880" y="3840"/>
                  </a:lnTo>
                  <a:lnTo>
                    <a:pt x="1808" y="4008"/>
                  </a:lnTo>
                  <a:lnTo>
                    <a:pt x="1684" y="3873"/>
                  </a:lnTo>
                  <a:close/>
                </a:path>
              </a:pathLst>
            </a:custGeom>
            <a:solidFill>
              <a:srgbClr val="FF9933"/>
            </a:solidFill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Freeform 30">
              <a:extLst>
                <a:ext uri="{FF2B5EF4-FFF2-40B4-BE49-F238E27FC236}">
                  <a16:creationId xmlns:a16="http://schemas.microsoft.com/office/drawing/2014/main" id="{3309B9CC-4A51-449E-A6C5-FABC0C42D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063" y="5792788"/>
              <a:ext cx="138112" cy="134938"/>
            </a:xfrm>
            <a:custGeom>
              <a:avLst/>
              <a:gdLst/>
              <a:ahLst/>
              <a:cxnLst>
                <a:cxn ang="0">
                  <a:pos x="396" y="392"/>
                </a:cxn>
                <a:cxn ang="0">
                  <a:pos x="364" y="424"/>
                </a:cxn>
                <a:cxn ang="0">
                  <a:pos x="308" y="388"/>
                </a:cxn>
                <a:cxn ang="0">
                  <a:pos x="296" y="344"/>
                </a:cxn>
                <a:cxn ang="0">
                  <a:pos x="232" y="296"/>
                </a:cxn>
                <a:cxn ang="0">
                  <a:pos x="148" y="284"/>
                </a:cxn>
                <a:cxn ang="0">
                  <a:pos x="80" y="219"/>
                </a:cxn>
                <a:cxn ang="0">
                  <a:pos x="44" y="184"/>
                </a:cxn>
                <a:cxn ang="0">
                  <a:pos x="44" y="124"/>
                </a:cxn>
                <a:cxn ang="0">
                  <a:pos x="40" y="80"/>
                </a:cxn>
                <a:cxn ang="0">
                  <a:pos x="0" y="8"/>
                </a:cxn>
                <a:cxn ang="0">
                  <a:pos x="64" y="12"/>
                </a:cxn>
                <a:cxn ang="0">
                  <a:pos x="180" y="16"/>
                </a:cxn>
                <a:cxn ang="0">
                  <a:pos x="268" y="8"/>
                </a:cxn>
                <a:cxn ang="0">
                  <a:pos x="316" y="0"/>
                </a:cxn>
                <a:cxn ang="0">
                  <a:pos x="308" y="72"/>
                </a:cxn>
                <a:cxn ang="0">
                  <a:pos x="328" y="132"/>
                </a:cxn>
                <a:cxn ang="0">
                  <a:pos x="264" y="152"/>
                </a:cxn>
                <a:cxn ang="0">
                  <a:pos x="288" y="224"/>
                </a:cxn>
                <a:cxn ang="0">
                  <a:pos x="432" y="316"/>
                </a:cxn>
                <a:cxn ang="0">
                  <a:pos x="436" y="360"/>
                </a:cxn>
                <a:cxn ang="0">
                  <a:pos x="396" y="392"/>
                </a:cxn>
              </a:cxnLst>
              <a:rect l="0" t="0" r="r" b="b"/>
              <a:pathLst>
                <a:path w="436" h="424">
                  <a:moveTo>
                    <a:pt x="396" y="392"/>
                  </a:moveTo>
                  <a:lnTo>
                    <a:pt x="364" y="424"/>
                  </a:lnTo>
                  <a:lnTo>
                    <a:pt x="308" y="388"/>
                  </a:lnTo>
                  <a:lnTo>
                    <a:pt x="296" y="344"/>
                  </a:lnTo>
                  <a:lnTo>
                    <a:pt x="232" y="296"/>
                  </a:lnTo>
                  <a:lnTo>
                    <a:pt x="148" y="284"/>
                  </a:lnTo>
                  <a:lnTo>
                    <a:pt x="80" y="219"/>
                  </a:lnTo>
                  <a:lnTo>
                    <a:pt x="44" y="184"/>
                  </a:lnTo>
                  <a:lnTo>
                    <a:pt x="44" y="124"/>
                  </a:lnTo>
                  <a:lnTo>
                    <a:pt x="40" y="80"/>
                  </a:lnTo>
                  <a:lnTo>
                    <a:pt x="0" y="8"/>
                  </a:lnTo>
                  <a:lnTo>
                    <a:pt x="64" y="12"/>
                  </a:lnTo>
                  <a:lnTo>
                    <a:pt x="180" y="16"/>
                  </a:lnTo>
                  <a:lnTo>
                    <a:pt x="268" y="8"/>
                  </a:lnTo>
                  <a:lnTo>
                    <a:pt x="316" y="0"/>
                  </a:lnTo>
                  <a:lnTo>
                    <a:pt x="308" y="72"/>
                  </a:lnTo>
                  <a:lnTo>
                    <a:pt x="328" y="132"/>
                  </a:lnTo>
                  <a:lnTo>
                    <a:pt x="264" y="152"/>
                  </a:lnTo>
                  <a:lnTo>
                    <a:pt x="288" y="224"/>
                  </a:lnTo>
                  <a:lnTo>
                    <a:pt x="432" y="316"/>
                  </a:lnTo>
                  <a:lnTo>
                    <a:pt x="436" y="360"/>
                  </a:lnTo>
                  <a:lnTo>
                    <a:pt x="396" y="39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4CEF4FC7-F027-41EB-AC01-6E7F67704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850" y="5495926"/>
              <a:ext cx="52387" cy="6826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15" y="152"/>
                </a:cxn>
                <a:cxn ang="0">
                  <a:pos x="19" y="116"/>
                </a:cxn>
                <a:cxn ang="0">
                  <a:pos x="11" y="80"/>
                </a:cxn>
                <a:cxn ang="0">
                  <a:pos x="47" y="28"/>
                </a:cxn>
                <a:cxn ang="0">
                  <a:pos x="103" y="16"/>
                </a:cxn>
                <a:cxn ang="0">
                  <a:pos x="127" y="0"/>
                </a:cxn>
                <a:cxn ang="0">
                  <a:pos x="163" y="44"/>
                </a:cxn>
                <a:cxn ang="0">
                  <a:pos x="167" y="92"/>
                </a:cxn>
                <a:cxn ang="0">
                  <a:pos x="107" y="132"/>
                </a:cxn>
                <a:cxn ang="0">
                  <a:pos x="79" y="168"/>
                </a:cxn>
                <a:cxn ang="0">
                  <a:pos x="47" y="216"/>
                </a:cxn>
                <a:cxn ang="0">
                  <a:pos x="0" y="203"/>
                </a:cxn>
              </a:cxnLst>
              <a:rect l="0" t="0" r="r" b="b"/>
              <a:pathLst>
                <a:path w="167" h="216">
                  <a:moveTo>
                    <a:pt x="0" y="203"/>
                  </a:moveTo>
                  <a:lnTo>
                    <a:pt x="15" y="152"/>
                  </a:lnTo>
                  <a:lnTo>
                    <a:pt x="19" y="116"/>
                  </a:lnTo>
                  <a:lnTo>
                    <a:pt x="11" y="80"/>
                  </a:lnTo>
                  <a:lnTo>
                    <a:pt x="47" y="28"/>
                  </a:lnTo>
                  <a:lnTo>
                    <a:pt x="103" y="16"/>
                  </a:lnTo>
                  <a:lnTo>
                    <a:pt x="127" y="0"/>
                  </a:lnTo>
                  <a:lnTo>
                    <a:pt x="163" y="44"/>
                  </a:lnTo>
                  <a:lnTo>
                    <a:pt x="167" y="92"/>
                  </a:lnTo>
                  <a:lnTo>
                    <a:pt x="107" y="132"/>
                  </a:lnTo>
                  <a:lnTo>
                    <a:pt x="79" y="168"/>
                  </a:lnTo>
                  <a:lnTo>
                    <a:pt x="47" y="216"/>
                  </a:lnTo>
                  <a:lnTo>
                    <a:pt x="0" y="20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4E54F3-E57B-4AD1-9BB8-282119C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地圖範本 </a:t>
            </a:r>
            <a:r>
              <a:rPr lang="en-US" altLang="zh-TW" dirty="0"/>
              <a:t>– </a:t>
            </a:r>
            <a:r>
              <a:rPr lang="zh-TW" altLang="en-US" dirty="0"/>
              <a:t>台灣</a:t>
            </a:r>
          </a:p>
        </p:txBody>
      </p:sp>
      <p:sp>
        <p:nvSpPr>
          <p:cNvPr id="210" name="文字版面配置區 209">
            <a:extLst>
              <a:ext uri="{FF2B5EF4-FFF2-40B4-BE49-F238E27FC236}">
                <a16:creationId xmlns:a16="http://schemas.microsoft.com/office/drawing/2014/main" id="{EAAD1255-CF2B-4FCF-A70E-F1154B22BB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縣市區域風格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9047D0-8051-4AE6-A4F4-A916558964F3}"/>
              </a:ext>
            </a:extLst>
          </p:cNvPr>
          <p:cNvSpPr/>
          <p:nvPr/>
        </p:nvSpPr>
        <p:spPr>
          <a:xfrm>
            <a:off x="303434" y="3805139"/>
            <a:ext cx="1071361" cy="117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3BEFFE-7514-4DCE-815B-5F6D0D4F481D}"/>
              </a:ext>
            </a:extLst>
          </p:cNvPr>
          <p:cNvSpPr/>
          <p:nvPr/>
        </p:nvSpPr>
        <p:spPr>
          <a:xfrm>
            <a:off x="303434" y="1755179"/>
            <a:ext cx="1071361" cy="14233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0" name="Group 37">
            <a:extLst>
              <a:ext uri="{FF2B5EF4-FFF2-40B4-BE49-F238E27FC236}">
                <a16:creationId xmlns:a16="http://schemas.microsoft.com/office/drawing/2014/main" id="{900173AF-57ED-42EA-BB31-586907AA323F}"/>
              </a:ext>
            </a:extLst>
          </p:cNvPr>
          <p:cNvGrpSpPr>
            <a:grpSpLocks/>
          </p:cNvGrpSpPr>
          <p:nvPr/>
        </p:nvGrpSpPr>
        <p:grpSpPr bwMode="auto">
          <a:xfrm>
            <a:off x="846649" y="1943369"/>
            <a:ext cx="334814" cy="1027425"/>
            <a:chOff x="16707" y="6842"/>
            <a:chExt cx="336" cy="1014"/>
          </a:xfrm>
          <a:solidFill>
            <a:srgbClr val="FFFF00"/>
          </a:solidFill>
        </p:grpSpPr>
        <p:sp>
          <p:nvSpPr>
            <p:cNvPr id="191" name="Freeform 38">
              <a:extLst>
                <a:ext uri="{FF2B5EF4-FFF2-40B4-BE49-F238E27FC236}">
                  <a16:creationId xmlns:a16="http://schemas.microsoft.com/office/drawing/2014/main" id="{21386856-9EC3-46A7-84DE-BE85175AD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9" y="7038"/>
              <a:ext cx="210" cy="138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75" y="9"/>
                </a:cxn>
                <a:cxn ang="0">
                  <a:pos x="21" y="24"/>
                </a:cxn>
                <a:cxn ang="0">
                  <a:pos x="6" y="81"/>
                </a:cxn>
                <a:cxn ang="0">
                  <a:pos x="0" y="129"/>
                </a:cxn>
                <a:cxn ang="0">
                  <a:pos x="42" y="138"/>
                </a:cxn>
                <a:cxn ang="0">
                  <a:pos x="63" y="90"/>
                </a:cxn>
                <a:cxn ang="0">
                  <a:pos x="102" y="72"/>
                </a:cxn>
                <a:cxn ang="0">
                  <a:pos x="150" y="75"/>
                </a:cxn>
                <a:cxn ang="0">
                  <a:pos x="189" y="75"/>
                </a:cxn>
                <a:cxn ang="0">
                  <a:pos x="210" y="45"/>
                </a:cxn>
                <a:cxn ang="0">
                  <a:pos x="174" y="9"/>
                </a:cxn>
                <a:cxn ang="0">
                  <a:pos x="129" y="0"/>
                </a:cxn>
              </a:cxnLst>
              <a:rect l="0" t="0" r="r" b="b"/>
              <a:pathLst>
                <a:path w="210" h="138">
                  <a:moveTo>
                    <a:pt x="129" y="0"/>
                  </a:moveTo>
                  <a:lnTo>
                    <a:pt x="75" y="9"/>
                  </a:lnTo>
                  <a:lnTo>
                    <a:pt x="21" y="24"/>
                  </a:lnTo>
                  <a:lnTo>
                    <a:pt x="6" y="81"/>
                  </a:lnTo>
                  <a:lnTo>
                    <a:pt x="0" y="129"/>
                  </a:lnTo>
                  <a:lnTo>
                    <a:pt x="42" y="138"/>
                  </a:lnTo>
                  <a:lnTo>
                    <a:pt x="63" y="90"/>
                  </a:lnTo>
                  <a:lnTo>
                    <a:pt x="102" y="72"/>
                  </a:lnTo>
                  <a:lnTo>
                    <a:pt x="150" y="75"/>
                  </a:lnTo>
                  <a:lnTo>
                    <a:pt x="189" y="75"/>
                  </a:lnTo>
                  <a:lnTo>
                    <a:pt x="210" y="45"/>
                  </a:lnTo>
                  <a:lnTo>
                    <a:pt x="174" y="9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Freeform 39">
              <a:extLst>
                <a:ext uri="{FF2B5EF4-FFF2-40B4-BE49-F238E27FC236}">
                  <a16:creationId xmlns:a16="http://schemas.microsoft.com/office/drawing/2014/main" id="{7CBE9356-F222-4FBC-80F5-2938D3CC8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7" y="7214"/>
              <a:ext cx="273" cy="120"/>
            </a:xfrm>
            <a:custGeom>
              <a:avLst/>
              <a:gdLst/>
              <a:ahLst/>
              <a:cxnLst>
                <a:cxn ang="0">
                  <a:pos x="71" y="33"/>
                </a:cxn>
                <a:cxn ang="0">
                  <a:pos x="50" y="0"/>
                </a:cxn>
                <a:cxn ang="0">
                  <a:pos x="23" y="18"/>
                </a:cxn>
                <a:cxn ang="0">
                  <a:pos x="0" y="69"/>
                </a:cxn>
                <a:cxn ang="0">
                  <a:pos x="23" y="114"/>
                </a:cxn>
                <a:cxn ang="0">
                  <a:pos x="80" y="132"/>
                </a:cxn>
                <a:cxn ang="0">
                  <a:pos x="119" y="132"/>
                </a:cxn>
                <a:cxn ang="0">
                  <a:pos x="170" y="102"/>
                </a:cxn>
                <a:cxn ang="0">
                  <a:pos x="194" y="66"/>
                </a:cxn>
                <a:cxn ang="0">
                  <a:pos x="185" y="27"/>
                </a:cxn>
                <a:cxn ang="0">
                  <a:pos x="146" y="45"/>
                </a:cxn>
                <a:cxn ang="0">
                  <a:pos x="104" y="57"/>
                </a:cxn>
                <a:cxn ang="0">
                  <a:pos x="71" y="33"/>
                </a:cxn>
              </a:cxnLst>
              <a:rect l="0" t="0" r="r" b="b"/>
              <a:pathLst>
                <a:path w="194" h="132">
                  <a:moveTo>
                    <a:pt x="71" y="33"/>
                  </a:moveTo>
                  <a:lnTo>
                    <a:pt x="50" y="0"/>
                  </a:lnTo>
                  <a:lnTo>
                    <a:pt x="23" y="18"/>
                  </a:lnTo>
                  <a:lnTo>
                    <a:pt x="0" y="69"/>
                  </a:lnTo>
                  <a:lnTo>
                    <a:pt x="23" y="114"/>
                  </a:lnTo>
                  <a:lnTo>
                    <a:pt x="80" y="132"/>
                  </a:lnTo>
                  <a:lnTo>
                    <a:pt x="119" y="132"/>
                  </a:lnTo>
                  <a:lnTo>
                    <a:pt x="170" y="102"/>
                  </a:lnTo>
                  <a:lnTo>
                    <a:pt x="194" y="66"/>
                  </a:lnTo>
                  <a:lnTo>
                    <a:pt x="185" y="27"/>
                  </a:lnTo>
                  <a:lnTo>
                    <a:pt x="146" y="45"/>
                  </a:lnTo>
                  <a:lnTo>
                    <a:pt x="104" y="57"/>
                  </a:lnTo>
                  <a:lnTo>
                    <a:pt x="71" y="3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" name="Freeform 40">
              <a:extLst>
                <a:ext uri="{FF2B5EF4-FFF2-40B4-BE49-F238E27FC236}">
                  <a16:creationId xmlns:a16="http://schemas.microsoft.com/office/drawing/2014/main" id="{59F9476E-02EE-44C4-B308-CC9A46991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1" y="7699"/>
              <a:ext cx="93" cy="6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21" y="12"/>
                </a:cxn>
                <a:cxn ang="0">
                  <a:pos x="0" y="45"/>
                </a:cxn>
                <a:cxn ang="0">
                  <a:pos x="24" y="60"/>
                </a:cxn>
                <a:cxn ang="0">
                  <a:pos x="54" y="48"/>
                </a:cxn>
                <a:cxn ang="0">
                  <a:pos x="90" y="54"/>
                </a:cxn>
                <a:cxn ang="0">
                  <a:pos x="87" y="33"/>
                </a:cxn>
                <a:cxn ang="0">
                  <a:pos x="93" y="15"/>
                </a:cxn>
                <a:cxn ang="0">
                  <a:pos x="66" y="3"/>
                </a:cxn>
                <a:cxn ang="0">
                  <a:pos x="45" y="0"/>
                </a:cxn>
              </a:cxnLst>
              <a:rect l="0" t="0" r="r" b="b"/>
              <a:pathLst>
                <a:path w="93" h="60">
                  <a:moveTo>
                    <a:pt x="45" y="0"/>
                  </a:moveTo>
                  <a:lnTo>
                    <a:pt x="21" y="12"/>
                  </a:lnTo>
                  <a:lnTo>
                    <a:pt x="0" y="45"/>
                  </a:lnTo>
                  <a:lnTo>
                    <a:pt x="24" y="60"/>
                  </a:lnTo>
                  <a:lnTo>
                    <a:pt x="54" y="48"/>
                  </a:lnTo>
                  <a:lnTo>
                    <a:pt x="90" y="54"/>
                  </a:lnTo>
                  <a:lnTo>
                    <a:pt x="87" y="33"/>
                  </a:lnTo>
                  <a:lnTo>
                    <a:pt x="93" y="15"/>
                  </a:lnTo>
                  <a:lnTo>
                    <a:pt x="66" y="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reeform 41">
              <a:extLst>
                <a:ext uri="{FF2B5EF4-FFF2-40B4-BE49-F238E27FC236}">
                  <a16:creationId xmlns:a16="http://schemas.microsoft.com/office/drawing/2014/main" id="{877523DE-C51B-4AD2-9A97-6A2F0FF4D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3" y="7732"/>
              <a:ext cx="90" cy="12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24" y="6"/>
                </a:cxn>
                <a:cxn ang="0">
                  <a:pos x="9" y="66"/>
                </a:cxn>
                <a:cxn ang="0">
                  <a:pos x="0" y="111"/>
                </a:cxn>
                <a:cxn ang="0">
                  <a:pos x="18" y="124"/>
                </a:cxn>
                <a:cxn ang="0">
                  <a:pos x="63" y="81"/>
                </a:cxn>
                <a:cxn ang="0">
                  <a:pos x="90" y="84"/>
                </a:cxn>
                <a:cxn ang="0">
                  <a:pos x="81" y="30"/>
                </a:cxn>
                <a:cxn ang="0">
                  <a:pos x="66" y="0"/>
                </a:cxn>
              </a:cxnLst>
              <a:rect l="0" t="0" r="r" b="b"/>
              <a:pathLst>
                <a:path w="90" h="124">
                  <a:moveTo>
                    <a:pt x="66" y="0"/>
                  </a:moveTo>
                  <a:lnTo>
                    <a:pt x="24" y="6"/>
                  </a:lnTo>
                  <a:lnTo>
                    <a:pt x="9" y="66"/>
                  </a:lnTo>
                  <a:lnTo>
                    <a:pt x="0" y="111"/>
                  </a:lnTo>
                  <a:lnTo>
                    <a:pt x="18" y="124"/>
                  </a:lnTo>
                  <a:lnTo>
                    <a:pt x="63" y="81"/>
                  </a:lnTo>
                  <a:lnTo>
                    <a:pt x="90" y="84"/>
                  </a:lnTo>
                  <a:lnTo>
                    <a:pt x="81" y="3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4A5427C2-38E2-463F-8598-3F8D9F591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0" y="6842"/>
              <a:ext cx="48" cy="7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9" y="9"/>
                </a:cxn>
                <a:cxn ang="0">
                  <a:pos x="2" y="34"/>
                </a:cxn>
                <a:cxn ang="0">
                  <a:pos x="0" y="61"/>
                </a:cxn>
                <a:cxn ang="0">
                  <a:pos x="20" y="78"/>
                </a:cxn>
                <a:cxn ang="0">
                  <a:pos x="38" y="64"/>
                </a:cxn>
                <a:cxn ang="0">
                  <a:pos x="48" y="34"/>
                </a:cxn>
                <a:cxn ang="0">
                  <a:pos x="47" y="12"/>
                </a:cxn>
                <a:cxn ang="0">
                  <a:pos x="27" y="0"/>
                </a:cxn>
              </a:cxnLst>
              <a:rect l="0" t="0" r="r" b="b"/>
              <a:pathLst>
                <a:path w="48" h="78">
                  <a:moveTo>
                    <a:pt x="27" y="0"/>
                  </a:moveTo>
                  <a:lnTo>
                    <a:pt x="9" y="9"/>
                  </a:lnTo>
                  <a:lnTo>
                    <a:pt x="2" y="34"/>
                  </a:lnTo>
                  <a:lnTo>
                    <a:pt x="0" y="61"/>
                  </a:lnTo>
                  <a:lnTo>
                    <a:pt x="20" y="78"/>
                  </a:lnTo>
                  <a:lnTo>
                    <a:pt x="38" y="64"/>
                  </a:lnTo>
                  <a:lnTo>
                    <a:pt x="48" y="34"/>
                  </a:lnTo>
                  <a:lnTo>
                    <a:pt x="47" y="1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DC09F119-F51E-44AF-B36A-497A3DAEB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9" y="6962"/>
              <a:ext cx="52" cy="4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4" y="4"/>
                </a:cxn>
                <a:cxn ang="0">
                  <a:pos x="6" y="19"/>
                </a:cxn>
                <a:cxn ang="0">
                  <a:pos x="0" y="40"/>
                </a:cxn>
                <a:cxn ang="0">
                  <a:pos x="29" y="46"/>
                </a:cxn>
                <a:cxn ang="0">
                  <a:pos x="47" y="42"/>
                </a:cxn>
                <a:cxn ang="0">
                  <a:pos x="52" y="19"/>
                </a:cxn>
                <a:cxn ang="0">
                  <a:pos x="36" y="0"/>
                </a:cxn>
              </a:cxnLst>
              <a:rect l="0" t="0" r="r" b="b"/>
              <a:pathLst>
                <a:path w="52" h="46">
                  <a:moveTo>
                    <a:pt x="36" y="0"/>
                  </a:moveTo>
                  <a:lnTo>
                    <a:pt x="14" y="4"/>
                  </a:lnTo>
                  <a:lnTo>
                    <a:pt x="6" y="19"/>
                  </a:lnTo>
                  <a:lnTo>
                    <a:pt x="0" y="40"/>
                  </a:lnTo>
                  <a:lnTo>
                    <a:pt x="29" y="46"/>
                  </a:lnTo>
                  <a:lnTo>
                    <a:pt x="47" y="42"/>
                  </a:lnTo>
                  <a:lnTo>
                    <a:pt x="52" y="19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82AB5131-E432-4A58-8C4C-0D6AB927E383}"/>
              </a:ext>
            </a:extLst>
          </p:cNvPr>
          <p:cNvGrpSpPr/>
          <p:nvPr/>
        </p:nvGrpSpPr>
        <p:grpSpPr>
          <a:xfrm>
            <a:off x="634412" y="3989674"/>
            <a:ext cx="536916" cy="777240"/>
            <a:chOff x="1281157" y="4284380"/>
            <a:chExt cx="536916" cy="777240"/>
          </a:xfrm>
          <a:solidFill>
            <a:srgbClr val="FFFF00"/>
          </a:solidFill>
        </p:grpSpPr>
        <p:sp>
          <p:nvSpPr>
            <p:cNvPr id="198" name="Freeform 30">
              <a:extLst>
                <a:ext uri="{FF2B5EF4-FFF2-40B4-BE49-F238E27FC236}">
                  <a16:creationId xmlns:a16="http://schemas.microsoft.com/office/drawing/2014/main" id="{0E10BE3C-51AD-4214-9B32-358B6042C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313" y="4414824"/>
              <a:ext cx="365760" cy="287999"/>
            </a:xfrm>
            <a:custGeom>
              <a:avLst/>
              <a:gdLst/>
              <a:ahLst/>
              <a:cxnLst>
                <a:cxn ang="0">
                  <a:pos x="624" y="256"/>
                </a:cxn>
                <a:cxn ang="0">
                  <a:pos x="634" y="220"/>
                </a:cxn>
                <a:cxn ang="0">
                  <a:pos x="610" y="182"/>
                </a:cxn>
                <a:cxn ang="0">
                  <a:pos x="576" y="139"/>
                </a:cxn>
                <a:cxn ang="0">
                  <a:pos x="591" y="105"/>
                </a:cxn>
                <a:cxn ang="0">
                  <a:pos x="533" y="30"/>
                </a:cxn>
                <a:cxn ang="0">
                  <a:pos x="476" y="0"/>
                </a:cxn>
                <a:cxn ang="0">
                  <a:pos x="432" y="19"/>
                </a:cxn>
                <a:cxn ang="0">
                  <a:pos x="413" y="72"/>
                </a:cxn>
                <a:cxn ang="0">
                  <a:pos x="356" y="100"/>
                </a:cxn>
                <a:cxn ang="0">
                  <a:pos x="375" y="28"/>
                </a:cxn>
                <a:cxn ang="0">
                  <a:pos x="351" y="9"/>
                </a:cxn>
                <a:cxn ang="0">
                  <a:pos x="317" y="48"/>
                </a:cxn>
                <a:cxn ang="0">
                  <a:pos x="264" y="24"/>
                </a:cxn>
                <a:cxn ang="0">
                  <a:pos x="264" y="72"/>
                </a:cxn>
                <a:cxn ang="0">
                  <a:pos x="236" y="139"/>
                </a:cxn>
                <a:cxn ang="0">
                  <a:pos x="197" y="168"/>
                </a:cxn>
                <a:cxn ang="0">
                  <a:pos x="173" y="124"/>
                </a:cxn>
                <a:cxn ang="0">
                  <a:pos x="170" y="75"/>
                </a:cxn>
                <a:cxn ang="0">
                  <a:pos x="125" y="120"/>
                </a:cxn>
                <a:cxn ang="0">
                  <a:pos x="80" y="120"/>
                </a:cxn>
                <a:cxn ang="0">
                  <a:pos x="92" y="158"/>
                </a:cxn>
                <a:cxn ang="0">
                  <a:pos x="58" y="206"/>
                </a:cxn>
                <a:cxn ang="0">
                  <a:pos x="82" y="244"/>
                </a:cxn>
                <a:cxn ang="0">
                  <a:pos x="111" y="220"/>
                </a:cxn>
                <a:cxn ang="0">
                  <a:pos x="154" y="230"/>
                </a:cxn>
                <a:cxn ang="0">
                  <a:pos x="173" y="278"/>
                </a:cxn>
                <a:cxn ang="0">
                  <a:pos x="207" y="288"/>
                </a:cxn>
                <a:cxn ang="0">
                  <a:pos x="260" y="312"/>
                </a:cxn>
                <a:cxn ang="0">
                  <a:pos x="216" y="347"/>
                </a:cxn>
                <a:cxn ang="0">
                  <a:pos x="173" y="374"/>
                </a:cxn>
                <a:cxn ang="0">
                  <a:pos x="106" y="384"/>
                </a:cxn>
                <a:cxn ang="0">
                  <a:pos x="44" y="355"/>
                </a:cxn>
                <a:cxn ang="0">
                  <a:pos x="53" y="292"/>
                </a:cxn>
                <a:cxn ang="0">
                  <a:pos x="5" y="273"/>
                </a:cxn>
                <a:cxn ang="0">
                  <a:pos x="0" y="360"/>
                </a:cxn>
                <a:cxn ang="0">
                  <a:pos x="39" y="417"/>
                </a:cxn>
                <a:cxn ang="0">
                  <a:pos x="116" y="422"/>
                </a:cxn>
                <a:cxn ang="0">
                  <a:pos x="116" y="465"/>
                </a:cxn>
                <a:cxn ang="0">
                  <a:pos x="170" y="483"/>
                </a:cxn>
                <a:cxn ang="0">
                  <a:pos x="260" y="499"/>
                </a:cxn>
                <a:cxn ang="0">
                  <a:pos x="303" y="451"/>
                </a:cxn>
                <a:cxn ang="0">
                  <a:pos x="298" y="393"/>
                </a:cxn>
                <a:cxn ang="0">
                  <a:pos x="360" y="297"/>
                </a:cxn>
                <a:cxn ang="0">
                  <a:pos x="413" y="249"/>
                </a:cxn>
                <a:cxn ang="0">
                  <a:pos x="456" y="220"/>
                </a:cxn>
                <a:cxn ang="0">
                  <a:pos x="533" y="256"/>
                </a:cxn>
                <a:cxn ang="0">
                  <a:pos x="586" y="278"/>
                </a:cxn>
                <a:cxn ang="0">
                  <a:pos x="624" y="256"/>
                </a:cxn>
              </a:cxnLst>
              <a:rect l="0" t="0" r="r" b="b"/>
              <a:pathLst>
                <a:path w="634" h="499">
                  <a:moveTo>
                    <a:pt x="624" y="256"/>
                  </a:moveTo>
                  <a:lnTo>
                    <a:pt x="634" y="220"/>
                  </a:lnTo>
                  <a:lnTo>
                    <a:pt x="610" y="182"/>
                  </a:lnTo>
                  <a:lnTo>
                    <a:pt x="576" y="139"/>
                  </a:lnTo>
                  <a:lnTo>
                    <a:pt x="591" y="105"/>
                  </a:lnTo>
                  <a:lnTo>
                    <a:pt x="533" y="30"/>
                  </a:lnTo>
                  <a:lnTo>
                    <a:pt x="476" y="0"/>
                  </a:lnTo>
                  <a:lnTo>
                    <a:pt x="432" y="19"/>
                  </a:lnTo>
                  <a:lnTo>
                    <a:pt x="413" y="72"/>
                  </a:lnTo>
                  <a:lnTo>
                    <a:pt x="356" y="100"/>
                  </a:lnTo>
                  <a:lnTo>
                    <a:pt x="375" y="28"/>
                  </a:lnTo>
                  <a:lnTo>
                    <a:pt x="351" y="9"/>
                  </a:lnTo>
                  <a:lnTo>
                    <a:pt x="317" y="48"/>
                  </a:lnTo>
                  <a:lnTo>
                    <a:pt x="264" y="24"/>
                  </a:lnTo>
                  <a:lnTo>
                    <a:pt x="264" y="72"/>
                  </a:lnTo>
                  <a:lnTo>
                    <a:pt x="236" y="139"/>
                  </a:lnTo>
                  <a:lnTo>
                    <a:pt x="197" y="168"/>
                  </a:lnTo>
                  <a:lnTo>
                    <a:pt x="173" y="124"/>
                  </a:lnTo>
                  <a:lnTo>
                    <a:pt x="170" y="75"/>
                  </a:lnTo>
                  <a:lnTo>
                    <a:pt x="125" y="120"/>
                  </a:lnTo>
                  <a:lnTo>
                    <a:pt x="80" y="120"/>
                  </a:lnTo>
                  <a:lnTo>
                    <a:pt x="92" y="158"/>
                  </a:lnTo>
                  <a:lnTo>
                    <a:pt x="58" y="206"/>
                  </a:lnTo>
                  <a:lnTo>
                    <a:pt x="82" y="244"/>
                  </a:lnTo>
                  <a:lnTo>
                    <a:pt x="111" y="220"/>
                  </a:lnTo>
                  <a:lnTo>
                    <a:pt x="154" y="230"/>
                  </a:lnTo>
                  <a:lnTo>
                    <a:pt x="173" y="278"/>
                  </a:lnTo>
                  <a:lnTo>
                    <a:pt x="207" y="288"/>
                  </a:lnTo>
                  <a:lnTo>
                    <a:pt x="260" y="312"/>
                  </a:lnTo>
                  <a:lnTo>
                    <a:pt x="216" y="347"/>
                  </a:lnTo>
                  <a:lnTo>
                    <a:pt x="173" y="374"/>
                  </a:lnTo>
                  <a:lnTo>
                    <a:pt x="106" y="384"/>
                  </a:lnTo>
                  <a:lnTo>
                    <a:pt x="44" y="355"/>
                  </a:lnTo>
                  <a:lnTo>
                    <a:pt x="53" y="292"/>
                  </a:lnTo>
                  <a:lnTo>
                    <a:pt x="5" y="273"/>
                  </a:lnTo>
                  <a:lnTo>
                    <a:pt x="0" y="360"/>
                  </a:lnTo>
                  <a:lnTo>
                    <a:pt x="39" y="417"/>
                  </a:lnTo>
                  <a:lnTo>
                    <a:pt x="116" y="422"/>
                  </a:lnTo>
                  <a:lnTo>
                    <a:pt x="116" y="465"/>
                  </a:lnTo>
                  <a:lnTo>
                    <a:pt x="170" y="483"/>
                  </a:lnTo>
                  <a:lnTo>
                    <a:pt x="260" y="499"/>
                  </a:lnTo>
                  <a:lnTo>
                    <a:pt x="303" y="451"/>
                  </a:lnTo>
                  <a:lnTo>
                    <a:pt x="298" y="393"/>
                  </a:lnTo>
                  <a:lnTo>
                    <a:pt x="360" y="297"/>
                  </a:lnTo>
                  <a:lnTo>
                    <a:pt x="413" y="249"/>
                  </a:lnTo>
                  <a:lnTo>
                    <a:pt x="456" y="220"/>
                  </a:lnTo>
                  <a:lnTo>
                    <a:pt x="533" y="256"/>
                  </a:lnTo>
                  <a:lnTo>
                    <a:pt x="586" y="278"/>
                  </a:lnTo>
                  <a:lnTo>
                    <a:pt x="624" y="256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Freeform 31">
              <a:extLst>
                <a:ext uri="{FF2B5EF4-FFF2-40B4-BE49-F238E27FC236}">
                  <a16:creationId xmlns:a16="http://schemas.microsoft.com/office/drawing/2014/main" id="{724E537E-6F1D-430C-AE5E-FFC61154D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57" y="4422815"/>
              <a:ext cx="144000" cy="239040"/>
            </a:xfrm>
            <a:custGeom>
              <a:avLst/>
              <a:gdLst/>
              <a:ahLst/>
              <a:cxnLst>
                <a:cxn ang="0">
                  <a:pos x="15" y="413"/>
                </a:cxn>
                <a:cxn ang="0">
                  <a:pos x="0" y="375"/>
                </a:cxn>
                <a:cxn ang="0">
                  <a:pos x="58" y="341"/>
                </a:cxn>
                <a:cxn ang="0">
                  <a:pos x="111" y="322"/>
                </a:cxn>
                <a:cxn ang="0">
                  <a:pos x="111" y="269"/>
                </a:cxn>
                <a:cxn ang="0">
                  <a:pos x="111" y="212"/>
                </a:cxn>
                <a:cxn ang="0">
                  <a:pos x="115" y="149"/>
                </a:cxn>
                <a:cxn ang="0">
                  <a:pos x="111" y="58"/>
                </a:cxn>
                <a:cxn ang="0">
                  <a:pos x="159" y="0"/>
                </a:cxn>
                <a:cxn ang="0">
                  <a:pos x="202" y="20"/>
                </a:cxn>
                <a:cxn ang="0">
                  <a:pos x="251" y="34"/>
                </a:cxn>
                <a:cxn ang="0">
                  <a:pos x="216" y="96"/>
                </a:cxn>
                <a:cxn ang="0">
                  <a:pos x="205" y="215"/>
                </a:cxn>
                <a:cxn ang="0">
                  <a:pos x="205" y="306"/>
                </a:cxn>
                <a:cxn ang="0">
                  <a:pos x="178" y="384"/>
                </a:cxn>
                <a:cxn ang="0">
                  <a:pos x="91" y="375"/>
                </a:cxn>
                <a:cxn ang="0">
                  <a:pos x="15" y="413"/>
                </a:cxn>
              </a:cxnLst>
              <a:rect l="0" t="0" r="r" b="b"/>
              <a:pathLst>
                <a:path w="251" h="413">
                  <a:moveTo>
                    <a:pt x="15" y="413"/>
                  </a:moveTo>
                  <a:lnTo>
                    <a:pt x="0" y="375"/>
                  </a:lnTo>
                  <a:lnTo>
                    <a:pt x="58" y="341"/>
                  </a:lnTo>
                  <a:lnTo>
                    <a:pt x="111" y="322"/>
                  </a:lnTo>
                  <a:lnTo>
                    <a:pt x="111" y="269"/>
                  </a:lnTo>
                  <a:lnTo>
                    <a:pt x="111" y="212"/>
                  </a:lnTo>
                  <a:lnTo>
                    <a:pt x="115" y="149"/>
                  </a:lnTo>
                  <a:lnTo>
                    <a:pt x="111" y="58"/>
                  </a:lnTo>
                  <a:lnTo>
                    <a:pt x="159" y="0"/>
                  </a:lnTo>
                  <a:lnTo>
                    <a:pt x="202" y="20"/>
                  </a:lnTo>
                  <a:lnTo>
                    <a:pt x="251" y="34"/>
                  </a:lnTo>
                  <a:lnTo>
                    <a:pt x="216" y="96"/>
                  </a:lnTo>
                  <a:lnTo>
                    <a:pt x="205" y="215"/>
                  </a:lnTo>
                  <a:lnTo>
                    <a:pt x="205" y="306"/>
                  </a:lnTo>
                  <a:lnTo>
                    <a:pt x="178" y="384"/>
                  </a:lnTo>
                  <a:lnTo>
                    <a:pt x="91" y="375"/>
                  </a:lnTo>
                  <a:lnTo>
                    <a:pt x="15" y="41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Freeform 32">
              <a:extLst>
                <a:ext uri="{FF2B5EF4-FFF2-40B4-BE49-F238E27FC236}">
                  <a16:creationId xmlns:a16="http://schemas.microsoft.com/office/drawing/2014/main" id="{058A07E1-8038-46AA-BC08-0F8B38830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284380"/>
              <a:ext cx="161280" cy="146879"/>
            </a:xfrm>
            <a:custGeom>
              <a:avLst/>
              <a:gdLst/>
              <a:ahLst/>
              <a:cxnLst>
                <a:cxn ang="0">
                  <a:pos x="259" y="120"/>
                </a:cxn>
                <a:cxn ang="0">
                  <a:pos x="264" y="72"/>
                </a:cxn>
                <a:cxn ang="0">
                  <a:pos x="254" y="19"/>
                </a:cxn>
                <a:cxn ang="0">
                  <a:pos x="216" y="0"/>
                </a:cxn>
                <a:cxn ang="0">
                  <a:pos x="158" y="0"/>
                </a:cxn>
                <a:cxn ang="0">
                  <a:pos x="105" y="24"/>
                </a:cxn>
                <a:cxn ang="0">
                  <a:pos x="52" y="43"/>
                </a:cxn>
                <a:cxn ang="0">
                  <a:pos x="0" y="91"/>
                </a:cxn>
                <a:cxn ang="0">
                  <a:pos x="38" y="115"/>
                </a:cxn>
                <a:cxn ang="0">
                  <a:pos x="81" y="124"/>
                </a:cxn>
                <a:cxn ang="0">
                  <a:pos x="129" y="115"/>
                </a:cxn>
                <a:cxn ang="0">
                  <a:pos x="177" y="182"/>
                </a:cxn>
                <a:cxn ang="0">
                  <a:pos x="187" y="235"/>
                </a:cxn>
                <a:cxn ang="0">
                  <a:pos x="249" y="254"/>
                </a:cxn>
                <a:cxn ang="0">
                  <a:pos x="278" y="201"/>
                </a:cxn>
                <a:cxn ang="0">
                  <a:pos x="244" y="172"/>
                </a:cxn>
                <a:cxn ang="0">
                  <a:pos x="259" y="120"/>
                </a:cxn>
              </a:cxnLst>
              <a:rect l="0" t="0" r="r" b="b"/>
              <a:pathLst>
                <a:path w="278" h="254">
                  <a:moveTo>
                    <a:pt x="259" y="120"/>
                  </a:moveTo>
                  <a:lnTo>
                    <a:pt x="264" y="72"/>
                  </a:lnTo>
                  <a:lnTo>
                    <a:pt x="254" y="19"/>
                  </a:lnTo>
                  <a:lnTo>
                    <a:pt x="216" y="0"/>
                  </a:lnTo>
                  <a:lnTo>
                    <a:pt x="158" y="0"/>
                  </a:lnTo>
                  <a:lnTo>
                    <a:pt x="105" y="24"/>
                  </a:lnTo>
                  <a:lnTo>
                    <a:pt x="52" y="43"/>
                  </a:lnTo>
                  <a:lnTo>
                    <a:pt x="0" y="91"/>
                  </a:lnTo>
                  <a:lnTo>
                    <a:pt x="38" y="115"/>
                  </a:lnTo>
                  <a:lnTo>
                    <a:pt x="81" y="124"/>
                  </a:lnTo>
                  <a:lnTo>
                    <a:pt x="129" y="115"/>
                  </a:lnTo>
                  <a:lnTo>
                    <a:pt x="177" y="182"/>
                  </a:lnTo>
                  <a:lnTo>
                    <a:pt x="187" y="235"/>
                  </a:lnTo>
                  <a:lnTo>
                    <a:pt x="249" y="254"/>
                  </a:lnTo>
                  <a:lnTo>
                    <a:pt x="278" y="201"/>
                  </a:lnTo>
                  <a:lnTo>
                    <a:pt x="244" y="172"/>
                  </a:lnTo>
                  <a:lnTo>
                    <a:pt x="259" y="12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Freeform 33">
              <a:extLst>
                <a:ext uri="{FF2B5EF4-FFF2-40B4-BE49-F238E27FC236}">
                  <a16:creationId xmlns:a16="http://schemas.microsoft.com/office/drawing/2014/main" id="{4AB86E11-2146-4733-BAB6-700DC2750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733574"/>
              <a:ext cx="69121" cy="106561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21" y="133"/>
                </a:cxn>
                <a:cxn ang="0">
                  <a:pos x="16" y="61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117" y="42"/>
                </a:cxn>
                <a:cxn ang="0">
                  <a:pos x="112" y="90"/>
                </a:cxn>
                <a:cxn ang="0">
                  <a:pos x="102" y="186"/>
                </a:cxn>
                <a:cxn ang="0">
                  <a:pos x="0" y="181"/>
                </a:cxn>
              </a:cxnLst>
              <a:rect l="0" t="0" r="r" b="b"/>
              <a:pathLst>
                <a:path w="117" h="186">
                  <a:moveTo>
                    <a:pt x="0" y="181"/>
                  </a:moveTo>
                  <a:lnTo>
                    <a:pt x="21" y="133"/>
                  </a:lnTo>
                  <a:lnTo>
                    <a:pt x="16" y="61"/>
                  </a:lnTo>
                  <a:lnTo>
                    <a:pt x="0" y="0"/>
                  </a:lnTo>
                  <a:lnTo>
                    <a:pt x="91" y="0"/>
                  </a:lnTo>
                  <a:lnTo>
                    <a:pt x="117" y="42"/>
                  </a:lnTo>
                  <a:lnTo>
                    <a:pt x="112" y="90"/>
                  </a:lnTo>
                  <a:lnTo>
                    <a:pt x="102" y="186"/>
                  </a:lnTo>
                  <a:lnTo>
                    <a:pt x="0" y="181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8ACF246F-DF76-49D4-81AF-2DD8253AC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909" y="4969461"/>
              <a:ext cx="74881" cy="92159"/>
            </a:xfrm>
            <a:custGeom>
              <a:avLst/>
              <a:gdLst/>
              <a:ahLst/>
              <a:cxnLst>
                <a:cxn ang="0">
                  <a:pos x="28" y="112"/>
                </a:cxn>
                <a:cxn ang="0">
                  <a:pos x="8" y="76"/>
                </a:cxn>
                <a:cxn ang="0">
                  <a:pos x="0" y="26"/>
                </a:cxn>
                <a:cxn ang="0">
                  <a:pos x="26" y="6"/>
                </a:cxn>
                <a:cxn ang="0">
                  <a:pos x="76" y="0"/>
                </a:cxn>
                <a:cxn ang="0">
                  <a:pos x="126" y="6"/>
                </a:cxn>
                <a:cxn ang="0">
                  <a:pos x="134" y="52"/>
                </a:cxn>
                <a:cxn ang="0">
                  <a:pos x="124" y="82"/>
                </a:cxn>
                <a:cxn ang="0">
                  <a:pos x="132" y="118"/>
                </a:cxn>
                <a:cxn ang="0">
                  <a:pos x="94" y="112"/>
                </a:cxn>
                <a:cxn ang="0">
                  <a:pos x="78" y="142"/>
                </a:cxn>
                <a:cxn ang="0">
                  <a:pos x="52" y="160"/>
                </a:cxn>
                <a:cxn ang="0">
                  <a:pos x="28" y="112"/>
                </a:cxn>
              </a:cxnLst>
              <a:rect l="0" t="0" r="r" b="b"/>
              <a:pathLst>
                <a:path w="134" h="160">
                  <a:moveTo>
                    <a:pt x="28" y="112"/>
                  </a:moveTo>
                  <a:lnTo>
                    <a:pt x="8" y="76"/>
                  </a:lnTo>
                  <a:lnTo>
                    <a:pt x="0" y="26"/>
                  </a:lnTo>
                  <a:lnTo>
                    <a:pt x="26" y="6"/>
                  </a:lnTo>
                  <a:lnTo>
                    <a:pt x="76" y="0"/>
                  </a:lnTo>
                  <a:lnTo>
                    <a:pt x="126" y="6"/>
                  </a:lnTo>
                  <a:lnTo>
                    <a:pt x="134" y="52"/>
                  </a:lnTo>
                  <a:lnTo>
                    <a:pt x="124" y="82"/>
                  </a:lnTo>
                  <a:lnTo>
                    <a:pt x="132" y="118"/>
                  </a:lnTo>
                  <a:lnTo>
                    <a:pt x="94" y="112"/>
                  </a:lnTo>
                  <a:lnTo>
                    <a:pt x="78" y="142"/>
                  </a:lnTo>
                  <a:lnTo>
                    <a:pt x="52" y="160"/>
                  </a:lnTo>
                  <a:lnTo>
                    <a:pt x="28" y="112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3" name="矩形 202">
            <a:extLst>
              <a:ext uri="{FF2B5EF4-FFF2-40B4-BE49-F238E27FC236}">
                <a16:creationId xmlns:a16="http://schemas.microsoft.com/office/drawing/2014/main" id="{8A1BA1C9-3053-4B0F-AB34-D8E5FA2915B8}"/>
              </a:ext>
            </a:extLst>
          </p:cNvPr>
          <p:cNvSpPr/>
          <p:nvPr/>
        </p:nvSpPr>
        <p:spPr>
          <a:xfrm>
            <a:off x="303434" y="3229420"/>
            <a:ext cx="1071361" cy="5286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4" name="Group 34">
            <a:extLst>
              <a:ext uri="{FF2B5EF4-FFF2-40B4-BE49-F238E27FC236}">
                <a16:creationId xmlns:a16="http://schemas.microsoft.com/office/drawing/2014/main" id="{202F9476-97BA-40DE-9CB5-B54120483F65}"/>
              </a:ext>
            </a:extLst>
          </p:cNvPr>
          <p:cNvGrpSpPr>
            <a:grpSpLocks/>
          </p:cNvGrpSpPr>
          <p:nvPr/>
        </p:nvGrpSpPr>
        <p:grpSpPr bwMode="auto">
          <a:xfrm>
            <a:off x="609259" y="3332930"/>
            <a:ext cx="547201" cy="285119"/>
            <a:chOff x="16848" y="9216"/>
            <a:chExt cx="948" cy="498"/>
          </a:xfrm>
          <a:solidFill>
            <a:srgbClr val="FFFF00"/>
          </a:solidFill>
        </p:grpSpPr>
        <p:sp>
          <p:nvSpPr>
            <p:cNvPr id="205" name="Freeform 35">
              <a:extLst>
                <a:ext uri="{FF2B5EF4-FFF2-40B4-BE49-F238E27FC236}">
                  <a16:creationId xmlns:a16="http://schemas.microsoft.com/office/drawing/2014/main" id="{A451065B-F654-489C-85CD-761E3CAD4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6" y="9216"/>
              <a:ext cx="690" cy="498"/>
            </a:xfrm>
            <a:custGeom>
              <a:avLst/>
              <a:gdLst/>
              <a:ahLst/>
              <a:cxnLst>
                <a:cxn ang="0">
                  <a:pos x="162" y="150"/>
                </a:cxn>
                <a:cxn ang="0">
                  <a:pos x="72" y="138"/>
                </a:cxn>
                <a:cxn ang="0">
                  <a:pos x="48" y="204"/>
                </a:cxn>
                <a:cxn ang="0">
                  <a:pos x="84" y="282"/>
                </a:cxn>
                <a:cxn ang="0">
                  <a:pos x="108" y="312"/>
                </a:cxn>
                <a:cxn ang="0">
                  <a:pos x="72" y="384"/>
                </a:cxn>
                <a:cxn ang="0">
                  <a:pos x="0" y="426"/>
                </a:cxn>
                <a:cxn ang="0">
                  <a:pos x="84" y="486"/>
                </a:cxn>
                <a:cxn ang="0">
                  <a:pos x="168" y="498"/>
                </a:cxn>
                <a:cxn ang="0">
                  <a:pos x="216" y="438"/>
                </a:cxn>
                <a:cxn ang="0">
                  <a:pos x="288" y="354"/>
                </a:cxn>
                <a:cxn ang="0">
                  <a:pos x="420" y="330"/>
                </a:cxn>
                <a:cxn ang="0">
                  <a:pos x="504" y="372"/>
                </a:cxn>
                <a:cxn ang="0">
                  <a:pos x="552" y="432"/>
                </a:cxn>
                <a:cxn ang="0">
                  <a:pos x="642" y="402"/>
                </a:cxn>
                <a:cxn ang="0">
                  <a:pos x="690" y="294"/>
                </a:cxn>
                <a:cxn ang="0">
                  <a:pos x="642" y="240"/>
                </a:cxn>
                <a:cxn ang="0">
                  <a:pos x="654" y="174"/>
                </a:cxn>
                <a:cxn ang="0">
                  <a:pos x="612" y="96"/>
                </a:cxn>
                <a:cxn ang="0">
                  <a:pos x="546" y="48"/>
                </a:cxn>
                <a:cxn ang="0">
                  <a:pos x="480" y="0"/>
                </a:cxn>
                <a:cxn ang="0">
                  <a:pos x="432" y="78"/>
                </a:cxn>
                <a:cxn ang="0">
                  <a:pos x="432" y="138"/>
                </a:cxn>
                <a:cxn ang="0">
                  <a:pos x="384" y="162"/>
                </a:cxn>
                <a:cxn ang="0">
                  <a:pos x="360" y="222"/>
                </a:cxn>
                <a:cxn ang="0">
                  <a:pos x="270" y="240"/>
                </a:cxn>
                <a:cxn ang="0">
                  <a:pos x="198" y="210"/>
                </a:cxn>
                <a:cxn ang="0">
                  <a:pos x="162" y="150"/>
                </a:cxn>
              </a:cxnLst>
              <a:rect l="0" t="0" r="r" b="b"/>
              <a:pathLst>
                <a:path w="690" h="498">
                  <a:moveTo>
                    <a:pt x="162" y="150"/>
                  </a:moveTo>
                  <a:lnTo>
                    <a:pt x="72" y="138"/>
                  </a:lnTo>
                  <a:lnTo>
                    <a:pt x="48" y="204"/>
                  </a:lnTo>
                  <a:lnTo>
                    <a:pt x="84" y="282"/>
                  </a:lnTo>
                  <a:lnTo>
                    <a:pt x="108" y="312"/>
                  </a:lnTo>
                  <a:lnTo>
                    <a:pt x="72" y="384"/>
                  </a:lnTo>
                  <a:lnTo>
                    <a:pt x="0" y="426"/>
                  </a:lnTo>
                  <a:lnTo>
                    <a:pt x="84" y="486"/>
                  </a:lnTo>
                  <a:lnTo>
                    <a:pt x="168" y="498"/>
                  </a:lnTo>
                  <a:lnTo>
                    <a:pt x="216" y="438"/>
                  </a:lnTo>
                  <a:lnTo>
                    <a:pt x="288" y="354"/>
                  </a:lnTo>
                  <a:lnTo>
                    <a:pt x="420" y="330"/>
                  </a:lnTo>
                  <a:lnTo>
                    <a:pt x="504" y="372"/>
                  </a:lnTo>
                  <a:lnTo>
                    <a:pt x="552" y="432"/>
                  </a:lnTo>
                  <a:lnTo>
                    <a:pt x="642" y="402"/>
                  </a:lnTo>
                  <a:lnTo>
                    <a:pt x="690" y="294"/>
                  </a:lnTo>
                  <a:lnTo>
                    <a:pt x="642" y="240"/>
                  </a:lnTo>
                  <a:lnTo>
                    <a:pt x="654" y="174"/>
                  </a:lnTo>
                  <a:lnTo>
                    <a:pt x="612" y="96"/>
                  </a:lnTo>
                  <a:lnTo>
                    <a:pt x="546" y="48"/>
                  </a:lnTo>
                  <a:lnTo>
                    <a:pt x="480" y="0"/>
                  </a:lnTo>
                  <a:lnTo>
                    <a:pt x="432" y="78"/>
                  </a:lnTo>
                  <a:lnTo>
                    <a:pt x="432" y="138"/>
                  </a:lnTo>
                  <a:lnTo>
                    <a:pt x="384" y="162"/>
                  </a:lnTo>
                  <a:lnTo>
                    <a:pt x="360" y="222"/>
                  </a:lnTo>
                  <a:lnTo>
                    <a:pt x="270" y="240"/>
                  </a:lnTo>
                  <a:lnTo>
                    <a:pt x="198" y="210"/>
                  </a:lnTo>
                  <a:lnTo>
                    <a:pt x="162" y="15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6" name="Freeform 36">
              <a:extLst>
                <a:ext uri="{FF2B5EF4-FFF2-40B4-BE49-F238E27FC236}">
                  <a16:creationId xmlns:a16="http://schemas.microsoft.com/office/drawing/2014/main" id="{CFD9B283-8824-457B-BB81-D11B49C85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8" y="9496"/>
              <a:ext cx="208" cy="160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2" y="24"/>
                </a:cxn>
                <a:cxn ang="0">
                  <a:pos x="40" y="72"/>
                </a:cxn>
                <a:cxn ang="0">
                  <a:pos x="0" y="144"/>
                </a:cxn>
                <a:cxn ang="0">
                  <a:pos x="80" y="160"/>
                </a:cxn>
                <a:cxn ang="0">
                  <a:pos x="152" y="120"/>
                </a:cxn>
                <a:cxn ang="0">
                  <a:pos x="208" y="64"/>
                </a:cxn>
                <a:cxn ang="0">
                  <a:pos x="200" y="0"/>
                </a:cxn>
                <a:cxn ang="0">
                  <a:pos x="128" y="0"/>
                </a:cxn>
              </a:cxnLst>
              <a:rect l="0" t="0" r="r" b="b"/>
              <a:pathLst>
                <a:path w="208" h="160">
                  <a:moveTo>
                    <a:pt x="128" y="0"/>
                  </a:moveTo>
                  <a:lnTo>
                    <a:pt x="72" y="24"/>
                  </a:lnTo>
                  <a:lnTo>
                    <a:pt x="40" y="72"/>
                  </a:lnTo>
                  <a:lnTo>
                    <a:pt x="0" y="144"/>
                  </a:lnTo>
                  <a:lnTo>
                    <a:pt x="80" y="160"/>
                  </a:lnTo>
                  <a:lnTo>
                    <a:pt x="152" y="120"/>
                  </a:lnTo>
                  <a:lnTo>
                    <a:pt x="208" y="64"/>
                  </a:lnTo>
                  <a:lnTo>
                    <a:pt x="200" y="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9" name="TextBox 112">
            <a:extLst>
              <a:ext uri="{FF2B5EF4-FFF2-40B4-BE49-F238E27FC236}">
                <a16:creationId xmlns:a16="http://schemas.microsoft.com/office/drawing/2014/main" id="{51364546-5542-4F47-9912-80A39DC3CE60}"/>
              </a:ext>
            </a:extLst>
          </p:cNvPr>
          <p:cNvSpPr txBox="1"/>
          <p:nvPr/>
        </p:nvSpPr>
        <p:spPr>
          <a:xfrm>
            <a:off x="359685" y="1863089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馬祖</a:t>
            </a:r>
            <a:endParaRPr lang="en-US" sz="1000" b="1" dirty="0"/>
          </a:p>
        </p:txBody>
      </p:sp>
      <p:sp>
        <p:nvSpPr>
          <p:cNvPr id="50" name="TextBox 112">
            <a:extLst>
              <a:ext uri="{FF2B5EF4-FFF2-40B4-BE49-F238E27FC236}">
                <a16:creationId xmlns:a16="http://schemas.microsoft.com/office/drawing/2014/main" id="{61E0BFB8-2EE4-401F-9638-1F5C7D38375A}"/>
              </a:ext>
            </a:extLst>
          </p:cNvPr>
          <p:cNvSpPr txBox="1"/>
          <p:nvPr/>
        </p:nvSpPr>
        <p:spPr>
          <a:xfrm>
            <a:off x="359687" y="3247017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金門</a:t>
            </a:r>
            <a:endParaRPr lang="en-US" sz="1000" b="1" dirty="0"/>
          </a:p>
        </p:txBody>
      </p:sp>
      <p:sp>
        <p:nvSpPr>
          <p:cNvPr id="51" name="TextBox 112">
            <a:extLst>
              <a:ext uri="{FF2B5EF4-FFF2-40B4-BE49-F238E27FC236}">
                <a16:creationId xmlns:a16="http://schemas.microsoft.com/office/drawing/2014/main" id="{A82B8A3A-EFB2-46A9-B538-B17940445266}"/>
              </a:ext>
            </a:extLst>
          </p:cNvPr>
          <p:cNvSpPr txBox="1"/>
          <p:nvPr/>
        </p:nvSpPr>
        <p:spPr>
          <a:xfrm>
            <a:off x="942728" y="4734250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澎湖</a:t>
            </a:r>
            <a:endParaRPr lang="en-US" sz="1000" b="1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34227E0D-FA86-4ED9-94B9-E1771AEF29E8}"/>
              </a:ext>
            </a:extLst>
          </p:cNvPr>
          <p:cNvGrpSpPr/>
          <p:nvPr/>
        </p:nvGrpSpPr>
        <p:grpSpPr>
          <a:xfrm>
            <a:off x="1463314" y="4822440"/>
            <a:ext cx="2817029" cy="1190921"/>
            <a:chOff x="1786489" y="5174208"/>
            <a:chExt cx="2533695" cy="1190921"/>
          </a:xfrm>
        </p:grpSpPr>
        <p:cxnSp>
          <p:nvCxnSpPr>
            <p:cNvPr id="53" name="肘形连接符 141">
              <a:extLst>
                <a:ext uri="{FF2B5EF4-FFF2-40B4-BE49-F238E27FC236}">
                  <a16:creationId xmlns:a16="http://schemas.microsoft.com/office/drawing/2014/main" id="{3D0214E3-1420-4788-AA6F-A31E2119AFCB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 flipV="1">
              <a:off x="3471991" y="5588785"/>
              <a:ext cx="808302" cy="261020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54" name="圆角矩形 101">
              <a:extLst>
                <a:ext uri="{FF2B5EF4-FFF2-40B4-BE49-F238E27FC236}">
                  <a16:creationId xmlns:a16="http://schemas.microsoft.com/office/drawing/2014/main" id="{C7E02427-957C-4250-A1CF-97661EED7FFB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55" name="圆角矩形 45">
              <a:extLst>
                <a:ext uri="{FF2B5EF4-FFF2-40B4-BE49-F238E27FC236}">
                  <a16:creationId xmlns:a16="http://schemas.microsoft.com/office/drawing/2014/main" id="{7B91940B-67DF-447E-AC47-D64C1E17BEF3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高雄市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Oval 25">
              <a:extLst>
                <a:ext uri="{FF2B5EF4-FFF2-40B4-BE49-F238E27FC236}">
                  <a16:creationId xmlns:a16="http://schemas.microsoft.com/office/drawing/2014/main" id="{785C51F2-2F83-4128-AF93-250A57DF99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33242" y="5540174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7A00EB81-54E0-476E-8DEB-11C1370BF9B1}"/>
              </a:ext>
            </a:extLst>
          </p:cNvPr>
          <p:cNvGrpSpPr/>
          <p:nvPr/>
        </p:nvGrpSpPr>
        <p:grpSpPr>
          <a:xfrm>
            <a:off x="5611738" y="1568358"/>
            <a:ext cx="3345972" cy="1190921"/>
            <a:chOff x="462553" y="5174208"/>
            <a:chExt cx="3009438" cy="1190921"/>
          </a:xfrm>
        </p:grpSpPr>
        <p:sp>
          <p:nvSpPr>
            <p:cNvPr id="71" name="圆角矩形 101">
              <a:extLst>
                <a:ext uri="{FF2B5EF4-FFF2-40B4-BE49-F238E27FC236}">
                  <a16:creationId xmlns:a16="http://schemas.microsoft.com/office/drawing/2014/main" id="{7FB0EC69-5B9B-46EE-9409-70609E5F3F3E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72" name="圆角矩形 45">
              <a:extLst>
                <a:ext uri="{FF2B5EF4-FFF2-40B4-BE49-F238E27FC236}">
                  <a16:creationId xmlns:a16="http://schemas.microsoft.com/office/drawing/2014/main" id="{EA0A8613-D799-453D-81CE-B032925FB66D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新北市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Oval 25">
              <a:extLst>
                <a:ext uri="{FF2B5EF4-FFF2-40B4-BE49-F238E27FC236}">
                  <a16:creationId xmlns:a16="http://schemas.microsoft.com/office/drawing/2014/main" id="{78AB82F9-E7C6-43B6-AE04-FAF3480A369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62553" y="5801546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cxnSp>
        <p:nvCxnSpPr>
          <p:cNvPr id="76" name="肘形连接符 141">
            <a:extLst>
              <a:ext uri="{FF2B5EF4-FFF2-40B4-BE49-F238E27FC236}">
                <a16:creationId xmlns:a16="http://schemas.microsoft.com/office/drawing/2014/main" id="{63FC1F46-E9BB-478F-9C24-CE536A25C292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661119" y="2243955"/>
            <a:ext cx="1422606" cy="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accent2"/>
            </a:solidFill>
            <a:prstDash val="sysDash"/>
            <a:miter lim="800000"/>
            <a:headEnd/>
            <a:tailEnd/>
          </a:ln>
        </p:spPr>
      </p:cxn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D4A14716-37B5-3599-0125-5957D41225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203595"/>
              </p:ext>
            </p:extLst>
          </p:nvPr>
        </p:nvGraphicFramePr>
        <p:xfrm>
          <a:off x="6947566" y="1831113"/>
          <a:ext cx="2145321" cy="1282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17E4098B-7779-8ED6-340A-126D9B3717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400021"/>
              </p:ext>
            </p:extLst>
          </p:nvPr>
        </p:nvGraphicFramePr>
        <p:xfrm>
          <a:off x="1329633" y="5140744"/>
          <a:ext cx="2136739" cy="1221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1" name="群組 10">
            <a:extLst>
              <a:ext uri="{FF2B5EF4-FFF2-40B4-BE49-F238E27FC236}">
                <a16:creationId xmlns:a16="http://schemas.microsoft.com/office/drawing/2014/main" id="{C9B3736A-1A2F-5510-1403-4E76034405C4}"/>
              </a:ext>
            </a:extLst>
          </p:cNvPr>
          <p:cNvGrpSpPr/>
          <p:nvPr/>
        </p:nvGrpSpPr>
        <p:grpSpPr>
          <a:xfrm>
            <a:off x="2096753" y="1360472"/>
            <a:ext cx="3672280" cy="1190921"/>
            <a:chOff x="1786489" y="5174208"/>
            <a:chExt cx="3302926" cy="1190921"/>
          </a:xfrm>
        </p:grpSpPr>
        <p:cxnSp>
          <p:nvCxnSpPr>
            <p:cNvPr id="12" name="肘形连接符 141">
              <a:extLst>
                <a:ext uri="{FF2B5EF4-FFF2-40B4-BE49-F238E27FC236}">
                  <a16:creationId xmlns:a16="http://schemas.microsoft.com/office/drawing/2014/main" id="{976E16A1-106D-0DDD-DA68-B1F31CAA2118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3471991" y="5691912"/>
              <a:ext cx="1557425" cy="157893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3" name="圆角矩形 101">
              <a:extLst>
                <a:ext uri="{FF2B5EF4-FFF2-40B4-BE49-F238E27FC236}">
                  <a16:creationId xmlns:a16="http://schemas.microsoft.com/office/drawing/2014/main" id="{0E0C4657-298F-0570-339B-EF7187EADC00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14" name="圆角矩形 45">
              <a:extLst>
                <a:ext uri="{FF2B5EF4-FFF2-40B4-BE49-F238E27FC236}">
                  <a16:creationId xmlns:a16="http://schemas.microsoft.com/office/drawing/2014/main" id="{5B762224-034C-A325-B1B4-61C20305F90E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BD216F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臺北市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B8E11615-8DEB-53BB-55B1-F88B74A0FB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02473" y="5656349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18" name="圖表 17">
            <a:extLst>
              <a:ext uri="{FF2B5EF4-FFF2-40B4-BE49-F238E27FC236}">
                <a16:creationId xmlns:a16="http://schemas.microsoft.com/office/drawing/2014/main" id="{6C6A92B4-2AAF-51D9-461E-2AA83002F4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440096"/>
              </p:ext>
            </p:extLst>
          </p:nvPr>
        </p:nvGraphicFramePr>
        <p:xfrm>
          <a:off x="1966021" y="1555374"/>
          <a:ext cx="2139235" cy="1348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9" name="群組 18">
            <a:extLst>
              <a:ext uri="{FF2B5EF4-FFF2-40B4-BE49-F238E27FC236}">
                <a16:creationId xmlns:a16="http://schemas.microsoft.com/office/drawing/2014/main" id="{9CD03BCB-6D38-7F84-3640-5FF6F6A7E1A9}"/>
              </a:ext>
            </a:extLst>
          </p:cNvPr>
          <p:cNvGrpSpPr/>
          <p:nvPr/>
        </p:nvGrpSpPr>
        <p:grpSpPr>
          <a:xfrm>
            <a:off x="1678384" y="2800023"/>
            <a:ext cx="2810061" cy="1190921"/>
            <a:chOff x="1786489" y="5174208"/>
            <a:chExt cx="2527428" cy="1190921"/>
          </a:xfrm>
        </p:grpSpPr>
        <p:cxnSp>
          <p:nvCxnSpPr>
            <p:cNvPr id="20" name="肘形连接符 141">
              <a:extLst>
                <a:ext uri="{FF2B5EF4-FFF2-40B4-BE49-F238E27FC236}">
                  <a16:creationId xmlns:a16="http://schemas.microsoft.com/office/drawing/2014/main" id="{C124D4B4-9F70-7658-1EC6-E0620F2BB037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3471991" y="5474626"/>
              <a:ext cx="793425" cy="375179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21" name="圆角矩形 101">
              <a:extLst>
                <a:ext uri="{FF2B5EF4-FFF2-40B4-BE49-F238E27FC236}">
                  <a16:creationId xmlns:a16="http://schemas.microsoft.com/office/drawing/2014/main" id="{867A5383-5BB9-F44D-1AA2-44DA44129A11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22" name="圆角矩形 45">
              <a:extLst>
                <a:ext uri="{FF2B5EF4-FFF2-40B4-BE49-F238E27FC236}">
                  <a16:creationId xmlns:a16="http://schemas.microsoft.com/office/drawing/2014/main" id="{8E513A59-29BE-5C7B-B7C7-62D346007925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D3458C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臺中市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Oval 25">
              <a:extLst>
                <a:ext uri="{FF2B5EF4-FFF2-40B4-BE49-F238E27FC236}">
                  <a16:creationId xmlns:a16="http://schemas.microsoft.com/office/drawing/2014/main" id="{9DCB7CD9-353A-4B1F-6E1F-47A2681D0BD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26975" y="5428970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25" name="圖表 24">
            <a:extLst>
              <a:ext uri="{FF2B5EF4-FFF2-40B4-BE49-F238E27FC236}">
                <a16:creationId xmlns:a16="http://schemas.microsoft.com/office/drawing/2014/main" id="{E09B77B9-0A74-EF0F-1891-6B37B36E6A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841207"/>
              </p:ext>
            </p:extLst>
          </p:nvPr>
        </p:nvGraphicFramePr>
        <p:xfrm>
          <a:off x="1544617" y="2996849"/>
          <a:ext cx="2137829" cy="1348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4" name="群組 33">
            <a:extLst>
              <a:ext uri="{FF2B5EF4-FFF2-40B4-BE49-F238E27FC236}">
                <a16:creationId xmlns:a16="http://schemas.microsoft.com/office/drawing/2014/main" id="{6D467400-9539-38D1-D630-13DE6D7C41A5}"/>
              </a:ext>
            </a:extLst>
          </p:cNvPr>
          <p:cNvGrpSpPr/>
          <p:nvPr/>
        </p:nvGrpSpPr>
        <p:grpSpPr>
          <a:xfrm>
            <a:off x="4238692" y="3336385"/>
            <a:ext cx="4594924" cy="1190921"/>
            <a:chOff x="-660780" y="5174208"/>
            <a:chExt cx="4132771" cy="1190921"/>
          </a:xfrm>
        </p:grpSpPr>
        <p:sp>
          <p:nvSpPr>
            <p:cNvPr id="35" name="圆角矩形 101">
              <a:extLst>
                <a:ext uri="{FF2B5EF4-FFF2-40B4-BE49-F238E27FC236}">
                  <a16:creationId xmlns:a16="http://schemas.microsoft.com/office/drawing/2014/main" id="{F18A220D-CE7A-C4E7-A367-212E25CAEA0C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36" name="圆角矩形 45">
              <a:extLst>
                <a:ext uri="{FF2B5EF4-FFF2-40B4-BE49-F238E27FC236}">
                  <a16:creationId xmlns:a16="http://schemas.microsoft.com/office/drawing/2014/main" id="{07E6902C-032A-2D50-F6F0-7DC5544753C4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F77D7D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彰化縣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Oval 25">
              <a:extLst>
                <a:ext uri="{FF2B5EF4-FFF2-40B4-BE49-F238E27FC236}">
                  <a16:creationId xmlns:a16="http://schemas.microsoft.com/office/drawing/2014/main" id="{3860803E-EB6D-B6FD-7B5E-F84C3E8D5B9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660780" y="5357852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cxnSp>
        <p:nvCxnSpPr>
          <p:cNvPr id="38" name="肘形连接符 141">
            <a:extLst>
              <a:ext uri="{FF2B5EF4-FFF2-40B4-BE49-F238E27FC236}">
                <a16:creationId xmlns:a16="http://schemas.microsoft.com/office/drawing/2014/main" id="{7E6C6B82-2594-6969-4C0E-CF71449E692C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307247" y="3571513"/>
            <a:ext cx="2652384" cy="440469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accent2"/>
            </a:solidFill>
            <a:prstDash val="sysDash"/>
            <a:miter lim="800000"/>
            <a:headEnd/>
            <a:tailEnd/>
          </a:ln>
        </p:spPr>
      </p:cxnSp>
      <p:graphicFrame>
        <p:nvGraphicFramePr>
          <p:cNvPr id="42" name="圖表 41">
            <a:extLst>
              <a:ext uri="{FF2B5EF4-FFF2-40B4-BE49-F238E27FC236}">
                <a16:creationId xmlns:a16="http://schemas.microsoft.com/office/drawing/2014/main" id="{414631D2-5496-82E7-2A51-92B87AFAA9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371348"/>
              </p:ext>
            </p:extLst>
          </p:nvPr>
        </p:nvGraphicFramePr>
        <p:xfrm>
          <a:off x="6827607" y="3673734"/>
          <a:ext cx="2145321" cy="1199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47" name="群組 46">
            <a:extLst>
              <a:ext uri="{FF2B5EF4-FFF2-40B4-BE49-F238E27FC236}">
                <a16:creationId xmlns:a16="http://schemas.microsoft.com/office/drawing/2014/main" id="{EE6758F9-1E10-0A28-4D50-CA2C9EDC1F0D}"/>
              </a:ext>
            </a:extLst>
          </p:cNvPr>
          <p:cNvGrpSpPr/>
          <p:nvPr/>
        </p:nvGrpSpPr>
        <p:grpSpPr>
          <a:xfrm>
            <a:off x="4122508" y="4643202"/>
            <a:ext cx="4802336" cy="1372524"/>
            <a:chOff x="-847331" y="4992605"/>
            <a:chExt cx="4319322" cy="1372524"/>
          </a:xfrm>
        </p:grpSpPr>
        <p:sp>
          <p:nvSpPr>
            <p:cNvPr id="48" name="圆角矩形 101">
              <a:extLst>
                <a:ext uri="{FF2B5EF4-FFF2-40B4-BE49-F238E27FC236}">
                  <a16:creationId xmlns:a16="http://schemas.microsoft.com/office/drawing/2014/main" id="{A7C1CEF9-4C21-82ED-9503-946429B466F0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58" name="圆角矩形 45">
              <a:extLst>
                <a:ext uri="{FF2B5EF4-FFF2-40B4-BE49-F238E27FC236}">
                  <a16:creationId xmlns:a16="http://schemas.microsoft.com/office/drawing/2014/main" id="{910637CB-4E0D-D947-3735-532E469EC6C5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F77D7D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臺南市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Oval 25">
              <a:extLst>
                <a:ext uri="{FF2B5EF4-FFF2-40B4-BE49-F238E27FC236}">
                  <a16:creationId xmlns:a16="http://schemas.microsoft.com/office/drawing/2014/main" id="{ADDFE588-A612-2AF9-FEB3-4EAA64C27E8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847331" y="4992605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cxnSp>
        <p:nvCxnSpPr>
          <p:cNvPr id="60" name="肘形连接符 141">
            <a:extLst>
              <a:ext uri="{FF2B5EF4-FFF2-40B4-BE49-F238E27FC236}">
                <a16:creationId xmlns:a16="http://schemas.microsoft.com/office/drawing/2014/main" id="{4C059837-5CB8-9F2A-EDFD-72408A2471DE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4191043" y="4687579"/>
            <a:ext cx="2859816" cy="812823"/>
          </a:xfrm>
          <a:prstGeom prst="bentConnector3">
            <a:avLst>
              <a:gd name="adj1" fmla="val 74134"/>
            </a:avLst>
          </a:prstGeom>
          <a:noFill/>
          <a:ln w="19050">
            <a:solidFill>
              <a:schemeClr val="accent2"/>
            </a:solidFill>
            <a:prstDash val="sysDash"/>
            <a:miter lim="800000"/>
            <a:headEnd/>
            <a:tailEnd/>
          </a:ln>
        </p:spPr>
      </p:cxnSp>
      <p:graphicFrame>
        <p:nvGraphicFramePr>
          <p:cNvPr id="65" name="圖表 64">
            <a:extLst>
              <a:ext uri="{FF2B5EF4-FFF2-40B4-BE49-F238E27FC236}">
                <a16:creationId xmlns:a16="http://schemas.microsoft.com/office/drawing/2014/main" id="{458F5C5C-6A01-72C0-08E4-9B25FB662C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981292"/>
              </p:ext>
            </p:extLst>
          </p:nvPr>
        </p:nvGraphicFramePr>
        <p:xfrm>
          <a:off x="6914635" y="5162586"/>
          <a:ext cx="2145321" cy="1199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4790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自訂 1">
      <a:dk1>
        <a:sysClr val="windowText" lastClr="000000"/>
      </a:dk1>
      <a:lt1>
        <a:sysClr val="window" lastClr="FFFFFF"/>
      </a:lt1>
      <a:dk2>
        <a:srgbClr val="3F3F3F"/>
      </a:dk2>
      <a:lt2>
        <a:srgbClr val="EEECE1"/>
      </a:lt2>
      <a:accent1>
        <a:srgbClr val="3F3F3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FFC00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25</Words>
  <Application>Microsoft Office PowerPoint</Application>
  <PresentationFormat>A4 紙張 (210x297 公釐)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Meiryo UI</vt:lpstr>
      <vt:lpstr>微軟正黑體</vt:lpstr>
      <vt:lpstr>Arial</vt:lpstr>
      <vt:lpstr>Calibri</vt:lpstr>
      <vt:lpstr>Wingdings</vt:lpstr>
      <vt:lpstr>Diamond Grid 16x9</vt:lpstr>
      <vt:lpstr>地圖範本 – 台灣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PPT範本-自我介紹簡報範本</dc:title>
  <dc:creator/>
  <cp:keywords>簡報範本</cp:keywords>
  <cp:lastModifiedBy/>
  <cp:revision>1</cp:revision>
  <dcterms:created xsi:type="dcterms:W3CDTF">2017-04-28T14:41:17Z</dcterms:created>
  <dcterms:modified xsi:type="dcterms:W3CDTF">2023-10-17T18:33:44Z</dcterms:modified>
  <cp:version>v1.0</cp:version>
</cp:coreProperties>
</file>