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CC0066"/>
    <a:srgbClr val="FF5050"/>
    <a:srgbClr val="FF9933"/>
    <a:srgbClr val="FFFF00"/>
    <a:srgbClr val="FFCC00"/>
    <a:srgbClr val="7F7F7F"/>
    <a:srgbClr val="D9D9D9"/>
    <a:srgbClr val="595959"/>
    <a:srgbClr val="378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38" y="-114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10/16/2023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CC00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7" name="圖片 206">
            <a:extLst>
              <a:ext uri="{FF2B5EF4-FFF2-40B4-BE49-F238E27FC236}">
                <a16:creationId xmlns:a16="http://schemas.microsoft.com/office/drawing/2014/main" id="{20AC4A31-4050-4BF1-A230-87A37A65A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74" y="5130378"/>
            <a:ext cx="1116598" cy="1116598"/>
          </a:xfrm>
          <a:prstGeom prst="rect">
            <a:avLst/>
          </a:prstGeom>
        </p:spPr>
      </p:pic>
      <p:sp>
        <p:nvSpPr>
          <p:cNvPr id="208" name="TextBox 112">
            <a:extLst>
              <a:ext uri="{FF2B5EF4-FFF2-40B4-BE49-F238E27FC236}">
                <a16:creationId xmlns:a16="http://schemas.microsoft.com/office/drawing/2014/main" id="{14972A20-566A-410F-B014-0C1CC81596A3}"/>
              </a:ext>
            </a:extLst>
          </p:cNvPr>
          <p:cNvSpPr txBox="1"/>
          <p:nvPr/>
        </p:nvSpPr>
        <p:spPr>
          <a:xfrm>
            <a:off x="8640907" y="4914972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b="1" dirty="0"/>
              <a:t>台灣</a:t>
            </a:r>
            <a:endParaRPr lang="en-US" b="1" dirty="0"/>
          </a:p>
        </p:txBody>
      </p: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533FB21-DC0A-431C-AF44-F0585310E84A}"/>
              </a:ext>
            </a:extLst>
          </p:cNvPr>
          <p:cNvGrpSpPr/>
          <p:nvPr/>
        </p:nvGrpSpPr>
        <p:grpSpPr>
          <a:xfrm>
            <a:off x="5673362" y="1771103"/>
            <a:ext cx="3219828" cy="1190921"/>
            <a:chOff x="5673362" y="1771103"/>
            <a:chExt cx="2882618" cy="1190921"/>
          </a:xfrm>
        </p:grpSpPr>
        <p:sp>
          <p:nvSpPr>
            <p:cNvPr id="69" name="圆角矩形 101">
              <a:extLst>
                <a:ext uri="{FF2B5EF4-FFF2-40B4-BE49-F238E27FC236}">
                  <a16:creationId xmlns:a16="http://schemas.microsoft.com/office/drawing/2014/main" id="{58844244-FCC5-4A34-991D-10BE07A05B36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0" name="圆角矩形 45">
              <a:extLst>
                <a:ext uri="{FF2B5EF4-FFF2-40B4-BE49-F238E27FC236}">
                  <a16:creationId xmlns:a16="http://schemas.microsoft.com/office/drawing/2014/main" id="{53133DF5-B1C7-4A1F-881B-5D9352D3576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</a:t>
              </a:r>
              <a:r>
                <a:rPr lang="zh-TW" alt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Text Box 16">
              <a:extLst>
                <a:ext uri="{FF2B5EF4-FFF2-40B4-BE49-F238E27FC236}">
                  <a16:creationId xmlns:a16="http://schemas.microsoft.com/office/drawing/2014/main" id="{484F033A-6D8A-4D58-9A7C-9D007544A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2215" y="2137410"/>
              <a:ext cx="1580628" cy="788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支持度：</a:t>
              </a:r>
              <a:r>
                <a:rPr lang="en-US" altLang="zh-TW" sz="1200" dirty="0" smtClean="0">
                  <a:latin typeface="Calibri" pitchFamily="34" charset="0"/>
                  <a:cs typeface="Calibri" pitchFamily="34" charset="0"/>
                </a:rPr>
                <a:t>14.42%</a:t>
              </a:r>
              <a:endParaRPr lang="en-US" altLang="zh-TW" sz="1200" dirty="0">
                <a:latin typeface="Calibri" pitchFamily="34" charset="0"/>
                <a:cs typeface="Calibri" pitchFamily="34" charset="0"/>
              </a:endParaRP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zh-TW" altLang="en-US" sz="1200" dirty="0" smtClean="0">
                  <a:latin typeface="Calibri" pitchFamily="34" charset="0"/>
                  <a:cs typeface="Calibri" pitchFamily="34" charset="0"/>
                </a:rPr>
                <a:t>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68925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2" name="肘形连接符 141">
              <a:extLst>
                <a:ext uri="{FF2B5EF4-FFF2-40B4-BE49-F238E27FC236}">
                  <a16:creationId xmlns:a16="http://schemas.microsoft.com/office/drawing/2014/main" id="{8728FA9D-0A37-4059-9DAE-E1A49163B6F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rot="10800000">
              <a:off x="5702324" y="2211878"/>
              <a:ext cx="1168154" cy="234823"/>
            </a:xfrm>
            <a:prstGeom prst="bentConnector3">
              <a:avLst>
                <a:gd name="adj1" fmla="val 98923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3" name="Oval 25">
              <a:extLst>
                <a:ext uri="{FF2B5EF4-FFF2-40B4-BE49-F238E27FC236}">
                  <a16:creationId xmlns:a16="http://schemas.microsoft.com/office/drawing/2014/main" id="{63EAF168-E050-433D-91AA-3E07270F7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3362" y="216408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1506787" y="5174208"/>
            <a:ext cx="2780920" cy="1190921"/>
            <a:chOff x="1786489" y="5174208"/>
            <a:chExt cx="2501218" cy="1190921"/>
          </a:xfrm>
        </p:grpSpPr>
        <p:cxnSp>
          <p:nvCxnSpPr>
            <p:cNvPr id="76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7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8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Text Box 16">
              <a:extLst>
                <a:ext uri="{FF2B5EF4-FFF2-40B4-BE49-F238E27FC236}">
                  <a16:creationId xmlns:a16="http://schemas.microsoft.com/office/drawing/2014/main" id="{4B8C2958-8FC1-4EFE-A915-ACAA29A5A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226" y="5543550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支持度：</a:t>
              </a:r>
              <a:r>
                <a:rPr lang="en-US" altLang="zh-TW" sz="1200" dirty="0" smtClean="0">
                  <a:latin typeface="Calibri" pitchFamily="34" charset="0"/>
                  <a:cs typeface="Calibri" pitchFamily="34" charset="0"/>
                </a:rPr>
                <a:t>12.85%</a:t>
              </a:r>
              <a:endParaRPr lang="en-US" altLang="zh-TW" sz="1200" dirty="0">
                <a:latin typeface="Calibri" pitchFamily="34" charset="0"/>
                <a:cs typeface="Calibri" pitchFamily="34" charset="0"/>
              </a:endParaRP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zh-TW" altLang="en-US" sz="1200" dirty="0" smtClean="0">
                  <a:latin typeface="Calibri" pitchFamily="34" charset="0"/>
                  <a:cs typeface="Calibri" pitchFamily="34" charset="0"/>
                </a:rPr>
                <a:t>：</a:t>
              </a:r>
              <a:r>
                <a:rPr lang="en-US" altLang="zh-TW" sz="1200">
                  <a:latin typeface="Calibri" pitchFamily="34" charset="0"/>
                  <a:cs typeface="Calibri" pitchFamily="34" charset="0"/>
                </a:rPr>
                <a:t>61404 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32</Words>
  <Application>Microsoft Office PowerPoint</Application>
  <PresentationFormat>A4 紙張 (210x297 公釐)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Meiryo UI</vt:lpstr>
      <vt:lpstr>微软雅黑</vt:lpstr>
      <vt:lpstr>幼圆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2023-10-15T16:41:46Z</dcterms:modified>
  <cp:version>v1.0</cp:version>
</cp:coreProperties>
</file>