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CC00"/>
    <a:srgbClr val="FF9933"/>
    <a:srgbClr val="FF6600"/>
    <a:srgbClr val="CC0066"/>
    <a:srgbClr val="FF5050"/>
    <a:srgbClr val="FFFF00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2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472242" y="5015794"/>
            <a:ext cx="2780920" cy="1190921"/>
            <a:chOff x="1786489" y="5174208"/>
            <a:chExt cx="2501218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Text Box 16">
              <a:extLst>
                <a:ext uri="{FF2B5EF4-FFF2-40B4-BE49-F238E27FC236}">
                  <a16:creationId xmlns:a16="http://schemas.microsoft.com/office/drawing/2014/main" id="{4B8C2958-8FC1-4EFE-A915-ACAA29A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6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:13.22%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:7,908</a:t>
              </a: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人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22</Words>
  <Application>Microsoft Office PowerPoint</Application>
  <PresentationFormat>A4 紙張 (210x297 公釐)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2023-10-15T16:27:07Z</dcterms:modified>
  <cp:version>v1.0</cp:version>
</cp:coreProperties>
</file>