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C0066"/>
    <a:srgbClr val="FF5050"/>
    <a:srgbClr val="FF6600"/>
    <a:srgbClr val="FF9933"/>
    <a:srgbClr val="FFCC00"/>
    <a:srgbClr val="FFFF00"/>
    <a:srgbClr val="00000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08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10/16/2023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CC0066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CC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56181" y="1842232"/>
            <a:ext cx="3219828" cy="1190921"/>
            <a:chOff x="5673362" y="1771103"/>
            <a:chExt cx="2882618" cy="1190921"/>
          </a:xfrm>
        </p:grpSpPr>
        <p:sp>
          <p:nvSpPr>
            <p:cNvPr id="84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5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484F033A-6D8A-4D58-9A7C-9D007544A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3491" y="2147248"/>
              <a:ext cx="1865354" cy="7303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574675" lvl="1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 dirty="0" smtClean="0">
                  <a:latin typeface="Calibri" pitchFamily="34" charset="0"/>
                  <a:cs typeface="Calibri" pitchFamily="34" charset="0"/>
                </a:rPr>
                <a:t>15.97%</a:t>
              </a:r>
              <a:endParaRPr lang="en-US" altLang="zh-TW" sz="1200" dirty="0" smtClean="0">
                <a:latin typeface="Calibri" pitchFamily="34" charset="0"/>
                <a:cs typeface="Calibri" pitchFamily="34" charset="0"/>
              </a:endParaRPr>
            </a:p>
            <a:p>
              <a:pPr marL="574675" lvl="1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31713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7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88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22</Words>
  <Application>Microsoft Office PowerPoint</Application>
  <PresentationFormat>A4 紙張 (210x297 公釐)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Meiryo UI</vt:lpstr>
      <vt:lpstr>微软雅黑</vt:lpstr>
      <vt:lpstr>幼圆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2023-10-15T16:31:27Z</dcterms:modified>
  <cp:version>v1.0</cp:version>
</cp:coreProperties>
</file>