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660033"/>
    <a:srgbClr val="FF5050"/>
    <a:srgbClr val="FFCC00"/>
    <a:srgbClr val="FF6600"/>
    <a:srgbClr val="CC0066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7" y="5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10/15/2023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2023/10/15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FF00"/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solidFill>
              <a:srgbClr val="FF9933">
                <a:alpha val="69804"/>
              </a:srgbClr>
            </a:solidFill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/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/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/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7" name="圖片 206">
            <a:extLst>
              <a:ext uri="{FF2B5EF4-FFF2-40B4-BE49-F238E27FC236}">
                <a16:creationId xmlns:a16="http://schemas.microsoft.com/office/drawing/2014/main" id="{20AC4A31-4050-4BF1-A230-87A37A65A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774" y="5130378"/>
            <a:ext cx="1116598" cy="1116598"/>
          </a:xfrm>
          <a:prstGeom prst="rect">
            <a:avLst/>
          </a:prstGeom>
        </p:spPr>
      </p:pic>
      <p:sp>
        <p:nvSpPr>
          <p:cNvPr id="208" name="TextBox 112">
            <a:extLst>
              <a:ext uri="{FF2B5EF4-FFF2-40B4-BE49-F238E27FC236}">
                <a16:creationId xmlns:a16="http://schemas.microsoft.com/office/drawing/2014/main" id="{14972A20-566A-410F-B014-0C1CC81596A3}"/>
              </a:ext>
            </a:extLst>
          </p:cNvPr>
          <p:cNvSpPr txBox="1"/>
          <p:nvPr/>
        </p:nvSpPr>
        <p:spPr>
          <a:xfrm>
            <a:off x="8640907" y="4914972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b="1" dirty="0"/>
              <a:t>台灣</a:t>
            </a:r>
            <a:endParaRPr lang="en-US" b="1" dirty="0"/>
          </a:p>
        </p:txBody>
      </p: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56181" y="1842232"/>
            <a:ext cx="3219828" cy="1190921"/>
            <a:chOff x="5673362" y="1771103"/>
            <a:chExt cx="2882618" cy="1190921"/>
          </a:xfrm>
        </p:grpSpPr>
        <p:sp>
          <p:nvSpPr>
            <p:cNvPr id="69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0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484F033A-6D8A-4D58-9A7C-9D007544A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2215" y="2137410"/>
              <a:ext cx="1580628" cy="788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14.2%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17047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2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98923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3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431942" y="5083238"/>
            <a:ext cx="2780920" cy="1190921"/>
            <a:chOff x="1786489" y="5174208"/>
            <a:chExt cx="2501218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9" name="Text Box 16">
              <a:extLst>
                <a:ext uri="{FF2B5EF4-FFF2-40B4-BE49-F238E27FC236}">
                  <a16:creationId xmlns:a16="http://schemas.microsoft.com/office/drawing/2014/main" id="{4B8C2958-8FC1-4EFE-A915-ACAA29A5A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226" y="5543550"/>
              <a:ext cx="1580628" cy="800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normAutofit/>
            </a:bodyPr>
            <a:lstStyle/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支持度：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12.94%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r>
                <a:rPr lang="zh-TW" altLang="en-US" sz="1200" dirty="0">
                  <a:latin typeface="Calibri" pitchFamily="34" charset="0"/>
                  <a:cs typeface="Calibri" pitchFamily="34" charset="0"/>
                </a:rPr>
                <a:t>死亡人數：</a:t>
              </a:r>
              <a:r>
                <a:rPr lang="en-US" altLang="zh-TW" sz="1200" dirty="0">
                  <a:latin typeface="Calibri" pitchFamily="34" charset="0"/>
                  <a:cs typeface="Calibri" pitchFamily="34" charset="0"/>
                </a:rPr>
                <a:t>15533</a:t>
              </a: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TW" sz="1200" dirty="0">
                <a:latin typeface="Calibri" pitchFamily="34" charset="0"/>
                <a:cs typeface="Calibri" pitchFamily="34" charset="0"/>
              </a:endParaRPr>
            </a:p>
            <a:p>
              <a:pPr marL="117475" indent="-117475">
                <a:lnSpc>
                  <a:spcPct val="114000"/>
                </a:lnSpc>
                <a:buClr>
                  <a:schemeClr val="bg1">
                    <a:lumMod val="50000"/>
                  </a:schemeClr>
                </a:buClr>
                <a:buSzPct val="50000"/>
                <a:buFont typeface="Wingdings" pitchFamily="2" charset="2"/>
                <a:buChar char="l"/>
              </a:pPr>
              <a:endParaRPr lang="en-US" altLang="zh-CN" sz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32</Words>
  <Application>Microsoft Office PowerPoint</Application>
  <PresentationFormat>A4 紙張 (210x297 公釐)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2023-10-15T15:50:04Z</dcterms:modified>
  <cp:version>v1.0</cp:version>
</cp:coreProperties>
</file>