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CC0066"/>
    <a:srgbClr val="FF5050"/>
    <a:srgbClr val="FF6600"/>
    <a:srgbClr val="FF9933"/>
    <a:srgbClr val="FFCC00"/>
    <a:srgbClr val="FFFF00"/>
    <a:srgbClr val="7F7F7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6" y="54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10/15/2023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2023/10/15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2023/10/15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FF6600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FF00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solidFill>
              <a:srgbClr val="FF9933">
                <a:alpha val="69804"/>
              </a:srgbClr>
            </a:solidFill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7625" y="732596"/>
            <a:ext cx="6556375" cy="515938"/>
          </a:xfrm>
        </p:spPr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/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/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/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7" name="圖片 206">
            <a:extLst>
              <a:ext uri="{FF2B5EF4-FFF2-40B4-BE49-F238E27FC236}">
                <a16:creationId xmlns:a16="http://schemas.microsoft.com/office/drawing/2014/main" id="{20AC4A31-4050-4BF1-A230-87A37A65A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74" y="5130378"/>
            <a:ext cx="1116598" cy="1116598"/>
          </a:xfrm>
          <a:prstGeom prst="rect">
            <a:avLst/>
          </a:prstGeom>
        </p:spPr>
      </p:pic>
      <p:sp>
        <p:nvSpPr>
          <p:cNvPr id="208" name="TextBox 112">
            <a:extLst>
              <a:ext uri="{FF2B5EF4-FFF2-40B4-BE49-F238E27FC236}">
                <a16:creationId xmlns:a16="http://schemas.microsoft.com/office/drawing/2014/main" id="{14972A20-566A-410F-B014-0C1CC81596A3}"/>
              </a:ext>
            </a:extLst>
          </p:cNvPr>
          <p:cNvSpPr txBox="1"/>
          <p:nvPr/>
        </p:nvSpPr>
        <p:spPr>
          <a:xfrm>
            <a:off x="8640907" y="4914972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b="1" dirty="0"/>
              <a:t>台灣</a:t>
            </a:r>
            <a:endParaRPr lang="en-US" b="1" dirty="0"/>
          </a:p>
        </p:txBody>
      </p: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228FC695-E4F7-45B0-82E3-B2EF18EE5443}"/>
              </a:ext>
            </a:extLst>
          </p:cNvPr>
          <p:cNvGrpSpPr/>
          <p:nvPr/>
        </p:nvGrpSpPr>
        <p:grpSpPr>
          <a:xfrm>
            <a:off x="5665810" y="2194849"/>
            <a:ext cx="2924160" cy="1230643"/>
            <a:chOff x="841940" y="5134486"/>
            <a:chExt cx="2630051" cy="1230643"/>
          </a:xfrm>
        </p:grpSpPr>
        <p:sp>
          <p:nvSpPr>
            <p:cNvPr id="53" name="圆角矩形 101">
              <a:extLst>
                <a:ext uri="{FF2B5EF4-FFF2-40B4-BE49-F238E27FC236}">
                  <a16:creationId xmlns:a16="http://schemas.microsoft.com/office/drawing/2014/main" id="{3B3232F3-9BD3-42BC-8E31-451F18F59BD9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54" name="圆角矩形 45">
              <a:extLst>
                <a:ext uri="{FF2B5EF4-FFF2-40B4-BE49-F238E27FC236}">
                  <a16:creationId xmlns:a16="http://schemas.microsoft.com/office/drawing/2014/main" id="{C82D27C1-4816-4299-AD69-BDFAD246E85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 Box 16">
              <a:extLst>
                <a:ext uri="{FF2B5EF4-FFF2-40B4-BE49-F238E27FC236}">
                  <a16:creationId xmlns:a16="http://schemas.microsoft.com/office/drawing/2014/main" id="{3CC30A92-0CB7-4CE2-A1FE-A0B112099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960" y="5564332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:10.89%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:7500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Oval 25">
              <a:extLst>
                <a:ext uri="{FF2B5EF4-FFF2-40B4-BE49-F238E27FC236}">
                  <a16:creationId xmlns:a16="http://schemas.microsoft.com/office/drawing/2014/main" id="{47B74AFF-3293-477B-8FD3-81C385A79F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41940" y="5134486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57" name="肘形连接符 141">
            <a:extLst>
              <a:ext uri="{FF2B5EF4-FFF2-40B4-BE49-F238E27FC236}">
                <a16:creationId xmlns:a16="http://schemas.microsoft.com/office/drawing/2014/main" id="{DC76F963-5102-408E-96B4-1C177E6C23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0875" y="2095058"/>
            <a:ext cx="628377" cy="1001842"/>
          </a:xfrm>
          <a:prstGeom prst="bentConnector2">
            <a:avLst/>
          </a:prstGeom>
          <a:noFill/>
          <a:ln w="19050">
            <a:solidFill>
              <a:schemeClr val="accent2"/>
            </a:solidFill>
            <a:prstDash val="sysDash"/>
            <a:miter lim="800000"/>
            <a:headEnd/>
            <a:tailEnd/>
          </a:ln>
        </p:spPr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3773129-2CF2-4011-8CA9-5244FBB9746F}"/>
              </a:ext>
            </a:extLst>
          </p:cNvPr>
          <p:cNvGrpSpPr/>
          <p:nvPr/>
        </p:nvGrpSpPr>
        <p:grpSpPr>
          <a:xfrm>
            <a:off x="1573278" y="2048389"/>
            <a:ext cx="3140908" cy="1190921"/>
            <a:chOff x="1786489" y="5174208"/>
            <a:chExt cx="2824999" cy="1190921"/>
          </a:xfrm>
        </p:grpSpPr>
        <p:cxnSp>
          <p:nvCxnSpPr>
            <p:cNvPr id="59" name="肘形连接符 141">
              <a:extLst>
                <a:ext uri="{FF2B5EF4-FFF2-40B4-BE49-F238E27FC236}">
                  <a16:creationId xmlns:a16="http://schemas.microsoft.com/office/drawing/2014/main" id="{EF6621EB-F634-4F9E-9826-6A8C60048228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3479872" y="5873981"/>
              <a:ext cx="1044674" cy="43665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0" name="圆角矩形 101">
              <a:extLst>
                <a:ext uri="{FF2B5EF4-FFF2-40B4-BE49-F238E27FC236}">
                  <a16:creationId xmlns:a16="http://schemas.microsoft.com/office/drawing/2014/main" id="{56A49003-8AE4-4B0F-AAC1-9AB21DC97D5A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1" name="圆角矩形 45">
              <a:extLst>
                <a:ext uri="{FF2B5EF4-FFF2-40B4-BE49-F238E27FC236}">
                  <a16:creationId xmlns:a16="http://schemas.microsoft.com/office/drawing/2014/main" id="{030C491A-67DC-42AD-965A-063A5C87AA55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台中市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 Box 16">
              <a:extLst>
                <a:ext uri="{FF2B5EF4-FFF2-40B4-BE49-F238E27FC236}">
                  <a16:creationId xmlns:a16="http://schemas.microsoft.com/office/drawing/2014/main" id="{BCE42E92-9C98-47E8-9ACA-DA8AC16BE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292" y="5559180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:10.95%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:7536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Oval 25">
              <a:extLst>
                <a:ext uri="{FF2B5EF4-FFF2-40B4-BE49-F238E27FC236}">
                  <a16:creationId xmlns:a16="http://schemas.microsoft.com/office/drawing/2014/main" id="{7A2C14E0-FE13-41C4-9D9D-06989E8D75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524546" y="62671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2A4A727-8B2E-46A1-B583-4D86C10EA721}"/>
              </a:ext>
            </a:extLst>
          </p:cNvPr>
          <p:cNvGrpSpPr/>
          <p:nvPr/>
        </p:nvGrpSpPr>
        <p:grpSpPr>
          <a:xfrm>
            <a:off x="1506787" y="5174208"/>
            <a:ext cx="2780920" cy="1190921"/>
            <a:chOff x="1786489" y="5174208"/>
            <a:chExt cx="2501218" cy="1190921"/>
          </a:xfrm>
        </p:grpSpPr>
        <p:cxnSp>
          <p:nvCxnSpPr>
            <p:cNvPr id="65" name="肘形连接符 141">
              <a:extLst>
                <a:ext uri="{FF2B5EF4-FFF2-40B4-BE49-F238E27FC236}">
                  <a16:creationId xmlns:a16="http://schemas.microsoft.com/office/drawing/2014/main" id="{AE44685C-B462-4308-9F8A-8DC79147899C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6" name="圆角矩形 101">
              <a:extLst>
                <a:ext uri="{FF2B5EF4-FFF2-40B4-BE49-F238E27FC236}">
                  <a16:creationId xmlns:a16="http://schemas.microsoft.com/office/drawing/2014/main" id="{A15D3C4B-74C3-4134-8610-31D18B76A610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7" name="圆角矩形 45">
              <a:extLst>
                <a:ext uri="{FF2B5EF4-FFF2-40B4-BE49-F238E27FC236}">
                  <a16:creationId xmlns:a16="http://schemas.microsoft.com/office/drawing/2014/main" id="{FCF4B06D-A35C-4881-97DF-B655A6174595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 Box 16">
              <a:extLst>
                <a:ext uri="{FF2B5EF4-FFF2-40B4-BE49-F238E27FC236}">
                  <a16:creationId xmlns:a16="http://schemas.microsoft.com/office/drawing/2014/main" id="{ABBFC2A9-5823-429C-8B93-0F9FBDDBB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292" y="5559180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:12.35%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:8499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Oval 25">
              <a:extLst>
                <a:ext uri="{FF2B5EF4-FFF2-40B4-BE49-F238E27FC236}">
                  <a16:creationId xmlns:a16="http://schemas.microsoft.com/office/drawing/2014/main" id="{DDBADDC1-9BD5-4DC2-9C4A-7C69B450D3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42</Words>
  <Application>Microsoft Office PowerPoint</Application>
  <PresentationFormat>A4 紙張 (210x297 公釐)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2023-10-15T15:37:12Z</dcterms:modified>
  <cp:version>v1.0</cp:version>
</cp:coreProperties>
</file>