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660033"/>
    <a:srgbClr val="FF9933"/>
    <a:srgbClr val="FFFF00"/>
    <a:srgbClr val="FFCC00"/>
    <a:srgbClr val="FF6600"/>
    <a:srgbClr val="F7F745"/>
    <a:srgbClr val="FF3300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>
        <p:scale>
          <a:sx n="125" d="100"/>
          <a:sy n="125" d="100"/>
        </p:scale>
        <p:origin x="846" y="-84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31958;&#23615;&#30149;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31958;&#23615;&#30149;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31958;&#23615;&#30149;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21313;&#22823;&#27515;&#22240;&#38263;&#26781;&#22294;&#21488;&#28771;&#21312;&#22495;&#22294;/&#31958;&#23615;&#30149;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237</c:v>
                </c:pt>
                <c:pt idx="1">
                  <c:v>12787</c:v>
                </c:pt>
                <c:pt idx="2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A-47CE-AA69-F8707F89BC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8041488"/>
        <c:axId val="1168036496"/>
      </c:barChart>
      <c:catAx>
        <c:axId val="116804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8036496"/>
        <c:crosses val="autoZero"/>
        <c:auto val="1"/>
        <c:lblAlgn val="ctr"/>
        <c:lblOffset val="100"/>
        <c:noMultiLvlLbl val="0"/>
      </c:catAx>
      <c:valAx>
        <c:axId val="1168036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804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233</c:v>
                </c:pt>
                <c:pt idx="1">
                  <c:v>12839</c:v>
                </c:pt>
                <c:pt idx="2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6-4CBD-B219-8A8A0BA14F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0530016"/>
        <c:axId val="1072495104"/>
      </c:barChart>
      <c:catAx>
        <c:axId val="95053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2495104"/>
        <c:crosses val="autoZero"/>
        <c:auto val="1"/>
        <c:lblAlgn val="ctr"/>
        <c:lblOffset val="100"/>
        <c:noMultiLvlLbl val="0"/>
      </c:catAx>
      <c:valAx>
        <c:axId val="10724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053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275</c:v>
                </c:pt>
                <c:pt idx="1">
                  <c:v>10998</c:v>
                </c:pt>
                <c:pt idx="2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9-4B73-86B8-DE9FEEC7F9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8514000"/>
        <c:axId val="1065349200"/>
      </c:barChart>
      <c:catAx>
        <c:axId val="107851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5349200"/>
        <c:crosses val="autoZero"/>
        <c:auto val="1"/>
        <c:lblAlgn val="ctr"/>
        <c:lblOffset val="100"/>
        <c:noMultiLvlLbl val="0"/>
      </c:catAx>
      <c:valAx>
        <c:axId val="1065349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851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6489254168615E-2"/>
          <c:y val="0.22901130125006247"/>
          <c:w val="0.86486351706036746"/>
          <c:h val="0.55814253996130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229</c:v>
                </c:pt>
                <c:pt idx="1">
                  <c:v>9920</c:v>
                </c:pt>
                <c:pt idx="2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D-4D31-9D82-E7D616C468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0529184"/>
        <c:axId val="950529600"/>
      </c:barChart>
      <c:catAx>
        <c:axId val="95052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50529600"/>
        <c:crosses val="autoZero"/>
        <c:auto val="1"/>
        <c:lblAlgn val="ctr"/>
        <c:lblOffset val="100"/>
        <c:noMultiLvlLbl val="0"/>
      </c:catAx>
      <c:valAx>
        <c:axId val="950529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052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8318" y="1646105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57684" y="1796745"/>
            <a:ext cx="3219828" cy="1190921"/>
            <a:chOff x="5673362" y="1771103"/>
            <a:chExt cx="2882618" cy="1190921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220654" y="4960608"/>
            <a:ext cx="4020215" cy="1190921"/>
            <a:chOff x="1786489" y="5174208"/>
            <a:chExt cx="3615866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  <a:endCxn id="80" idx="4"/>
            </p:cNvCxnSpPr>
            <p:nvPr/>
          </p:nvCxnSpPr>
          <p:spPr>
            <a:xfrm flipV="1">
              <a:off x="3471991" y="5399925"/>
              <a:ext cx="1886894" cy="449880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15413" y="5312983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B8B6A82B-377D-4F29-84BF-1D4ED7DE490A}"/>
              </a:ext>
            </a:extLst>
          </p:cNvPr>
          <p:cNvGrpSpPr/>
          <p:nvPr/>
        </p:nvGrpSpPr>
        <p:grpSpPr>
          <a:xfrm>
            <a:off x="1422380" y="3461657"/>
            <a:ext cx="2535294" cy="1190921"/>
            <a:chOff x="1786489" y="5174208"/>
            <a:chExt cx="2280297" cy="1190921"/>
          </a:xfrm>
        </p:grpSpPr>
        <p:cxnSp>
          <p:nvCxnSpPr>
            <p:cNvPr id="65" name="肘形连接符 141">
              <a:extLst>
                <a:ext uri="{FF2B5EF4-FFF2-40B4-BE49-F238E27FC236}">
                  <a16:creationId xmlns:a16="http://schemas.microsoft.com/office/drawing/2014/main" id="{30FFAC2D-399F-412F-BBA9-8D7858B23DE1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3471991" y="5849805"/>
              <a:ext cx="529596" cy="44296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6" name="圆角矩形 101">
              <a:extLst>
                <a:ext uri="{FF2B5EF4-FFF2-40B4-BE49-F238E27FC236}">
                  <a16:creationId xmlns:a16="http://schemas.microsoft.com/office/drawing/2014/main" id="{6FDA3D2C-7CFB-4A82-8FBD-E23B3FAC7033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7" name="圆角矩形 45">
              <a:extLst>
                <a:ext uri="{FF2B5EF4-FFF2-40B4-BE49-F238E27FC236}">
                  <a16:creationId xmlns:a16="http://schemas.microsoft.com/office/drawing/2014/main" id="{9CC89110-B28B-4703-B902-E1D26D6F4595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736B9830-CCCE-42B9-AB53-D83EDF09D3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79844" y="625304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0CCA6505-6C46-45EE-B856-09F7D23F4985}"/>
              </a:ext>
            </a:extLst>
          </p:cNvPr>
          <p:cNvGrpSpPr/>
          <p:nvPr/>
        </p:nvGrpSpPr>
        <p:grpSpPr>
          <a:xfrm>
            <a:off x="2076726" y="1704756"/>
            <a:ext cx="2546199" cy="1488971"/>
            <a:chOff x="1786489" y="5174208"/>
            <a:chExt cx="2290105" cy="1488971"/>
          </a:xfrm>
        </p:grpSpPr>
        <p:cxnSp>
          <p:nvCxnSpPr>
            <p:cNvPr id="83" name="肘形连接符 141">
              <a:extLst>
                <a:ext uri="{FF2B5EF4-FFF2-40B4-BE49-F238E27FC236}">
                  <a16:creationId xmlns:a16="http://schemas.microsoft.com/office/drawing/2014/main" id="{B91ADFE8-0F11-401E-BDDB-AE637A2E180F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>
              <a:off x="3471991" y="5849805"/>
              <a:ext cx="530394" cy="739164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4" name="圆角矩形 101">
              <a:extLst>
                <a:ext uri="{FF2B5EF4-FFF2-40B4-BE49-F238E27FC236}">
                  <a16:creationId xmlns:a16="http://schemas.microsoft.com/office/drawing/2014/main" id="{477628AC-F6A1-41B0-AF43-C2EB1D341CAD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b="1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5" name="圆角矩形 45">
              <a:extLst>
                <a:ext uri="{FF2B5EF4-FFF2-40B4-BE49-F238E27FC236}">
                  <a16:creationId xmlns:a16="http://schemas.microsoft.com/office/drawing/2014/main" id="{D6CED2A8-53A4-4800-BA43-016BF3D909EB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D62FDB76-0EC7-401E-AFB5-1C3E2BF8D3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9652" y="6576237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87" name="圖表 86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041491"/>
              </p:ext>
            </p:extLst>
          </p:nvPr>
        </p:nvGraphicFramePr>
        <p:xfrm>
          <a:off x="127225" y="5214236"/>
          <a:ext cx="2097898" cy="126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8" name="圖表 87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323491"/>
              </p:ext>
            </p:extLst>
          </p:nvPr>
        </p:nvGraphicFramePr>
        <p:xfrm>
          <a:off x="6877810" y="2064958"/>
          <a:ext cx="2097837" cy="127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9" name="圖表 88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319918"/>
              </p:ext>
            </p:extLst>
          </p:nvPr>
        </p:nvGraphicFramePr>
        <p:xfrm>
          <a:off x="1939401" y="1920346"/>
          <a:ext cx="2100699" cy="130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1" name="圖表 9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388676"/>
              </p:ext>
            </p:extLst>
          </p:nvPr>
        </p:nvGraphicFramePr>
        <p:xfrm>
          <a:off x="1236802" y="3553578"/>
          <a:ext cx="2131943" cy="140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C00">
            <a:alpha val="69804"/>
          </a:srgbClr>
        </a:solidFill>
        <a:ln w="6350" cmpd="sng">
          <a:solidFill>
            <a:srgbClr val="FFFFFF"/>
          </a:solidFill>
          <a:prstDash val="solid"/>
          <a:round/>
          <a:headEnd/>
          <a:tailEnd/>
        </a:ln>
        <a:effectLst>
          <a:outerShdw dist="28398" dir="6993903" algn="ctr" rotWithShape="0">
            <a:srgbClr val="B2B2B2">
              <a:alpha val="50000"/>
            </a:srgbClr>
          </a:outerShdw>
        </a:effectLst>
      </a:spPr>
      <a:bodyPr/>
      <a:lstStyle>
        <a:defPPr algn="l">
          <a:defRPr sz="1200" kern="0" dirty="0">
            <a:solidFill>
              <a:sysClr val="windowText" lastClr="000000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21</Words>
  <Application>Microsoft Office PowerPoint</Application>
  <PresentationFormat>A4 紙張 (210x297 公釐)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2023-10-17T17:58:37Z</dcterms:modified>
  <cp:version>v1.0</cp:version>
</cp:coreProperties>
</file>