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5050"/>
    <a:srgbClr val="660033"/>
    <a:srgbClr val="FFCC00"/>
    <a:srgbClr val="FF9933"/>
    <a:srgbClr val="FF6600"/>
    <a:srgbClr val="FFFF00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>
        <p:scale>
          <a:sx n="139" d="100"/>
          <a:sy n="139" d="100"/>
        </p:scale>
        <p:origin x="464" y="-472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9c77e31ad02d3e30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9c77e31ad02d3e30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9c77e31ad02d3e30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9c77e31ad02d3e30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9c77e31ad02d3e30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急性+慢性病床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237</c:v>
                </c:pt>
                <c:pt idx="1">
                  <c:v>7908</c:v>
                </c:pt>
                <c:pt idx="2">
                  <c:v>7993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6-C849-9A3D-82C3BCB2D4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8736064"/>
        <c:axId val="946783616"/>
      </c:barChart>
      <c:catAx>
        <c:axId val="6087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46783616"/>
        <c:crosses val="autoZero"/>
        <c:auto val="1"/>
        <c:lblAlgn val="ctr"/>
        <c:lblOffset val="100"/>
        <c:noMultiLvlLbl val="0"/>
      </c:catAx>
      <c:valAx>
        <c:axId val="946783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873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急性+慢性病床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229</c:v>
                </c:pt>
                <c:pt idx="1">
                  <c:v>4881</c:v>
                </c:pt>
                <c:pt idx="2">
                  <c:v>6990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7F-D447-8B00-3C4E146915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9285408"/>
        <c:axId val="882146512"/>
      </c:barChart>
      <c:catAx>
        <c:axId val="87928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2146512"/>
        <c:crosses val="autoZero"/>
        <c:auto val="1"/>
        <c:lblAlgn val="ctr"/>
        <c:lblOffset val="100"/>
        <c:noMultiLvlLbl val="0"/>
      </c:catAx>
      <c:valAx>
        <c:axId val="882146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28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急性+慢性病床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275</c:v>
                </c:pt>
                <c:pt idx="1">
                  <c:v>6764</c:v>
                </c:pt>
                <c:pt idx="2">
                  <c:v>9392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1-8349-B7EB-330A55289A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9285888"/>
        <c:axId val="885871440"/>
      </c:barChart>
      <c:catAx>
        <c:axId val="87928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5871440"/>
        <c:crosses val="autoZero"/>
        <c:auto val="1"/>
        <c:lblAlgn val="ctr"/>
        <c:lblOffset val="100"/>
        <c:noMultiLvlLbl val="0"/>
      </c:catAx>
      <c:valAx>
        <c:axId val="885871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28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工作表1!$A$4</c:f>
              <c:strCache>
                <c:ptCount val="1"/>
                <c:pt idx="0">
                  <c:v>桃 園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急性+慢性病床</c:v>
                </c:pt>
              </c:strCache>
            </c:strRef>
          </c:cat>
          <c:val>
            <c:numRef>
              <c:f>工作表1!$B$4:$D$4</c:f>
              <c:numCache>
                <c:formatCode>General</c:formatCode>
                <c:ptCount val="3"/>
                <c:pt idx="0">
                  <c:v>182</c:v>
                </c:pt>
                <c:pt idx="1">
                  <c:v>6818</c:v>
                </c:pt>
                <c:pt idx="2">
                  <c:v>8068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89-E14E-853F-C6EE484CB6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9294048"/>
        <c:axId val="614406944"/>
      </c:barChart>
      <c:catAx>
        <c:axId val="8792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14406944"/>
        <c:crosses val="autoZero"/>
        <c:auto val="1"/>
        <c:lblAlgn val="ctr"/>
        <c:lblOffset val="100"/>
        <c:noMultiLvlLbl val="0"/>
      </c:catAx>
      <c:valAx>
        <c:axId val="614406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29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</c:v>
                </c:pt>
                <c:pt idx="1">
                  <c:v>死亡人數</c:v>
                </c:pt>
                <c:pt idx="2">
                  <c:v>急性+慢性病床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233</c:v>
                </c:pt>
                <c:pt idx="1">
                  <c:v>6094</c:v>
                </c:pt>
                <c:pt idx="2">
                  <c:v>6978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3-F34E-9CAF-2AD282B74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9280128"/>
        <c:axId val="876529072"/>
      </c:barChart>
      <c:catAx>
        <c:axId val="87928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6529072"/>
        <c:crosses val="autoZero"/>
        <c:auto val="1"/>
        <c:lblAlgn val="ctr"/>
        <c:lblOffset val="100"/>
        <c:noMultiLvlLbl val="0"/>
      </c:catAx>
      <c:valAx>
        <c:axId val="876529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928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9933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4525054" y="4559278"/>
            <a:ext cx="3301875" cy="1190921"/>
            <a:chOff x="502215" y="5174208"/>
            <a:chExt cx="2969776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endCxn id="80" idx="5"/>
            </p:cNvCxnSpPr>
            <p:nvPr/>
          </p:nvCxnSpPr>
          <p:spPr>
            <a:xfrm rot="10800000">
              <a:off x="576424" y="5563106"/>
              <a:ext cx="1210067" cy="390187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2215" y="5488895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65EE8225-E240-AA4E-B9D2-05AA83721A8B}"/>
              </a:ext>
            </a:extLst>
          </p:cNvPr>
          <p:cNvGrpSpPr/>
          <p:nvPr/>
        </p:nvGrpSpPr>
        <p:grpSpPr>
          <a:xfrm>
            <a:off x="1419641" y="3261213"/>
            <a:ext cx="2739087" cy="1658971"/>
            <a:chOff x="1786489" y="5174208"/>
            <a:chExt cx="2463593" cy="1658971"/>
          </a:xfrm>
        </p:grpSpPr>
        <p:cxnSp>
          <p:nvCxnSpPr>
            <p:cNvPr id="59" name="肘形连接符 141">
              <a:extLst>
                <a:ext uri="{FF2B5EF4-FFF2-40B4-BE49-F238E27FC236}">
                  <a16:creationId xmlns:a16="http://schemas.microsoft.com/office/drawing/2014/main" id="{B293C8EC-1D06-E249-9F86-D5451B951C8C}"/>
                </a:ext>
              </a:extLst>
            </p:cNvPr>
            <p:cNvCxnSpPr>
              <a:cxnSpLocks/>
              <a:stCxn id="60" idx="3"/>
              <a:endCxn id="63" idx="0"/>
            </p:cNvCxnSpPr>
            <p:nvPr/>
          </p:nvCxnSpPr>
          <p:spPr>
            <a:xfrm>
              <a:off x="3471991" y="5849805"/>
              <a:ext cx="734620" cy="896432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0" name="圆角矩形 101">
              <a:extLst>
                <a:ext uri="{FF2B5EF4-FFF2-40B4-BE49-F238E27FC236}">
                  <a16:creationId xmlns:a16="http://schemas.microsoft.com/office/drawing/2014/main" id="{23E56EFB-725C-D84C-8194-2D7462C242D8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1" name="圆角矩形 45">
              <a:extLst>
                <a:ext uri="{FF2B5EF4-FFF2-40B4-BE49-F238E27FC236}">
                  <a16:creationId xmlns:a16="http://schemas.microsoft.com/office/drawing/2014/main" id="{A8CFFA78-6464-1946-BB85-DCB601AB9BC3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Oval 25">
              <a:extLst>
                <a:ext uri="{FF2B5EF4-FFF2-40B4-BE49-F238E27FC236}">
                  <a16:creationId xmlns:a16="http://schemas.microsoft.com/office/drawing/2014/main" id="{1F5DC1FC-0A0F-614E-A226-8055C1D2DC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63140" y="6746237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ECF2B9D7-BCC0-DE4D-BBD1-DE86D95A71B3}"/>
              </a:ext>
            </a:extLst>
          </p:cNvPr>
          <p:cNvGrpSpPr/>
          <p:nvPr/>
        </p:nvGrpSpPr>
        <p:grpSpPr>
          <a:xfrm>
            <a:off x="5288268" y="3074790"/>
            <a:ext cx="4473872" cy="1417358"/>
            <a:chOff x="-551905" y="4947771"/>
            <a:chExt cx="4023896" cy="1417358"/>
          </a:xfrm>
        </p:grpSpPr>
        <p:cxnSp>
          <p:nvCxnSpPr>
            <p:cNvPr id="66" name="肘形连接符 141">
              <a:extLst>
                <a:ext uri="{FF2B5EF4-FFF2-40B4-BE49-F238E27FC236}">
                  <a16:creationId xmlns:a16="http://schemas.microsoft.com/office/drawing/2014/main" id="{05107CD8-43B1-134C-84C4-AF8AD3EEC7FF}"/>
                </a:ext>
              </a:extLst>
            </p:cNvPr>
            <p:cNvCxnSpPr>
              <a:cxnSpLocks/>
              <a:stCxn id="70" idx="4"/>
              <a:endCxn id="67" idx="1"/>
            </p:cNvCxnSpPr>
            <p:nvPr/>
          </p:nvCxnSpPr>
          <p:spPr>
            <a:xfrm rot="16200000" flipH="1">
              <a:off x="231481" y="4294797"/>
              <a:ext cx="815092" cy="2294923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7" name="圆角矩形 101">
              <a:extLst>
                <a:ext uri="{FF2B5EF4-FFF2-40B4-BE49-F238E27FC236}">
                  <a16:creationId xmlns:a16="http://schemas.microsoft.com/office/drawing/2014/main" id="{B6EE1B38-2F8D-B545-942A-CE260B71408E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8" name="圆角矩形 45">
              <a:extLst>
                <a:ext uri="{FF2B5EF4-FFF2-40B4-BE49-F238E27FC236}">
                  <a16:creationId xmlns:a16="http://schemas.microsoft.com/office/drawing/2014/main" id="{CF121DEB-0E23-A144-AFC4-123F8F9BDB07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Oval 25">
              <a:extLst>
                <a:ext uri="{FF2B5EF4-FFF2-40B4-BE49-F238E27FC236}">
                  <a16:creationId xmlns:a16="http://schemas.microsoft.com/office/drawing/2014/main" id="{43FC6B26-8DE5-9644-A44A-A2640F1184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551905" y="4947771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0055DA01-FACF-A345-87CB-B09B4ABB660D}"/>
              </a:ext>
            </a:extLst>
          </p:cNvPr>
          <p:cNvGrpSpPr/>
          <p:nvPr/>
        </p:nvGrpSpPr>
        <p:grpSpPr>
          <a:xfrm>
            <a:off x="5810018" y="1361352"/>
            <a:ext cx="3683669" cy="1190921"/>
            <a:chOff x="158821" y="5174208"/>
            <a:chExt cx="3313170" cy="1190921"/>
          </a:xfrm>
        </p:grpSpPr>
        <p:cxnSp>
          <p:nvCxnSpPr>
            <p:cNvPr id="82" name="肘形连接符 141">
              <a:extLst>
                <a:ext uri="{FF2B5EF4-FFF2-40B4-BE49-F238E27FC236}">
                  <a16:creationId xmlns:a16="http://schemas.microsoft.com/office/drawing/2014/main" id="{8499CF96-7496-F747-A9E7-41B981676F03}"/>
                </a:ext>
              </a:extLst>
            </p:cNvPr>
            <p:cNvCxnSpPr>
              <a:cxnSpLocks/>
              <a:stCxn id="86" idx="4"/>
              <a:endCxn id="83" idx="1"/>
            </p:cNvCxnSpPr>
            <p:nvPr/>
          </p:nvCxnSpPr>
          <p:spPr>
            <a:xfrm rot="5400000" flipH="1" flipV="1">
              <a:off x="897705" y="5154391"/>
              <a:ext cx="193370" cy="1584197"/>
            </a:xfrm>
            <a:prstGeom prst="bentConnector4">
              <a:avLst>
                <a:gd name="adj1" fmla="val -118219"/>
                <a:gd name="adj2" fmla="val 51372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83" name="圆角矩形 101">
              <a:extLst>
                <a:ext uri="{FF2B5EF4-FFF2-40B4-BE49-F238E27FC236}">
                  <a16:creationId xmlns:a16="http://schemas.microsoft.com/office/drawing/2014/main" id="{CEBD2782-4DD5-1749-B321-295075D35A69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4" name="圆角矩形 45">
              <a:extLst>
                <a:ext uri="{FF2B5EF4-FFF2-40B4-BE49-F238E27FC236}">
                  <a16:creationId xmlns:a16="http://schemas.microsoft.com/office/drawing/2014/main" id="{8A51C33F-138B-164F-9776-D81B87ACE864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918242BF-FF31-4647-9884-5DA36195D3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821" y="5956233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4CDB46D-8578-DC41-8A65-F36FF25921EB}"/>
              </a:ext>
            </a:extLst>
          </p:cNvPr>
          <p:cNvGrpSpPr/>
          <p:nvPr/>
        </p:nvGrpSpPr>
        <p:grpSpPr>
          <a:xfrm>
            <a:off x="2276157" y="1455316"/>
            <a:ext cx="3043529" cy="1190921"/>
            <a:chOff x="1786489" y="5174208"/>
            <a:chExt cx="2737415" cy="1190921"/>
          </a:xfrm>
        </p:grpSpPr>
        <p:cxnSp>
          <p:nvCxnSpPr>
            <p:cNvPr id="89" name="肘形连接符 141">
              <a:extLst>
                <a:ext uri="{FF2B5EF4-FFF2-40B4-BE49-F238E27FC236}">
                  <a16:creationId xmlns:a16="http://schemas.microsoft.com/office/drawing/2014/main" id="{2F70BCCD-35E9-C14B-9AEC-BEFDBF411F7E}"/>
                </a:ext>
              </a:extLst>
            </p:cNvPr>
            <p:cNvCxnSpPr>
              <a:cxnSpLocks/>
              <a:stCxn id="93" idx="4"/>
              <a:endCxn id="90" idx="3"/>
            </p:cNvCxnSpPr>
            <p:nvPr/>
          </p:nvCxnSpPr>
          <p:spPr>
            <a:xfrm rot="5400000" flipH="1">
              <a:off x="3951244" y="5370552"/>
              <a:ext cx="49936" cy="1008442"/>
            </a:xfrm>
            <a:prstGeom prst="bentConnector4">
              <a:avLst>
                <a:gd name="adj1" fmla="val -457786"/>
                <a:gd name="adj2" fmla="val 52155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90" name="圆角矩形 101">
              <a:extLst>
                <a:ext uri="{FF2B5EF4-FFF2-40B4-BE49-F238E27FC236}">
                  <a16:creationId xmlns:a16="http://schemas.microsoft.com/office/drawing/2014/main" id="{4D23E972-1C78-FC40-AD53-8A2B4B0DCB2A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91" name="圆角矩形 45">
              <a:extLst>
                <a:ext uri="{FF2B5EF4-FFF2-40B4-BE49-F238E27FC236}">
                  <a16:creationId xmlns:a16="http://schemas.microsoft.com/office/drawing/2014/main" id="{139B759E-EB68-9D48-BF83-8E3FFE9E9723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桃園市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Oval 25">
              <a:extLst>
                <a:ext uri="{FF2B5EF4-FFF2-40B4-BE49-F238E27FC236}">
                  <a16:creationId xmlns:a16="http://schemas.microsoft.com/office/drawing/2014/main" id="{7FE4C2B7-6C8C-1B41-B34F-1ADAD872E2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36962" y="5812799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96" name="圖表 95">
            <a:extLst>
              <a:ext uri="{FF2B5EF4-FFF2-40B4-BE49-F238E27FC236}">
                <a16:creationId xmlns:a16="http://schemas.microsoft.com/office/drawing/2014/main" id="{FC8B0281-EE2C-FF48-3418-1F31231D8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27860"/>
              </p:ext>
            </p:extLst>
          </p:nvPr>
        </p:nvGraphicFramePr>
        <p:xfrm>
          <a:off x="5817363" y="4948132"/>
          <a:ext cx="2083290" cy="159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3" name="圖表 102">
            <a:extLst>
              <a:ext uri="{FF2B5EF4-FFF2-40B4-BE49-F238E27FC236}">
                <a16:creationId xmlns:a16="http://schemas.microsoft.com/office/drawing/2014/main" id="{493E33BB-1B54-E57E-02AF-EB1DBE700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680979"/>
              </p:ext>
            </p:extLst>
          </p:nvPr>
        </p:nvGraphicFramePr>
        <p:xfrm>
          <a:off x="1314161" y="3637673"/>
          <a:ext cx="2098394" cy="1628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8" name="圖表 107">
            <a:extLst>
              <a:ext uri="{FF2B5EF4-FFF2-40B4-BE49-F238E27FC236}">
                <a16:creationId xmlns:a16="http://schemas.microsoft.com/office/drawing/2014/main" id="{C7C0BBFB-601F-3B18-C630-B8091625B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02390"/>
              </p:ext>
            </p:extLst>
          </p:nvPr>
        </p:nvGraphicFramePr>
        <p:xfrm>
          <a:off x="7789069" y="3731705"/>
          <a:ext cx="2072157" cy="154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2" name="圖表 111">
            <a:extLst>
              <a:ext uri="{FF2B5EF4-FFF2-40B4-BE49-F238E27FC236}">
                <a16:creationId xmlns:a16="http://schemas.microsoft.com/office/drawing/2014/main" id="{97BBB59C-4576-3F54-64B5-FB74AC9B4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911465"/>
              </p:ext>
            </p:extLst>
          </p:nvPr>
        </p:nvGraphicFramePr>
        <p:xfrm>
          <a:off x="2176642" y="1821722"/>
          <a:ext cx="2057632" cy="164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3" name="圖表 112">
            <a:extLst>
              <a:ext uri="{FF2B5EF4-FFF2-40B4-BE49-F238E27FC236}">
                <a16:creationId xmlns:a16="http://schemas.microsoft.com/office/drawing/2014/main" id="{C3759116-DD3F-8C61-4FF5-E87659AF2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619318"/>
              </p:ext>
            </p:extLst>
          </p:nvPr>
        </p:nvGraphicFramePr>
        <p:xfrm>
          <a:off x="7524079" y="1793938"/>
          <a:ext cx="2072157" cy="1553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21</Words>
  <Application>Microsoft Macintosh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Meiryo UI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2023-10-17T18:20:45Z</dcterms:modified>
  <cp:version>v1.0</cp:version>
</cp:coreProperties>
</file>