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0066"/>
    <a:srgbClr val="660033"/>
    <a:srgbClr val="FF6600"/>
    <a:srgbClr val="FF9933"/>
    <a:srgbClr val="FFCC00"/>
    <a:srgbClr val="FFFF00"/>
    <a:srgbClr val="000000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4660"/>
  </p:normalViewPr>
  <p:slideViewPr>
    <p:cSldViewPr snapToGrid="0">
      <p:cViewPr>
        <p:scale>
          <a:sx n="169" d="100"/>
          <a:sy n="169" d="100"/>
        </p:scale>
        <p:origin x="-1184" y="-1672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siehyuan/Downloads/54d36da07f85143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siehyuan/Downloads/54d36da07f85143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siehyuan/Downloads/54d36da07f85143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工作表1!$A$3</c:f>
              <c:strCache>
                <c:ptCount val="1"/>
                <c:pt idx="0">
                  <c:v>臺 北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內外科</c:v>
                </c:pt>
                <c:pt idx="1">
                  <c:v>死亡人數</c:v>
                </c:pt>
                <c:pt idx="2">
                  <c:v>一般慢性病床</c:v>
                </c:pt>
              </c:strCache>
            </c:strRef>
          </c:cat>
          <c:val>
            <c:numRef>
              <c:f>工作表1!$B$3:$D$3</c:f>
              <c:numCache>
                <c:formatCode>General</c:formatCode>
                <c:ptCount val="3"/>
                <c:pt idx="0">
                  <c:v>308</c:v>
                </c:pt>
                <c:pt idx="1">
                  <c:v>25767</c:v>
                </c:pt>
                <c:pt idx="2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60-DC48-A6AA-73BA65D837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7560560"/>
        <c:axId val="1435985552"/>
      </c:barChart>
      <c:catAx>
        <c:axId val="117756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5985552"/>
        <c:crosses val="autoZero"/>
        <c:auto val="1"/>
        <c:lblAlgn val="ctr"/>
        <c:lblOffset val="100"/>
        <c:noMultiLvlLbl val="0"/>
      </c:catAx>
      <c:valAx>
        <c:axId val="1435985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775605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工作表1!$A$7</c:f>
              <c:strCache>
                <c:ptCount val="1"/>
                <c:pt idx="0">
                  <c:v>高 雄 市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內外科</c:v>
                </c:pt>
                <c:pt idx="1">
                  <c:v>死亡人數</c:v>
                </c:pt>
                <c:pt idx="2">
                  <c:v>一般慢性病床</c:v>
                </c:pt>
              </c:strCache>
            </c:strRef>
          </c:cat>
          <c:val>
            <c:numRef>
              <c:f>工作表1!$B$7:$D$7</c:f>
              <c:numCache>
                <c:formatCode>General</c:formatCode>
                <c:ptCount val="3"/>
                <c:pt idx="0">
                  <c:v>336</c:v>
                </c:pt>
                <c:pt idx="1">
                  <c:v>20377</c:v>
                </c:pt>
                <c:pt idx="2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E-FF46-97EA-E89E7E20E9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3247632"/>
        <c:axId val="1572149856"/>
      </c:barChart>
      <c:catAx>
        <c:axId val="157324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72149856"/>
        <c:crosses val="autoZero"/>
        <c:auto val="1"/>
        <c:lblAlgn val="ctr"/>
        <c:lblOffset val="100"/>
        <c:noMultiLvlLbl val="0"/>
      </c:catAx>
      <c:valAx>
        <c:axId val="1572149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324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新 北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內外科</c:v>
                </c:pt>
                <c:pt idx="1">
                  <c:v>死亡人數</c:v>
                </c:pt>
                <c:pt idx="2">
                  <c:v>一般慢性病床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325</c:v>
                </c:pt>
                <c:pt idx="1">
                  <c:v>31713</c:v>
                </c:pt>
                <c:pt idx="2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F9-D944-8433-F8CEAA0525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90151728"/>
        <c:axId val="1428327376"/>
      </c:barChart>
      <c:catAx>
        <c:axId val="119015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8327376"/>
        <c:crosses val="autoZero"/>
        <c:auto val="1"/>
        <c:lblAlgn val="ctr"/>
        <c:lblOffset val="100"/>
        <c:noMultiLvlLbl val="0"/>
      </c:catAx>
      <c:valAx>
        <c:axId val="1428327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015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10/18/23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FF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rgbClr val="CC0066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CC00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56181" y="1842232"/>
            <a:ext cx="3219828" cy="1190921"/>
            <a:chOff x="5673362" y="1771103"/>
            <a:chExt cx="2882618" cy="1190921"/>
          </a:xfrm>
        </p:grpSpPr>
        <p:sp>
          <p:nvSpPr>
            <p:cNvPr id="84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85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7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98923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88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2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13D33E2-0B0B-C346-9697-C372E3ED4B21}"/>
              </a:ext>
            </a:extLst>
          </p:cNvPr>
          <p:cNvGrpSpPr/>
          <p:nvPr/>
        </p:nvGrpSpPr>
        <p:grpSpPr>
          <a:xfrm>
            <a:off x="2290167" y="1606487"/>
            <a:ext cx="3381087" cy="1190921"/>
            <a:chOff x="6870478" y="1771103"/>
            <a:chExt cx="3026988" cy="1190921"/>
          </a:xfrm>
        </p:grpSpPr>
        <p:sp>
          <p:nvSpPr>
            <p:cNvPr id="59" name="圆角矩形 101">
              <a:extLst>
                <a:ext uri="{FF2B5EF4-FFF2-40B4-BE49-F238E27FC236}">
                  <a16:creationId xmlns:a16="http://schemas.microsoft.com/office/drawing/2014/main" id="{F79A24D1-6D57-E248-AC39-7682F05D425F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0" name="圆角矩形 45">
              <a:extLst>
                <a:ext uri="{FF2B5EF4-FFF2-40B4-BE49-F238E27FC236}">
                  <a16:creationId xmlns:a16="http://schemas.microsoft.com/office/drawing/2014/main" id="{D74EF241-A7F9-E549-AA3E-C32C6EE852C7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CC0066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2" name="肘形连接符 141">
              <a:extLst>
                <a:ext uri="{FF2B5EF4-FFF2-40B4-BE49-F238E27FC236}">
                  <a16:creationId xmlns:a16="http://schemas.microsoft.com/office/drawing/2014/main" id="{C772B731-6711-804D-ABE7-FF9A28192AE0}"/>
                </a:ext>
              </a:extLst>
            </p:cNvPr>
            <p:cNvCxnSpPr>
              <a:cxnSpLocks/>
              <a:stCxn id="59" idx="3"/>
              <a:endCxn id="63" idx="2"/>
            </p:cNvCxnSpPr>
            <p:nvPr/>
          </p:nvCxnSpPr>
          <p:spPr>
            <a:xfrm flipV="1">
              <a:off x="8555980" y="2050958"/>
              <a:ext cx="1254544" cy="39574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3" name="Oval 25">
              <a:extLst>
                <a:ext uri="{FF2B5EF4-FFF2-40B4-BE49-F238E27FC236}">
                  <a16:creationId xmlns:a16="http://schemas.microsoft.com/office/drawing/2014/main" id="{392725BA-2C4C-A44F-B1AC-0E240FF5B3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810524" y="2007487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124B6E2B-D532-6543-806F-149B46ED8FCD}"/>
              </a:ext>
            </a:extLst>
          </p:cNvPr>
          <p:cNvGrpSpPr/>
          <p:nvPr/>
        </p:nvGrpSpPr>
        <p:grpSpPr>
          <a:xfrm>
            <a:off x="1432307" y="4444662"/>
            <a:ext cx="2881228" cy="1190921"/>
            <a:chOff x="6870478" y="1771103"/>
            <a:chExt cx="2579479" cy="1190921"/>
          </a:xfrm>
        </p:grpSpPr>
        <p:sp>
          <p:nvSpPr>
            <p:cNvPr id="68" name="圆角矩形 101">
              <a:extLst>
                <a:ext uri="{FF2B5EF4-FFF2-40B4-BE49-F238E27FC236}">
                  <a16:creationId xmlns:a16="http://schemas.microsoft.com/office/drawing/2014/main" id="{313C247D-E02D-D24C-AA9A-7095ABF2FDA1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69" name="圆角矩形 45">
              <a:extLst>
                <a:ext uri="{FF2B5EF4-FFF2-40B4-BE49-F238E27FC236}">
                  <a16:creationId xmlns:a16="http://schemas.microsoft.com/office/drawing/2014/main" id="{FD074210-F4B9-7D41-9980-E133C61BB15A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F5050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1" name="肘形连接符 141">
              <a:extLst>
                <a:ext uri="{FF2B5EF4-FFF2-40B4-BE49-F238E27FC236}">
                  <a16:creationId xmlns:a16="http://schemas.microsoft.com/office/drawing/2014/main" id="{05FF8F3F-4878-104A-AC32-1FFB392BAC0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555980" y="2439443"/>
              <a:ext cx="838830" cy="7257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2" name="Oval 25">
              <a:extLst>
                <a:ext uri="{FF2B5EF4-FFF2-40B4-BE49-F238E27FC236}">
                  <a16:creationId xmlns:a16="http://schemas.microsoft.com/office/drawing/2014/main" id="{6145340C-F4A0-9D4C-AE79-6393CBFA42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63015" y="239968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76" name="圖表 75">
            <a:extLst>
              <a:ext uri="{FF2B5EF4-FFF2-40B4-BE49-F238E27FC236}">
                <a16:creationId xmlns:a16="http://schemas.microsoft.com/office/drawing/2014/main" id="{D82FEF11-10C6-2A2C-1DF5-9FBCBF537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992427"/>
              </p:ext>
            </p:extLst>
          </p:nvPr>
        </p:nvGraphicFramePr>
        <p:xfrm>
          <a:off x="2149575" y="1943369"/>
          <a:ext cx="2163960" cy="1621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8" name="圖表 77">
            <a:extLst>
              <a:ext uri="{FF2B5EF4-FFF2-40B4-BE49-F238E27FC236}">
                <a16:creationId xmlns:a16="http://schemas.microsoft.com/office/drawing/2014/main" id="{3F609815-CC37-78C7-8057-90BC516C9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637725"/>
              </p:ext>
            </p:extLst>
          </p:nvPr>
        </p:nvGraphicFramePr>
        <p:xfrm>
          <a:off x="1305400" y="4817426"/>
          <a:ext cx="2133897" cy="158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9" name="圖表 78">
            <a:extLst>
              <a:ext uri="{FF2B5EF4-FFF2-40B4-BE49-F238E27FC236}">
                <a16:creationId xmlns:a16="http://schemas.microsoft.com/office/drawing/2014/main" id="{28AB7EA1-68D3-A56F-0087-74DA45B31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515780"/>
              </p:ext>
            </p:extLst>
          </p:nvPr>
        </p:nvGraphicFramePr>
        <p:xfrm>
          <a:off x="6920888" y="2247169"/>
          <a:ext cx="2081844" cy="1571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17</Words>
  <Application>Microsoft Macintosh PowerPoint</Application>
  <PresentationFormat>A4 紙張 (210x297 公釐)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Meiryo UI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2023-10-17T17:38:40Z</dcterms:modified>
  <cp:version>v1.0</cp:version>
</cp:coreProperties>
</file>