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6F"/>
    <a:srgbClr val="F77D7D"/>
    <a:srgbClr val="8C4569"/>
    <a:srgbClr val="CC0066"/>
    <a:srgbClr val="FFCC00"/>
    <a:srgbClr val="FF9933"/>
    <a:srgbClr val="FF6600"/>
    <a:srgbClr val="FF5050"/>
    <a:srgbClr val="6600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>
        <p:scale>
          <a:sx n="203" d="100"/>
          <a:sy n="203" d="100"/>
        </p:scale>
        <p:origin x="667" y="-5741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33102;&#28814;&#12289;&#33102;&#30149;&#30151;&#20505;&#32676;&#21450;&#33102;&#30149;&#35722;&#38263;&#26781;&#2229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33102;&#28814;&#12289;&#33102;&#30149;&#30151;&#20505;&#32676;&#21450;&#33102;&#30149;&#35722;&#38263;&#26781;&#2229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33102;&#28814;&#12289;&#33102;&#30149;&#30151;&#20505;&#32676;&#21450;&#33102;&#30149;&#35722;&#38263;&#26781;&#2229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33102;&#28814;&#12289;&#33102;&#30149;&#30151;&#20505;&#32676;&#21450;&#33102;&#30149;&#35722;&#38263;&#26781;&#2229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33102;&#28814;&#12289;&#33102;&#30149;&#30151;&#20505;&#32676;&#21450;&#33102;&#30149;&#35722;&#38263;&#26781;&#2229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233</c:v>
                </c:pt>
                <c:pt idx="1">
                  <c:v>6571</c:v>
                </c:pt>
                <c:pt idx="2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2-4060-B6BC-8D5ECE3BAA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7873615"/>
        <c:axId val="663600863"/>
      </c:barChart>
      <c:catAx>
        <c:axId val="205787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3600863"/>
        <c:crosses val="autoZero"/>
        <c:auto val="1"/>
        <c:lblAlgn val="ctr"/>
        <c:lblOffset val="100"/>
        <c:noMultiLvlLbl val="0"/>
      </c:catAx>
      <c:valAx>
        <c:axId val="6636008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787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275</c:v>
                </c:pt>
                <c:pt idx="1">
                  <c:v>5676</c:v>
                </c:pt>
                <c:pt idx="2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A-4108-BD80-A256FEC1EC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598367"/>
        <c:axId val="87337247"/>
      </c:barChart>
      <c:catAx>
        <c:axId val="8259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337247"/>
        <c:crosses val="autoZero"/>
        <c:auto val="1"/>
        <c:lblAlgn val="ctr"/>
        <c:lblOffset val="100"/>
        <c:noMultiLvlLbl val="0"/>
      </c:catAx>
      <c:valAx>
        <c:axId val="873372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9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237</c:v>
                </c:pt>
                <c:pt idx="1">
                  <c:v>6103</c:v>
                </c:pt>
                <c:pt idx="2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A-4FCF-BB2B-9B0224CB0A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32271"/>
        <c:axId val="677363695"/>
      </c:barChart>
      <c:catAx>
        <c:axId val="73823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7363695"/>
        <c:crosses val="autoZero"/>
        <c:auto val="1"/>
        <c:lblAlgn val="ctr"/>
        <c:lblOffset val="100"/>
        <c:noMultiLvlLbl val="0"/>
      </c:catAx>
      <c:valAx>
        <c:axId val="6773636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8232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臺 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工作表1!$B$3:$D$3</c:f>
              <c:numCache>
                <c:formatCode>General</c:formatCode>
                <c:ptCount val="3"/>
                <c:pt idx="0">
                  <c:v>206</c:v>
                </c:pt>
                <c:pt idx="1">
                  <c:v>5498</c:v>
                </c:pt>
                <c:pt idx="2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9-4CB9-A678-E3B409683A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7867855"/>
        <c:axId val="87342207"/>
      </c:barChart>
      <c:catAx>
        <c:axId val="205786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342207"/>
        <c:crosses val="autoZero"/>
        <c:auto val="1"/>
        <c:lblAlgn val="ctr"/>
        <c:lblOffset val="100"/>
        <c:noMultiLvlLbl val="0"/>
      </c:catAx>
      <c:valAx>
        <c:axId val="873422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786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229</c:v>
                </c:pt>
                <c:pt idx="1">
                  <c:v>4332</c:v>
                </c:pt>
                <c:pt idx="2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B-413C-9154-D0201F446C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334447"/>
        <c:axId val="87339727"/>
      </c:barChart>
      <c:catAx>
        <c:axId val="8633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339727"/>
        <c:crosses val="autoZero"/>
        <c:auto val="1"/>
        <c:lblAlgn val="ctr"/>
        <c:lblOffset val="100"/>
        <c:noMultiLvlLbl val="0"/>
      </c:catAx>
      <c:valAx>
        <c:axId val="873397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33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kern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9933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73362" y="1771103"/>
            <a:ext cx="3219828" cy="1190921"/>
            <a:chOff x="5673362" y="1771103"/>
            <a:chExt cx="2882618" cy="1190921"/>
          </a:xfrm>
        </p:grpSpPr>
        <p:sp>
          <p:nvSpPr>
            <p:cNvPr id="53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54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6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502290" y="5009572"/>
            <a:ext cx="2780920" cy="1190921"/>
            <a:chOff x="1786489" y="5174208"/>
            <a:chExt cx="2501218" cy="1190921"/>
          </a:xfrm>
        </p:grpSpPr>
        <p:cxnSp>
          <p:nvCxnSpPr>
            <p:cNvPr id="59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649271" y="2975884"/>
            <a:ext cx="2780920" cy="1190921"/>
            <a:chOff x="1786489" y="5174208"/>
            <a:chExt cx="2501218" cy="1190921"/>
          </a:xfrm>
        </p:grpSpPr>
        <p:cxnSp>
          <p:nvCxnSpPr>
            <p:cNvPr id="65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6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7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4E1196A-74E3-102C-A4F0-C0E28A39F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041518"/>
              </p:ext>
            </p:extLst>
          </p:nvPr>
        </p:nvGraphicFramePr>
        <p:xfrm>
          <a:off x="6879387" y="2056514"/>
          <a:ext cx="2141169" cy="126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0E629800-20C4-8C2A-062B-607A6BBB1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80037"/>
              </p:ext>
            </p:extLst>
          </p:nvPr>
        </p:nvGraphicFramePr>
        <p:xfrm>
          <a:off x="1516876" y="3298068"/>
          <a:ext cx="2138736" cy="1213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26A90B88-EA90-FB11-7F27-2D752F580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152848"/>
              </p:ext>
            </p:extLst>
          </p:nvPr>
        </p:nvGraphicFramePr>
        <p:xfrm>
          <a:off x="1372232" y="5284206"/>
          <a:ext cx="2140752" cy="1270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08EB8FCF-5D22-4168-C243-D140E925A84C}"/>
              </a:ext>
            </a:extLst>
          </p:cNvPr>
          <p:cNvGrpSpPr/>
          <p:nvPr/>
        </p:nvGrpSpPr>
        <p:grpSpPr>
          <a:xfrm>
            <a:off x="1976769" y="1450610"/>
            <a:ext cx="3797927" cy="1190921"/>
            <a:chOff x="1786489" y="5174208"/>
            <a:chExt cx="3415935" cy="1190921"/>
          </a:xfrm>
        </p:grpSpPr>
        <p:cxnSp>
          <p:nvCxnSpPr>
            <p:cNvPr id="9" name="肘形连接符 141">
              <a:extLst>
                <a:ext uri="{FF2B5EF4-FFF2-40B4-BE49-F238E27FC236}">
                  <a16:creationId xmlns:a16="http://schemas.microsoft.com/office/drawing/2014/main" id="{508B1CAE-B034-3AFF-6E2E-F2EB2C1E875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471991" y="5647827"/>
              <a:ext cx="1680508" cy="20197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0" name="圆角矩形 101">
              <a:extLst>
                <a:ext uri="{FF2B5EF4-FFF2-40B4-BE49-F238E27FC236}">
                  <a16:creationId xmlns:a16="http://schemas.microsoft.com/office/drawing/2014/main" id="{590E9057-255C-8976-A9DE-5F1A80E12FC8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1" name="圆角矩形 45">
              <a:extLst>
                <a:ext uri="{FF2B5EF4-FFF2-40B4-BE49-F238E27FC236}">
                  <a16:creationId xmlns:a16="http://schemas.microsoft.com/office/drawing/2014/main" id="{E1558EB8-A452-5D62-0E9E-6155F4F87003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BD216F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Oval 25">
              <a:extLst>
                <a:ext uri="{FF2B5EF4-FFF2-40B4-BE49-F238E27FC236}">
                  <a16:creationId xmlns:a16="http://schemas.microsoft.com/office/drawing/2014/main" id="{A02EFFFE-EBDB-811A-A380-934FB048E6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5482" y="5604356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2" name="圖表 21">
            <a:extLst>
              <a:ext uri="{FF2B5EF4-FFF2-40B4-BE49-F238E27FC236}">
                <a16:creationId xmlns:a16="http://schemas.microsoft.com/office/drawing/2014/main" id="{753CBBA9-5B54-9DA4-1511-8EB14FC92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952304"/>
              </p:ext>
            </p:extLst>
          </p:nvPr>
        </p:nvGraphicFramePr>
        <p:xfrm>
          <a:off x="1839681" y="1787976"/>
          <a:ext cx="2142844" cy="120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0AE844D1-8C53-44DE-4BC9-1489D87E8395}"/>
              </a:ext>
            </a:extLst>
          </p:cNvPr>
          <p:cNvGrpSpPr/>
          <p:nvPr/>
        </p:nvGrpSpPr>
        <p:grpSpPr>
          <a:xfrm>
            <a:off x="4079232" y="4091187"/>
            <a:ext cx="4307824" cy="1190921"/>
            <a:chOff x="-402556" y="5174208"/>
            <a:chExt cx="3874547" cy="1190921"/>
          </a:xfrm>
        </p:grpSpPr>
        <p:cxnSp>
          <p:nvCxnSpPr>
            <p:cNvPr id="29" name="肘形连接符 141">
              <a:extLst>
                <a:ext uri="{FF2B5EF4-FFF2-40B4-BE49-F238E27FC236}">
                  <a16:creationId xmlns:a16="http://schemas.microsoft.com/office/drawing/2014/main" id="{9B95F203-750D-2F77-CCD7-8F13FDB71A4D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rot="10800000" flipV="1">
              <a:off x="-350209" y="5849805"/>
              <a:ext cx="2136699" cy="10344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30" name="圆角矩形 101">
              <a:extLst>
                <a:ext uri="{FF2B5EF4-FFF2-40B4-BE49-F238E27FC236}">
                  <a16:creationId xmlns:a16="http://schemas.microsoft.com/office/drawing/2014/main" id="{DCFF5308-3662-B6CC-6F77-B7084CE019BF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1" name="圆角矩形 45">
              <a:extLst>
                <a:ext uri="{FF2B5EF4-FFF2-40B4-BE49-F238E27FC236}">
                  <a16:creationId xmlns:a16="http://schemas.microsoft.com/office/drawing/2014/main" id="{62D7D34E-A55E-2A43-CA9A-826A342503B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77D7D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Oval 25">
              <a:extLst>
                <a:ext uri="{FF2B5EF4-FFF2-40B4-BE49-F238E27FC236}">
                  <a16:creationId xmlns:a16="http://schemas.microsoft.com/office/drawing/2014/main" id="{5163A549-556F-6C82-D191-623E951342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402556" y="5811608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36" name="圖表 35">
            <a:extLst>
              <a:ext uri="{FF2B5EF4-FFF2-40B4-BE49-F238E27FC236}">
                <a16:creationId xmlns:a16="http://schemas.microsoft.com/office/drawing/2014/main" id="{F573AEF0-76D4-1E71-0A92-F7F825106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09613"/>
              </p:ext>
            </p:extLst>
          </p:nvPr>
        </p:nvGraphicFramePr>
        <p:xfrm>
          <a:off x="6381802" y="4408117"/>
          <a:ext cx="2141170" cy="1218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23</Words>
  <Application>Microsoft Office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2023-10-17T18:12:53Z</dcterms:modified>
  <cp:version>v1.0</cp:version>
</cp:coreProperties>
</file>