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EA5EB-DB95-43C9-B0EE-E64CADA9EA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B6C1F9-2D91-4078-9276-97B8D92A10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45D520-F942-4AB2-85D0-6F5AD38CA82C}" type="datetime1">
              <a:rPr lang="en-US" smtClean="0"/>
              <a:t>11-Sep-19</a:t>
            </a:fld>
            <a:endParaRPr lang="en-US"/>
          </a:p>
        </p:txBody>
      </p:sp>
      <p:sp>
        <p:nvSpPr>
          <p:cNvPr id="4" name="Footer Placeholder 3">
            <a:extLst>
              <a:ext uri="{FF2B5EF4-FFF2-40B4-BE49-F238E27FC236}">
                <a16:creationId xmlns:a16="http://schemas.microsoft.com/office/drawing/2014/main" id="{E2D2FBD9-4905-4926-BD15-7E2C237EDF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Nguyễn Nhật Hùng</a:t>
            </a:r>
          </a:p>
        </p:txBody>
      </p:sp>
      <p:sp>
        <p:nvSpPr>
          <p:cNvPr id="5" name="Slide Number Placeholder 4">
            <a:extLst>
              <a:ext uri="{FF2B5EF4-FFF2-40B4-BE49-F238E27FC236}">
                <a16:creationId xmlns:a16="http://schemas.microsoft.com/office/drawing/2014/main" id="{5DFA6649-47A9-4352-87A4-55976D512F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C38C5D-56C5-4A4E-9F46-280544799820}" type="slidenum">
              <a:rPr lang="en-US" smtClean="0"/>
              <a:t>‹#›</a:t>
            </a:fld>
            <a:endParaRPr lang="en-US"/>
          </a:p>
        </p:txBody>
      </p:sp>
    </p:spTree>
    <p:extLst>
      <p:ext uri="{BB962C8B-B14F-4D97-AF65-F5344CB8AC3E}">
        <p14:creationId xmlns:p14="http://schemas.microsoft.com/office/powerpoint/2010/main" val="38729700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0EFC8-2ACC-4080-B69F-DCC814844A8C}" type="datetime1">
              <a:rPr lang="en-US" smtClean="0"/>
              <a:t>11-Sep-19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Nguyễn Nhật Hùng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4F537-D192-4158-9798-ADA637D1C924}" type="slidenum">
              <a:rPr lang="en-US" smtClean="0"/>
              <a:t>‹#›</a:t>
            </a:fld>
            <a:endParaRPr lang="en-US"/>
          </a:p>
        </p:txBody>
      </p:sp>
    </p:spTree>
    <p:extLst>
      <p:ext uri="{BB962C8B-B14F-4D97-AF65-F5344CB8AC3E}">
        <p14:creationId xmlns:p14="http://schemas.microsoft.com/office/powerpoint/2010/main" val="68356535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Nguyễn Nhật Hùng</a:t>
            </a:r>
          </a:p>
        </p:txBody>
      </p:sp>
      <p:sp>
        <p:nvSpPr>
          <p:cNvPr id="5" name="Slide Number Placeholder 4"/>
          <p:cNvSpPr>
            <a:spLocks noGrp="1"/>
          </p:cNvSpPr>
          <p:nvPr>
            <p:ph type="sldNum" sz="quarter" idx="5"/>
          </p:nvPr>
        </p:nvSpPr>
        <p:spPr/>
        <p:txBody>
          <a:bodyPr/>
          <a:lstStyle/>
          <a:p>
            <a:fld id="{9274F537-D192-4158-9798-ADA637D1C924}" type="slidenum">
              <a:rPr lang="en-US" smtClean="0"/>
              <a:t>3</a:t>
            </a:fld>
            <a:endParaRPr lang="en-US"/>
          </a:p>
        </p:txBody>
      </p:sp>
    </p:spTree>
    <p:extLst>
      <p:ext uri="{BB962C8B-B14F-4D97-AF65-F5344CB8AC3E}">
        <p14:creationId xmlns:p14="http://schemas.microsoft.com/office/powerpoint/2010/main" val="20559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4C2BB-3589-492F-BE3D-96308C722A54}" type="datetime1">
              <a:rPr lang="en-US" smtClean="0"/>
              <a:t>11-Sep-19</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vi-VN"/>
              <a:t>GVHD : Phạm Thi Vương</a:t>
            </a:r>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6DA1686-F1BA-477C-B24A-23BEC70E33A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80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6041E-DF7C-404E-BBAA-C291BBC326A7}" type="datetime1">
              <a:rPr lang="en-US" smtClean="0"/>
              <a:t>11-Sep-19</a:t>
            </a:fld>
            <a:endParaRPr lang="en-US"/>
          </a:p>
        </p:txBody>
      </p:sp>
      <p:sp>
        <p:nvSpPr>
          <p:cNvPr id="5" name="Footer Placeholder 4"/>
          <p:cNvSpPr>
            <a:spLocks noGrp="1"/>
          </p:cNvSpPr>
          <p:nvPr>
            <p:ph type="ftr" sz="quarter" idx="11"/>
          </p:nvPr>
        </p:nvSpPr>
        <p:spPr/>
        <p:txBody>
          <a:bodyPr/>
          <a:lstStyle/>
          <a:p>
            <a:r>
              <a:rPr lang="vi-VN"/>
              <a:t>GVHD : Phạm Thi Vương</a:t>
            </a:r>
            <a:endParaRPr lang="en-US"/>
          </a:p>
        </p:txBody>
      </p:sp>
      <p:sp>
        <p:nvSpPr>
          <p:cNvPr id="6" name="Slide Number Placeholder 5"/>
          <p:cNvSpPr>
            <a:spLocks noGrp="1"/>
          </p:cNvSpPr>
          <p:nvPr>
            <p:ph type="sldNum" sz="quarter" idx="12"/>
          </p:nvPr>
        </p:nvSpPr>
        <p:spPr/>
        <p:txBody>
          <a:bodyPr/>
          <a:lstStyle/>
          <a:p>
            <a:fld id="{96DA1686-F1BA-477C-B24A-23BEC70E33A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031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3C119-4734-47FE-87A1-297E18356701}" type="datetime1">
              <a:rPr lang="en-US" smtClean="0"/>
              <a:t>11-Sep-19</a:t>
            </a:fld>
            <a:endParaRPr lang="en-US"/>
          </a:p>
        </p:txBody>
      </p:sp>
      <p:sp>
        <p:nvSpPr>
          <p:cNvPr id="5" name="Footer Placeholder 4"/>
          <p:cNvSpPr>
            <a:spLocks noGrp="1"/>
          </p:cNvSpPr>
          <p:nvPr>
            <p:ph type="ftr" sz="quarter" idx="11"/>
          </p:nvPr>
        </p:nvSpPr>
        <p:spPr/>
        <p:txBody>
          <a:bodyPr/>
          <a:lstStyle/>
          <a:p>
            <a:r>
              <a:rPr lang="vi-VN"/>
              <a:t>GVHD : Phạm Thi Vương</a:t>
            </a:r>
            <a:endParaRPr lang="en-US"/>
          </a:p>
        </p:txBody>
      </p:sp>
      <p:sp>
        <p:nvSpPr>
          <p:cNvPr id="6" name="Slide Number Placeholder 5"/>
          <p:cNvSpPr>
            <a:spLocks noGrp="1"/>
          </p:cNvSpPr>
          <p:nvPr>
            <p:ph type="sldNum" sz="quarter" idx="12"/>
          </p:nvPr>
        </p:nvSpPr>
        <p:spPr/>
        <p:txBody>
          <a:bodyPr/>
          <a:lstStyle/>
          <a:p>
            <a:fld id="{96DA1686-F1BA-477C-B24A-23BEC70E33A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546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DEE0D-3190-4FF3-8DAB-BFBD05B7FC56}" type="datetime1">
              <a:rPr lang="en-US" smtClean="0"/>
              <a:t>11-Sep-19</a:t>
            </a:fld>
            <a:endParaRPr lang="en-US"/>
          </a:p>
        </p:txBody>
      </p:sp>
      <p:sp>
        <p:nvSpPr>
          <p:cNvPr id="5" name="Footer Placeholder 4"/>
          <p:cNvSpPr>
            <a:spLocks noGrp="1"/>
          </p:cNvSpPr>
          <p:nvPr>
            <p:ph type="ftr" sz="quarter" idx="11"/>
          </p:nvPr>
        </p:nvSpPr>
        <p:spPr>
          <a:xfrm>
            <a:off x="0" y="5806419"/>
            <a:ext cx="5938836" cy="309201"/>
          </a:xfrm>
        </p:spPr>
        <p:txBody>
          <a:bodyPr/>
          <a:lstStyle/>
          <a:p>
            <a:r>
              <a:rPr lang="vi-VN"/>
              <a:t>GVHD : Phạm Thi Vương</a:t>
            </a:r>
            <a:endParaRPr lang="en-US"/>
          </a:p>
        </p:txBody>
      </p:sp>
      <p:sp>
        <p:nvSpPr>
          <p:cNvPr id="6" name="Slide Number Placeholder 5"/>
          <p:cNvSpPr>
            <a:spLocks noGrp="1"/>
          </p:cNvSpPr>
          <p:nvPr>
            <p:ph type="sldNum" sz="quarter" idx="12"/>
          </p:nvPr>
        </p:nvSpPr>
        <p:spPr>
          <a:xfrm>
            <a:off x="11380981" y="5612042"/>
            <a:ext cx="811019" cy="503578"/>
          </a:xfrm>
        </p:spPr>
        <p:txBody>
          <a:bodyPr/>
          <a:lstStyle/>
          <a:p>
            <a:fld id="{96DA1686-F1BA-477C-B24A-23BEC70E33A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72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A7D8F8-401E-4B84-B1E1-574B732BEEC7}" type="datetime1">
              <a:rPr lang="en-US" smtClean="0"/>
              <a:t>11-Sep-19</a:t>
            </a:fld>
            <a:endParaRPr lang="en-US"/>
          </a:p>
        </p:txBody>
      </p:sp>
      <p:sp>
        <p:nvSpPr>
          <p:cNvPr id="5" name="Footer Placeholder 4"/>
          <p:cNvSpPr>
            <a:spLocks noGrp="1"/>
          </p:cNvSpPr>
          <p:nvPr>
            <p:ph type="ftr" sz="quarter" idx="11"/>
          </p:nvPr>
        </p:nvSpPr>
        <p:spPr/>
        <p:txBody>
          <a:bodyPr/>
          <a:lstStyle/>
          <a:p>
            <a:r>
              <a:rPr lang="vi-VN"/>
              <a:t>GVHD : Phạm Thi Vương</a:t>
            </a:r>
            <a:endParaRPr lang="en-US"/>
          </a:p>
        </p:txBody>
      </p:sp>
      <p:sp>
        <p:nvSpPr>
          <p:cNvPr id="6" name="Slide Number Placeholder 5"/>
          <p:cNvSpPr>
            <a:spLocks noGrp="1"/>
          </p:cNvSpPr>
          <p:nvPr>
            <p:ph type="sldNum" sz="quarter" idx="12"/>
          </p:nvPr>
        </p:nvSpPr>
        <p:spPr/>
        <p:txBody>
          <a:bodyPr/>
          <a:lstStyle/>
          <a:p>
            <a:fld id="{96DA1686-F1BA-477C-B24A-23BEC70E33A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426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4445B3-1B77-411B-8DE1-60330BFA1061}" type="datetime1">
              <a:rPr lang="en-US" smtClean="0"/>
              <a:t>11-Sep-19</a:t>
            </a:fld>
            <a:endParaRPr lang="en-US"/>
          </a:p>
        </p:txBody>
      </p:sp>
      <p:sp>
        <p:nvSpPr>
          <p:cNvPr id="6" name="Footer Placeholder 5"/>
          <p:cNvSpPr>
            <a:spLocks noGrp="1"/>
          </p:cNvSpPr>
          <p:nvPr>
            <p:ph type="ftr" sz="quarter" idx="11"/>
          </p:nvPr>
        </p:nvSpPr>
        <p:spPr/>
        <p:txBody>
          <a:bodyPr/>
          <a:lstStyle/>
          <a:p>
            <a:r>
              <a:rPr lang="vi-VN"/>
              <a:t>GVHD : Phạm Thi Vương</a:t>
            </a:r>
            <a:endParaRPr lang="en-US"/>
          </a:p>
        </p:txBody>
      </p:sp>
      <p:sp>
        <p:nvSpPr>
          <p:cNvPr id="7" name="Slide Number Placeholder 6"/>
          <p:cNvSpPr>
            <a:spLocks noGrp="1"/>
          </p:cNvSpPr>
          <p:nvPr>
            <p:ph type="sldNum" sz="quarter" idx="12"/>
          </p:nvPr>
        </p:nvSpPr>
        <p:spPr/>
        <p:txBody>
          <a:bodyPr/>
          <a:lstStyle/>
          <a:p>
            <a:fld id="{96DA1686-F1BA-477C-B24A-23BEC70E33A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28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3FAA6C-0973-42EE-9DB7-9D64431AFFA5}" type="datetime1">
              <a:rPr lang="en-US" smtClean="0"/>
              <a:t>11-Sep-19</a:t>
            </a:fld>
            <a:endParaRPr lang="en-US"/>
          </a:p>
        </p:txBody>
      </p:sp>
      <p:sp>
        <p:nvSpPr>
          <p:cNvPr id="8" name="Footer Placeholder 7"/>
          <p:cNvSpPr>
            <a:spLocks noGrp="1"/>
          </p:cNvSpPr>
          <p:nvPr>
            <p:ph type="ftr" sz="quarter" idx="11"/>
          </p:nvPr>
        </p:nvSpPr>
        <p:spPr/>
        <p:txBody>
          <a:bodyPr/>
          <a:lstStyle/>
          <a:p>
            <a:r>
              <a:rPr lang="vi-VN"/>
              <a:t>GVHD : Phạm Thi Vương</a:t>
            </a:r>
            <a:endParaRPr lang="en-US"/>
          </a:p>
        </p:txBody>
      </p:sp>
      <p:sp>
        <p:nvSpPr>
          <p:cNvPr id="9" name="Slide Number Placeholder 8"/>
          <p:cNvSpPr>
            <a:spLocks noGrp="1"/>
          </p:cNvSpPr>
          <p:nvPr>
            <p:ph type="sldNum" sz="quarter" idx="12"/>
          </p:nvPr>
        </p:nvSpPr>
        <p:spPr/>
        <p:txBody>
          <a:bodyPr/>
          <a:lstStyle/>
          <a:p>
            <a:fld id="{96DA1686-F1BA-477C-B24A-23BEC70E33A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25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DECC5-79A9-4EB5-9C1F-931C8E490BCE}" type="datetime1">
              <a:rPr lang="en-US" smtClean="0"/>
              <a:t>11-Sep-19</a:t>
            </a:fld>
            <a:endParaRPr lang="en-US"/>
          </a:p>
        </p:txBody>
      </p:sp>
      <p:sp>
        <p:nvSpPr>
          <p:cNvPr id="4" name="Footer Placeholder 3"/>
          <p:cNvSpPr>
            <a:spLocks noGrp="1"/>
          </p:cNvSpPr>
          <p:nvPr>
            <p:ph type="ftr" sz="quarter" idx="11"/>
          </p:nvPr>
        </p:nvSpPr>
        <p:spPr/>
        <p:txBody>
          <a:bodyPr/>
          <a:lstStyle/>
          <a:p>
            <a:r>
              <a:rPr lang="vi-VN"/>
              <a:t>GVHD : Phạm Thi Vương</a:t>
            </a:r>
            <a:endParaRPr lang="en-US"/>
          </a:p>
        </p:txBody>
      </p:sp>
      <p:sp>
        <p:nvSpPr>
          <p:cNvPr id="5" name="Slide Number Placeholder 4"/>
          <p:cNvSpPr>
            <a:spLocks noGrp="1"/>
          </p:cNvSpPr>
          <p:nvPr>
            <p:ph type="sldNum" sz="quarter" idx="12"/>
          </p:nvPr>
        </p:nvSpPr>
        <p:spPr/>
        <p:txBody>
          <a:bodyPr/>
          <a:lstStyle/>
          <a:p>
            <a:fld id="{96DA1686-F1BA-477C-B24A-23BEC70E33A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084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DDDD-A669-4D59-B032-E0B5B123368A}" type="datetime1">
              <a:rPr lang="en-US" smtClean="0"/>
              <a:t>11-Sep-19</a:t>
            </a:fld>
            <a:endParaRPr lang="en-US"/>
          </a:p>
        </p:txBody>
      </p:sp>
      <p:sp>
        <p:nvSpPr>
          <p:cNvPr id="3" name="Footer Placeholder 2"/>
          <p:cNvSpPr>
            <a:spLocks noGrp="1"/>
          </p:cNvSpPr>
          <p:nvPr>
            <p:ph type="ftr" sz="quarter" idx="11"/>
          </p:nvPr>
        </p:nvSpPr>
        <p:spPr/>
        <p:txBody>
          <a:bodyPr/>
          <a:lstStyle/>
          <a:p>
            <a:r>
              <a:rPr lang="vi-VN"/>
              <a:t>GVHD : Phạm Thi Vương</a:t>
            </a:r>
            <a:endParaRPr lang="en-US"/>
          </a:p>
        </p:txBody>
      </p:sp>
      <p:sp>
        <p:nvSpPr>
          <p:cNvPr id="4" name="Slide Number Placeholder 3"/>
          <p:cNvSpPr>
            <a:spLocks noGrp="1"/>
          </p:cNvSpPr>
          <p:nvPr>
            <p:ph type="sldNum" sz="quarter" idx="12"/>
          </p:nvPr>
        </p:nvSpPr>
        <p:spPr/>
        <p:txBody>
          <a:bodyPr/>
          <a:lstStyle/>
          <a:p>
            <a:fld id="{96DA1686-F1BA-477C-B24A-23BEC70E33A4}" type="slidenum">
              <a:rPr lang="en-US" smtClean="0"/>
              <a:t>‹#›</a:t>
            </a:fld>
            <a:endParaRPr lang="en-US"/>
          </a:p>
        </p:txBody>
      </p:sp>
    </p:spTree>
    <p:extLst>
      <p:ext uri="{BB962C8B-B14F-4D97-AF65-F5344CB8AC3E}">
        <p14:creationId xmlns:p14="http://schemas.microsoft.com/office/powerpoint/2010/main" val="224466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0405F-429B-4B7A-8E81-D42F18A311F2}" type="datetime1">
              <a:rPr lang="en-US" smtClean="0"/>
              <a:t>11-Sep-19</a:t>
            </a:fld>
            <a:endParaRPr lang="en-US"/>
          </a:p>
        </p:txBody>
      </p:sp>
      <p:sp>
        <p:nvSpPr>
          <p:cNvPr id="6" name="Footer Placeholder 5"/>
          <p:cNvSpPr>
            <a:spLocks noGrp="1"/>
          </p:cNvSpPr>
          <p:nvPr>
            <p:ph type="ftr" sz="quarter" idx="11"/>
          </p:nvPr>
        </p:nvSpPr>
        <p:spPr/>
        <p:txBody>
          <a:bodyPr/>
          <a:lstStyle/>
          <a:p>
            <a:r>
              <a:rPr lang="vi-VN"/>
              <a:t>GVHD : Phạm Thi Vương</a:t>
            </a:r>
            <a:endParaRPr lang="en-US"/>
          </a:p>
        </p:txBody>
      </p:sp>
      <p:sp>
        <p:nvSpPr>
          <p:cNvPr id="7" name="Slide Number Placeholder 6"/>
          <p:cNvSpPr>
            <a:spLocks noGrp="1"/>
          </p:cNvSpPr>
          <p:nvPr>
            <p:ph type="sldNum" sz="quarter" idx="12"/>
          </p:nvPr>
        </p:nvSpPr>
        <p:spPr/>
        <p:txBody>
          <a:bodyPr/>
          <a:lstStyle/>
          <a:p>
            <a:fld id="{96DA1686-F1BA-477C-B24A-23BEC70E33A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02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D8AF21-1E5A-4117-AF98-BA424519A316}" type="datetime1">
              <a:rPr lang="en-US" smtClean="0"/>
              <a:t>11-Sep-19</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vi-VN"/>
              <a:t>GVHD : Phạm Thi Vương</a:t>
            </a:r>
            <a:endParaRPr lang="en-US"/>
          </a:p>
        </p:txBody>
      </p:sp>
      <p:sp>
        <p:nvSpPr>
          <p:cNvPr id="7" name="Slide Number Placeholder 6"/>
          <p:cNvSpPr>
            <a:spLocks noGrp="1"/>
          </p:cNvSpPr>
          <p:nvPr>
            <p:ph type="sldNum" sz="quarter" idx="12"/>
          </p:nvPr>
        </p:nvSpPr>
        <p:spPr/>
        <p:txBody>
          <a:bodyPr/>
          <a:lstStyle/>
          <a:p>
            <a:fld id="{96DA1686-F1BA-477C-B24A-23BEC70E33A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75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75F026-BF58-4F67-AC3B-0988F355069E}" type="datetime1">
              <a:rPr lang="en-US" smtClean="0"/>
              <a:t>11-Sep-19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vi-VN"/>
              <a:t>GVHD : Phạm Thi Vương</a:t>
            </a: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DA1686-F1BA-477C-B24A-23BEC70E33A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81164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CEBB-0B23-4EEB-B16E-E763E4CE0133}"/>
              </a:ext>
            </a:extLst>
          </p:cNvPr>
          <p:cNvSpPr>
            <a:spLocks noGrp="1"/>
          </p:cNvSpPr>
          <p:nvPr>
            <p:ph type="ctrTitle"/>
          </p:nvPr>
        </p:nvSpPr>
        <p:spPr>
          <a:xfrm>
            <a:off x="1661582" y="1116715"/>
            <a:ext cx="8679915" cy="1748729"/>
          </a:xfrm>
        </p:spPr>
        <p:txBody>
          <a:bodyPr/>
          <a:lstStyle/>
          <a:p>
            <a:pPr algn="ct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WIX</a:t>
            </a:r>
          </a:p>
        </p:txBody>
      </p:sp>
      <p:sp>
        <p:nvSpPr>
          <p:cNvPr id="3" name="Subtitle 2">
            <a:extLst>
              <a:ext uri="{FF2B5EF4-FFF2-40B4-BE49-F238E27FC236}">
                <a16:creationId xmlns:a16="http://schemas.microsoft.com/office/drawing/2014/main" id="{5A5ECF7A-7D78-4C15-990E-53B33A349992}"/>
              </a:ext>
            </a:extLst>
          </p:cNvPr>
          <p:cNvSpPr>
            <a:spLocks noGrp="1"/>
          </p:cNvSpPr>
          <p:nvPr>
            <p:ph type="subTitle" idx="1"/>
          </p:nvPr>
        </p:nvSpPr>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Hùng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Mssv</a:t>
            </a:r>
            <a:r>
              <a:rPr lang="en-US" dirty="0">
                <a:latin typeface="Times New Roman" panose="02020603050405020304" pitchFamily="18" charset="0"/>
                <a:cs typeface="Times New Roman" panose="02020603050405020304" pitchFamily="18" charset="0"/>
              </a:rPr>
              <a:t> : 3115410046</a:t>
            </a:r>
          </a:p>
          <a:p>
            <a:r>
              <a:rPr lang="en-US" dirty="0">
                <a:latin typeface="Times New Roman" panose="02020603050405020304" pitchFamily="18" charset="0"/>
                <a:cs typeface="Times New Roman" panose="02020603050405020304" pitchFamily="18" charset="0"/>
              </a:rPr>
              <a:t>GVHD :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v</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endParaRPr lang="en-US" dirty="0">
              <a:latin typeface="Times New Roman" panose="02020603050405020304" pitchFamily="18" charset="0"/>
              <a:cs typeface="Times New Roman" panose="02020603050405020304" pitchFamily="18" charset="0"/>
            </a:endParaRPr>
          </a:p>
        </p:txBody>
      </p:sp>
      <p:pic>
        <p:nvPicPr>
          <p:cNvPr id="1026" name="Picture 2" descr="Káº¿t quáº£ hÃ¬nh áº£nh cho sgu">
            <a:extLst>
              <a:ext uri="{FF2B5EF4-FFF2-40B4-BE49-F238E27FC236}">
                <a16:creationId xmlns:a16="http://schemas.microsoft.com/office/drawing/2014/main" id="{7DDB28E9-D04A-4D7F-B4D9-5B118F7A7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042988" cy="7812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451479-9273-440A-9EE6-AFA56238F590}"/>
              </a:ext>
            </a:extLst>
          </p:cNvPr>
          <p:cNvSpPr txBox="1"/>
          <p:nvPr/>
        </p:nvSpPr>
        <p:spPr>
          <a:xfrm>
            <a:off x="1051866" y="79899"/>
            <a:ext cx="1029379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Gòn</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Khoa :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p>
          <a:p>
            <a:pPr algn="ct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45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6A4-2AA4-4EB7-A1D4-CA52B255E1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B1F72F-823C-46A4-9B0E-3CE2FF7C2FFC}"/>
              </a:ext>
            </a:extLst>
          </p:cNvPr>
          <p:cNvSpPr>
            <a:spLocks noGrp="1"/>
          </p:cNvSpPr>
          <p:nvPr>
            <p:ph idx="1"/>
          </p:nvPr>
        </p:nvSpPr>
        <p:spPr>
          <a:xfrm>
            <a:off x="1451580" y="2015732"/>
            <a:ext cx="4327784" cy="3450613"/>
          </a:xfrm>
        </p:spPr>
        <p:txBody>
          <a:bodyPr/>
          <a:lstStyle/>
          <a:p>
            <a:r>
              <a:rPr lang="vi-VN" dirty="0"/>
              <a:t>Bạn có thể kéo và thả các thành phần vào bất cứ nơi nào trên trang web của mình, sắp xếp lại mọi thứ trên trang của bạn, viết nội dung và thêm phương tiện. Nhiều người mới bắt đầu sẽ thấy tính năng này thật tuyệt vời vì họ không cần phải code.</a:t>
            </a:r>
            <a:endParaRPr lang="en-US" dirty="0"/>
          </a:p>
          <a:p>
            <a:endParaRPr lang="en-US" dirty="0"/>
          </a:p>
        </p:txBody>
      </p:sp>
      <p:pic>
        <p:nvPicPr>
          <p:cNvPr id="4" name="Picture 3">
            <a:extLst>
              <a:ext uri="{FF2B5EF4-FFF2-40B4-BE49-F238E27FC236}">
                <a16:creationId xmlns:a16="http://schemas.microsoft.com/office/drawing/2014/main" id="{DC1725EF-BE0E-48CE-BC2A-84CF7500D617}"/>
              </a:ext>
            </a:extLst>
          </p:cNvPr>
          <p:cNvPicPr>
            <a:picLocks noChangeAspect="1"/>
          </p:cNvPicPr>
          <p:nvPr/>
        </p:nvPicPr>
        <p:blipFill>
          <a:blip r:embed="rId2"/>
          <a:stretch>
            <a:fillRect/>
          </a:stretch>
        </p:blipFill>
        <p:spPr>
          <a:xfrm>
            <a:off x="5669872" y="2015732"/>
            <a:ext cx="6224749" cy="3686810"/>
          </a:xfrm>
          <a:prstGeom prst="rect">
            <a:avLst/>
          </a:prstGeom>
        </p:spPr>
      </p:pic>
      <p:sp>
        <p:nvSpPr>
          <p:cNvPr id="6" name="Slide Number Placeholder 5">
            <a:extLst>
              <a:ext uri="{FF2B5EF4-FFF2-40B4-BE49-F238E27FC236}">
                <a16:creationId xmlns:a16="http://schemas.microsoft.com/office/drawing/2014/main" id="{1F35CF78-67DE-4334-AC27-ED6959BD0CEF}"/>
              </a:ext>
            </a:extLst>
          </p:cNvPr>
          <p:cNvSpPr>
            <a:spLocks noGrp="1"/>
          </p:cNvSpPr>
          <p:nvPr>
            <p:ph type="sldNum" sz="quarter" idx="12"/>
          </p:nvPr>
        </p:nvSpPr>
        <p:spPr/>
        <p:txBody>
          <a:bodyPr/>
          <a:lstStyle/>
          <a:p>
            <a:fld id="{96DA1686-F1BA-477C-B24A-23BEC70E33A4}" type="slidenum">
              <a:rPr lang="en-US" smtClean="0"/>
              <a:t>10</a:t>
            </a:fld>
            <a:endParaRPr lang="en-US"/>
          </a:p>
        </p:txBody>
      </p:sp>
      <p:sp>
        <p:nvSpPr>
          <p:cNvPr id="7" name="Footer Placeholder 6">
            <a:extLst>
              <a:ext uri="{FF2B5EF4-FFF2-40B4-BE49-F238E27FC236}">
                <a16:creationId xmlns:a16="http://schemas.microsoft.com/office/drawing/2014/main" id="{7EF73EDB-7DF4-43DD-9E4F-17130903C98E}"/>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226353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7707-9DE7-4B0B-B0F4-CA5915A8363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IV. </a:t>
            </a:r>
            <a:r>
              <a:rPr lang="en-US" dirty="0" err="1">
                <a:latin typeface="Tahoma" panose="020B0604030504040204" pitchFamily="34" charset="0"/>
                <a:ea typeface="Tahoma" panose="020B0604030504040204" pitchFamily="34" charset="0"/>
                <a:cs typeface="Tahoma" panose="020B0604030504040204" pitchFamily="34" charset="0"/>
              </a:rPr>
              <a:t>Thiết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cục</a:t>
            </a:r>
            <a:endParaRPr lang="en-US" dirty="0"/>
          </a:p>
        </p:txBody>
      </p:sp>
      <p:sp>
        <p:nvSpPr>
          <p:cNvPr id="3" name="Content Placeholder 2">
            <a:extLst>
              <a:ext uri="{FF2B5EF4-FFF2-40B4-BE49-F238E27FC236}">
                <a16:creationId xmlns:a16="http://schemas.microsoft.com/office/drawing/2014/main" id="{66D79676-0DDE-4D5B-AF1F-5FE637490F9A}"/>
              </a:ext>
            </a:extLst>
          </p:cNvPr>
          <p:cNvSpPr>
            <a:spLocks noGrp="1"/>
          </p:cNvSpPr>
          <p:nvPr>
            <p:ph idx="1"/>
          </p:nvPr>
        </p:nvSpPr>
        <p:spPr/>
        <p:txBody>
          <a:bodyPr/>
          <a:lstStyle/>
          <a:p>
            <a:r>
              <a:rPr lang="vi-VN" dirty="0"/>
              <a:t>Wix đi kèm với hơn 500 template được tạo sẵn để bạn lựa chọn. Tất cả các thiết kế của Wix đều được viết bằng HTML5. Sử dụng các công cụ tích hợp sẵn, bạn có thể tùy chỉnh thêm thiết kế trang web của mình, thay đổi bố cục và sắp xếp lại các mục sao cho phù hợp.</a:t>
            </a:r>
            <a:endParaRPr lang="en-US" dirty="0"/>
          </a:p>
          <a:p>
            <a:endParaRPr lang="en-US" dirty="0"/>
          </a:p>
        </p:txBody>
      </p:sp>
      <p:sp>
        <p:nvSpPr>
          <p:cNvPr id="5" name="Slide Number Placeholder 4">
            <a:extLst>
              <a:ext uri="{FF2B5EF4-FFF2-40B4-BE49-F238E27FC236}">
                <a16:creationId xmlns:a16="http://schemas.microsoft.com/office/drawing/2014/main" id="{36B4A4B7-7C86-4C7D-B7E4-72D8D644E554}"/>
              </a:ext>
            </a:extLst>
          </p:cNvPr>
          <p:cNvSpPr>
            <a:spLocks noGrp="1"/>
          </p:cNvSpPr>
          <p:nvPr>
            <p:ph type="sldNum" sz="quarter" idx="12"/>
          </p:nvPr>
        </p:nvSpPr>
        <p:spPr/>
        <p:txBody>
          <a:bodyPr/>
          <a:lstStyle/>
          <a:p>
            <a:fld id="{96DA1686-F1BA-477C-B24A-23BEC70E33A4}" type="slidenum">
              <a:rPr lang="en-US" smtClean="0"/>
              <a:t>11</a:t>
            </a:fld>
            <a:endParaRPr lang="en-US"/>
          </a:p>
        </p:txBody>
      </p:sp>
      <p:sp>
        <p:nvSpPr>
          <p:cNvPr id="6" name="Footer Placeholder 5">
            <a:extLst>
              <a:ext uri="{FF2B5EF4-FFF2-40B4-BE49-F238E27FC236}">
                <a16:creationId xmlns:a16="http://schemas.microsoft.com/office/drawing/2014/main" id="{7B6C1611-8280-4088-B2EF-6B7F1406E7A0}"/>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414392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54D7-354A-4E1D-9B0F-3988BF16B18B}"/>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IV. </a:t>
            </a:r>
            <a:r>
              <a:rPr lang="en-US" dirty="0" err="1">
                <a:latin typeface="Tahoma" panose="020B0604030504040204" pitchFamily="34" charset="0"/>
                <a:ea typeface="Tahoma" panose="020B0604030504040204" pitchFamily="34" charset="0"/>
                <a:cs typeface="Tahoma" panose="020B0604030504040204" pitchFamily="34" charset="0"/>
              </a:rPr>
              <a:t>Thiết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cục</a:t>
            </a:r>
            <a:endParaRPr lang="en-US" dirty="0"/>
          </a:p>
        </p:txBody>
      </p:sp>
      <p:sp>
        <p:nvSpPr>
          <p:cNvPr id="3" name="Content Placeholder 2">
            <a:extLst>
              <a:ext uri="{FF2B5EF4-FFF2-40B4-BE49-F238E27FC236}">
                <a16:creationId xmlns:a16="http://schemas.microsoft.com/office/drawing/2014/main" id="{73047478-1D07-4ED0-8A6B-8ECDAA6B9923}"/>
              </a:ext>
            </a:extLst>
          </p:cNvPr>
          <p:cNvSpPr>
            <a:spLocks noGrp="1"/>
          </p:cNvSpPr>
          <p:nvPr>
            <p:ph idx="1"/>
          </p:nvPr>
        </p:nvSpPr>
        <p:spPr>
          <a:xfrm>
            <a:off x="1451579" y="2015732"/>
            <a:ext cx="4514215" cy="3450613"/>
          </a:xfrm>
        </p:spPr>
        <p:txBody>
          <a:bodyPr/>
          <a:lstStyle/>
          <a:p>
            <a:endParaRPr lang="en-US" dirty="0"/>
          </a:p>
          <a:p>
            <a:r>
              <a:rPr lang="vi-VN" dirty="0"/>
              <a:t>Một bất lợi lớn là một khi bạn đã chọn mẫu, bạn không thể thay đổi nó. Bạn có thể sửa đổi và tùy chỉnh nó theo ý muốn của bạn bằng cách sử dụng các công cụ tích hợp sẵn, nhưng bạn không thể chuyển sang mẫu khác.</a:t>
            </a: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28092C9-DA98-426F-ACFD-BD9D541FD561}"/>
              </a:ext>
            </a:extLst>
          </p:cNvPr>
          <p:cNvPicPr>
            <a:picLocks noChangeAspect="1"/>
          </p:cNvPicPr>
          <p:nvPr/>
        </p:nvPicPr>
        <p:blipFill>
          <a:blip r:embed="rId2"/>
          <a:stretch>
            <a:fillRect/>
          </a:stretch>
        </p:blipFill>
        <p:spPr>
          <a:xfrm>
            <a:off x="5761608" y="2146165"/>
            <a:ext cx="6332686" cy="3259565"/>
          </a:xfrm>
          <a:prstGeom prst="rect">
            <a:avLst/>
          </a:prstGeom>
        </p:spPr>
      </p:pic>
      <p:sp>
        <p:nvSpPr>
          <p:cNvPr id="6" name="Slide Number Placeholder 5">
            <a:extLst>
              <a:ext uri="{FF2B5EF4-FFF2-40B4-BE49-F238E27FC236}">
                <a16:creationId xmlns:a16="http://schemas.microsoft.com/office/drawing/2014/main" id="{5A213B2A-B8E1-4871-86ED-34AEC582DD64}"/>
              </a:ext>
            </a:extLst>
          </p:cNvPr>
          <p:cNvSpPr>
            <a:spLocks noGrp="1"/>
          </p:cNvSpPr>
          <p:nvPr>
            <p:ph type="sldNum" sz="quarter" idx="12"/>
          </p:nvPr>
        </p:nvSpPr>
        <p:spPr/>
        <p:txBody>
          <a:bodyPr/>
          <a:lstStyle/>
          <a:p>
            <a:fld id="{96DA1686-F1BA-477C-B24A-23BEC70E33A4}" type="slidenum">
              <a:rPr lang="en-US" smtClean="0"/>
              <a:t>12</a:t>
            </a:fld>
            <a:endParaRPr lang="en-US"/>
          </a:p>
        </p:txBody>
      </p:sp>
      <p:sp>
        <p:nvSpPr>
          <p:cNvPr id="7" name="Footer Placeholder 6">
            <a:extLst>
              <a:ext uri="{FF2B5EF4-FFF2-40B4-BE49-F238E27FC236}">
                <a16:creationId xmlns:a16="http://schemas.microsoft.com/office/drawing/2014/main" id="{E8D7E51A-34BF-4B5A-A305-E8CAF2FB5A16}"/>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18894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D9A3-35A5-4A61-8F06-3E8FA42C530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V. Plugin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App</a:t>
            </a:r>
            <a:endParaRPr lang="en-US" dirty="0"/>
          </a:p>
        </p:txBody>
      </p:sp>
      <p:sp>
        <p:nvSpPr>
          <p:cNvPr id="3" name="Content Placeholder 2">
            <a:extLst>
              <a:ext uri="{FF2B5EF4-FFF2-40B4-BE49-F238E27FC236}">
                <a16:creationId xmlns:a16="http://schemas.microsoft.com/office/drawing/2014/main" id="{A4733626-FE04-43D9-A8FA-F3163CD68A9C}"/>
              </a:ext>
            </a:extLst>
          </p:cNvPr>
          <p:cNvSpPr>
            <a:spLocks noGrp="1"/>
          </p:cNvSpPr>
          <p:nvPr>
            <p:ph idx="1"/>
          </p:nvPr>
        </p:nvSpPr>
        <p:spPr/>
        <p:txBody>
          <a:bodyPr/>
          <a:lstStyle/>
          <a:p>
            <a:r>
              <a:rPr lang="vi-VN" dirty="0">
                <a:latin typeface="Tahoma" panose="020B0604030504040204" pitchFamily="34" charset="0"/>
                <a:ea typeface="Tahoma" panose="020B0604030504040204" pitchFamily="34" charset="0"/>
                <a:cs typeface="Tahoma" panose="020B0604030504040204" pitchFamily="34" charset="0"/>
              </a:rPr>
              <a:t>Plugin và app là các tiện ích mở rộng của bên thứ ba để sử dụng với nền tảng của mình thêm nhiều tính năng hơn. Wix gọi đó là App và trong WordPress, chúng được gọi là plugin.</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Wix đi kèm với gần 200 ứng dụng mà bạn có thể thêm vào trang web của mình. Các ứng dụng này cung cấp nhiều tính năng như thêm biểu mẫu liên hệ, thư viện, nhận xét, danh sách email, v.v.</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5" name="Slide Number Placeholder 4">
            <a:extLst>
              <a:ext uri="{FF2B5EF4-FFF2-40B4-BE49-F238E27FC236}">
                <a16:creationId xmlns:a16="http://schemas.microsoft.com/office/drawing/2014/main" id="{4D41327C-A2C2-4C73-9FC9-421CCBFCC96C}"/>
              </a:ext>
            </a:extLst>
          </p:cNvPr>
          <p:cNvSpPr>
            <a:spLocks noGrp="1"/>
          </p:cNvSpPr>
          <p:nvPr>
            <p:ph type="sldNum" sz="quarter" idx="12"/>
          </p:nvPr>
        </p:nvSpPr>
        <p:spPr/>
        <p:txBody>
          <a:bodyPr/>
          <a:lstStyle/>
          <a:p>
            <a:fld id="{96DA1686-F1BA-477C-B24A-23BEC70E33A4}" type="slidenum">
              <a:rPr lang="en-US" smtClean="0"/>
              <a:t>13</a:t>
            </a:fld>
            <a:endParaRPr lang="en-US"/>
          </a:p>
        </p:txBody>
      </p:sp>
      <p:sp>
        <p:nvSpPr>
          <p:cNvPr id="6" name="Footer Placeholder 5">
            <a:extLst>
              <a:ext uri="{FF2B5EF4-FFF2-40B4-BE49-F238E27FC236}">
                <a16:creationId xmlns:a16="http://schemas.microsoft.com/office/drawing/2014/main" id="{832B5C3F-316F-4FFD-A7E1-997A3954BA85}"/>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367048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D9A3-35A5-4A61-8F06-3E8FA42C530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V. Plugin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App</a:t>
            </a:r>
            <a:endParaRPr lang="en-US" dirty="0"/>
          </a:p>
        </p:txBody>
      </p:sp>
      <p:sp>
        <p:nvSpPr>
          <p:cNvPr id="3" name="Content Placeholder 2">
            <a:extLst>
              <a:ext uri="{FF2B5EF4-FFF2-40B4-BE49-F238E27FC236}">
                <a16:creationId xmlns:a16="http://schemas.microsoft.com/office/drawing/2014/main" id="{A4733626-FE04-43D9-A8FA-F3163CD68A9C}"/>
              </a:ext>
            </a:extLst>
          </p:cNvPr>
          <p:cNvSpPr>
            <a:spLocks noGrp="1"/>
          </p:cNvSpPr>
          <p:nvPr>
            <p:ph idx="1"/>
          </p:nvPr>
        </p:nvSpPr>
        <p:spPr>
          <a:xfrm>
            <a:off x="1451579" y="2015732"/>
            <a:ext cx="3724103" cy="3450613"/>
          </a:xfrm>
        </p:spPr>
        <p: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Hầu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ứng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miễn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hoặc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lite.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ứng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yêu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đổi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158B1D1B-C065-4C29-BA36-54F1482C0FD7}"/>
              </a:ext>
            </a:extLst>
          </p:cNvPr>
          <p:cNvPicPr>
            <a:picLocks noChangeAspect="1"/>
          </p:cNvPicPr>
          <p:nvPr/>
        </p:nvPicPr>
        <p:blipFill>
          <a:blip r:embed="rId2"/>
          <a:stretch>
            <a:fillRect/>
          </a:stretch>
        </p:blipFill>
        <p:spPr>
          <a:xfrm>
            <a:off x="5663954" y="2015732"/>
            <a:ext cx="5287762" cy="3668555"/>
          </a:xfrm>
          <a:prstGeom prst="rect">
            <a:avLst/>
          </a:prstGeom>
        </p:spPr>
      </p:pic>
      <p:sp>
        <p:nvSpPr>
          <p:cNvPr id="6" name="Slide Number Placeholder 5">
            <a:extLst>
              <a:ext uri="{FF2B5EF4-FFF2-40B4-BE49-F238E27FC236}">
                <a16:creationId xmlns:a16="http://schemas.microsoft.com/office/drawing/2014/main" id="{1B96C758-CEE3-4C13-B9E1-918B621199F5}"/>
              </a:ext>
            </a:extLst>
          </p:cNvPr>
          <p:cNvSpPr>
            <a:spLocks noGrp="1"/>
          </p:cNvSpPr>
          <p:nvPr>
            <p:ph type="sldNum" sz="quarter" idx="12"/>
          </p:nvPr>
        </p:nvSpPr>
        <p:spPr/>
        <p:txBody>
          <a:bodyPr/>
          <a:lstStyle/>
          <a:p>
            <a:fld id="{96DA1686-F1BA-477C-B24A-23BEC70E33A4}" type="slidenum">
              <a:rPr lang="en-US" smtClean="0"/>
              <a:t>14</a:t>
            </a:fld>
            <a:endParaRPr lang="en-US"/>
          </a:p>
        </p:txBody>
      </p:sp>
      <p:sp>
        <p:nvSpPr>
          <p:cNvPr id="7" name="Footer Placeholder 6">
            <a:extLst>
              <a:ext uri="{FF2B5EF4-FFF2-40B4-BE49-F238E27FC236}">
                <a16:creationId xmlns:a16="http://schemas.microsoft.com/office/drawing/2014/main" id="{47056675-CD77-44C5-8EC6-B67DD4AF0B0E}"/>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123869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7A9E-E633-4019-AF81-43794A8B327F}"/>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VI. Th</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endParaRPr lang="en-US" dirty="0"/>
          </a:p>
        </p:txBody>
      </p:sp>
      <p:sp>
        <p:nvSpPr>
          <p:cNvPr id="3" name="Content Placeholder 2">
            <a:extLst>
              <a:ext uri="{FF2B5EF4-FFF2-40B4-BE49-F238E27FC236}">
                <a16:creationId xmlns:a16="http://schemas.microsoft.com/office/drawing/2014/main" id="{1BA8E2A4-0DB3-4B1E-B93A-D61B371F69FF}"/>
              </a:ext>
            </a:extLst>
          </p:cNvPr>
          <p:cNvSpPr>
            <a:spLocks noGrp="1"/>
          </p:cNvSpPr>
          <p:nvPr>
            <p:ph idx="1"/>
          </p:nvPr>
        </p:nvSpPr>
        <p:spPr/>
        <p:txBody>
          <a:bodyPr>
            <a:normAutofit fontScale="92500" lnSpcReduction="10000"/>
          </a:bodyPr>
          <a:lstStyle/>
          <a:p>
            <a:r>
              <a:rPr lang="vi-VN" dirty="0">
                <a:latin typeface="Tahoma" panose="020B0604030504040204" pitchFamily="34" charset="0"/>
                <a:ea typeface="Tahoma" panose="020B0604030504040204" pitchFamily="34" charset="0"/>
                <a:cs typeface="Tahoma" panose="020B0604030504040204" pitchFamily="34" charset="0"/>
              </a:rPr>
              <a:t>Bán hàng trực tuyến là một tính năng quan trọng mà hầu hết người mới bắt đầu tìm kiếm.</a:t>
            </a:r>
            <a:endParaRPr lang="en-US" dirty="0">
              <a:latin typeface="Tahoma" panose="020B0604030504040204" pitchFamily="34" charset="0"/>
              <a:ea typeface="Tahoma" panose="020B0604030504040204" pitchFamily="34" charset="0"/>
              <a:cs typeface="Tahoma" panose="020B0604030504040204" pitchFamily="34" charset="0"/>
            </a:endParaRPr>
          </a:p>
          <a:p>
            <a:pPr fontAlgn="base"/>
            <a:r>
              <a:rPr lang="vi-VN" dirty="0">
                <a:latin typeface="Tahoma" panose="020B0604030504040204" pitchFamily="34" charset="0"/>
                <a:ea typeface="Tahoma" panose="020B0604030504040204" pitchFamily="34" charset="0"/>
                <a:cs typeface="Tahoma" panose="020B0604030504040204" pitchFamily="34" charset="0"/>
              </a:rPr>
              <a:t>Wix cung cấp dịch vụ thương mại điện tử với các gói trả phí. Điều này có nghĩa là nếu không nâng cấp lên gói trả phí, thì người dùng có gói miễn phí không thể tạo Thương mại điện tử trên Wix.</a:t>
            </a:r>
          </a:p>
          <a:p>
            <a:pPr fontAlgn="base"/>
            <a:r>
              <a:rPr lang="vi-VN" dirty="0">
                <a:latin typeface="Tahoma" panose="020B0604030504040204" pitchFamily="34" charset="0"/>
                <a:ea typeface="Tahoma" panose="020B0604030504040204" pitchFamily="34" charset="0"/>
                <a:cs typeface="Tahoma" panose="020B0604030504040204" pitchFamily="34" charset="0"/>
              </a:rPr>
              <a:t>Với WixStores, bạn chỉ có thể thanh toán bằng PayPal hoặc Authorize.net.</a:t>
            </a:r>
          </a:p>
          <a:p>
            <a:pPr fontAlgn="base"/>
            <a:r>
              <a:rPr lang="vi-VN" dirty="0">
                <a:latin typeface="Tahoma" panose="020B0604030504040204" pitchFamily="34" charset="0"/>
                <a:ea typeface="Tahoma" panose="020B0604030504040204" pitchFamily="34" charset="0"/>
                <a:cs typeface="Tahoma" panose="020B0604030504040204" pitchFamily="34" charset="0"/>
              </a:rPr>
              <a:t>Có một vài ứng dụng của bên thứ ba giúp bán hàng trực tuyến, nhưng những ứng dụng đó sẽ khiến bạn mất nhiều tiền hơn vì phí hàng tháng của chúng. Chưa kể bạn không có cổng thanh toán và chức năng bị giới hạn.</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5" name="Slide Number Placeholder 4">
            <a:extLst>
              <a:ext uri="{FF2B5EF4-FFF2-40B4-BE49-F238E27FC236}">
                <a16:creationId xmlns:a16="http://schemas.microsoft.com/office/drawing/2014/main" id="{19519DF2-4F5A-42AC-820C-F1E55895A12D}"/>
              </a:ext>
            </a:extLst>
          </p:cNvPr>
          <p:cNvSpPr>
            <a:spLocks noGrp="1"/>
          </p:cNvSpPr>
          <p:nvPr>
            <p:ph type="sldNum" sz="quarter" idx="12"/>
          </p:nvPr>
        </p:nvSpPr>
        <p:spPr/>
        <p:txBody>
          <a:bodyPr/>
          <a:lstStyle/>
          <a:p>
            <a:fld id="{96DA1686-F1BA-477C-B24A-23BEC70E33A4}" type="slidenum">
              <a:rPr lang="en-US" smtClean="0"/>
              <a:t>15</a:t>
            </a:fld>
            <a:endParaRPr lang="en-US"/>
          </a:p>
        </p:txBody>
      </p:sp>
      <p:sp>
        <p:nvSpPr>
          <p:cNvPr id="6" name="Footer Placeholder 5">
            <a:extLst>
              <a:ext uri="{FF2B5EF4-FFF2-40B4-BE49-F238E27FC236}">
                <a16:creationId xmlns:a16="http://schemas.microsoft.com/office/drawing/2014/main" id="{8B0E6089-3818-4C49-98E6-891012A7FF05}"/>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140894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705F-5CF1-49FC-959B-FCD0DA468ABF}"/>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VII. Di </a:t>
            </a:r>
            <a:r>
              <a:rPr lang="en-US" dirty="0" err="1">
                <a:latin typeface="Tahoma" panose="020B0604030504040204" pitchFamily="34" charset="0"/>
                <a:ea typeface="Tahoma" panose="020B0604030504040204" pitchFamily="34" charset="0"/>
                <a:cs typeface="Tahoma" panose="020B0604030504040204" pitchFamily="34" charset="0"/>
              </a:rPr>
              <a:t>chuyển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3" name="Content Placeholder 2">
            <a:extLst>
              <a:ext uri="{FF2B5EF4-FFF2-40B4-BE49-F238E27FC236}">
                <a16:creationId xmlns:a16="http://schemas.microsoft.com/office/drawing/2014/main" id="{D76881ED-36A1-47F7-A7D8-874E41D839B5}"/>
              </a:ext>
            </a:extLst>
          </p:cNvPr>
          <p:cNvSpPr>
            <a:spLocks noGrp="1"/>
          </p:cNvSpPr>
          <p:nvPr>
            <p:ph idx="1"/>
          </p:nvPr>
        </p:nvSpPr>
        <p:spPr/>
        <p:txBody>
          <a:bodyPr/>
          <a:lstStyle/>
          <a:p>
            <a:pPr fontAlgn="base"/>
            <a:r>
              <a:rPr lang="vi-VN" dirty="0">
                <a:latin typeface="Tahoma" panose="020B0604030504040204" pitchFamily="34" charset="0"/>
                <a:ea typeface="Tahoma" panose="020B0604030504040204" pitchFamily="34" charset="0"/>
                <a:cs typeface="Tahoma" panose="020B0604030504040204" pitchFamily="34" charset="0"/>
              </a:rPr>
              <a:t>Wix rất hạn với viện di chuyển dữ liệu sang nền tảng khác. Bạn chỉ có thể xuất các post thành định dạng XML.</a:t>
            </a:r>
          </a:p>
          <a:p>
            <a:pPr fontAlgn="base"/>
            <a:r>
              <a:rPr lang="vi-VN" dirty="0">
                <a:latin typeface="Tahoma" panose="020B0604030504040204" pitchFamily="34" charset="0"/>
                <a:ea typeface="Tahoma" panose="020B0604030504040204" pitchFamily="34" charset="0"/>
                <a:cs typeface="Tahoma" panose="020B0604030504040204" pitchFamily="34" charset="0"/>
              </a:rPr>
              <a:t>Bạn phải tải xuống thủ công các trang, hình ảnh, video và nội dung khác của mình.</a:t>
            </a:r>
          </a:p>
          <a:p>
            <a:pPr fontAlgn="base"/>
            <a:r>
              <a:rPr lang="vi-VN" dirty="0">
                <a:latin typeface="Tahoma" panose="020B0604030504040204" pitchFamily="34" charset="0"/>
                <a:ea typeface="Tahoma" panose="020B0604030504040204" pitchFamily="34" charset="0"/>
                <a:cs typeface="Tahoma" panose="020B0604030504040204" pitchFamily="34" charset="0"/>
              </a:rPr>
              <a:t>Theo tài liệu của Wix, tất cả nội dung của bạn được lưu trữ riêng trên server của Wix và không thể xuất ra ở nơi khác.</a:t>
            </a:r>
          </a:p>
          <a:p>
            <a:pPr fontAlgn="base"/>
            <a:r>
              <a:rPr lang="vi-VN" dirty="0">
                <a:latin typeface="Tahoma" panose="020B0604030504040204" pitchFamily="34" charset="0"/>
                <a:ea typeface="Tahoma" panose="020B0604030504040204" pitchFamily="34" charset="0"/>
                <a:cs typeface="Tahoma" panose="020B0604030504040204" pitchFamily="34" charset="0"/>
              </a:rPr>
              <a:t>Điều này gây rất nhiều khó khăn khi di chuyển content sang nền tảng khác nếu cần.</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5" name="Slide Number Placeholder 4">
            <a:extLst>
              <a:ext uri="{FF2B5EF4-FFF2-40B4-BE49-F238E27FC236}">
                <a16:creationId xmlns:a16="http://schemas.microsoft.com/office/drawing/2014/main" id="{E2B245CE-B5A5-43F2-B38A-DCCA2FBB295B}"/>
              </a:ext>
            </a:extLst>
          </p:cNvPr>
          <p:cNvSpPr>
            <a:spLocks noGrp="1"/>
          </p:cNvSpPr>
          <p:nvPr>
            <p:ph type="sldNum" sz="quarter" idx="12"/>
          </p:nvPr>
        </p:nvSpPr>
        <p:spPr/>
        <p:txBody>
          <a:bodyPr/>
          <a:lstStyle/>
          <a:p>
            <a:fld id="{96DA1686-F1BA-477C-B24A-23BEC70E33A4}" type="slidenum">
              <a:rPr lang="en-US" smtClean="0"/>
              <a:t>16</a:t>
            </a:fld>
            <a:endParaRPr lang="en-US"/>
          </a:p>
        </p:txBody>
      </p:sp>
      <p:sp>
        <p:nvSpPr>
          <p:cNvPr id="6" name="Footer Placeholder 5">
            <a:extLst>
              <a:ext uri="{FF2B5EF4-FFF2-40B4-BE49-F238E27FC236}">
                <a16:creationId xmlns:a16="http://schemas.microsoft.com/office/drawing/2014/main" id="{D878D574-2212-4F44-8B64-B2E44FE29855}"/>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381238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5F72-0657-41A4-A8EC-DE9B43D13AF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VIII.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luận</a:t>
            </a:r>
            <a:endParaRPr lang="en-US" dirty="0"/>
          </a:p>
        </p:txBody>
      </p:sp>
      <p:sp>
        <p:nvSpPr>
          <p:cNvPr id="3" name="Content Placeholder 2">
            <a:extLst>
              <a:ext uri="{FF2B5EF4-FFF2-40B4-BE49-F238E27FC236}">
                <a16:creationId xmlns:a16="http://schemas.microsoft.com/office/drawing/2014/main" id="{A5C38108-2FC6-4987-B5F7-DB67AF775D25}"/>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Theo ý </a:t>
            </a:r>
            <a:r>
              <a:rPr lang="en-US" dirty="0" err="1">
                <a:latin typeface="Tahoma" panose="020B0604030504040204" pitchFamily="34" charset="0"/>
                <a:ea typeface="Tahoma" panose="020B0604030504040204" pitchFamily="34" charset="0"/>
                <a:cs typeface="Tahoma" panose="020B0604030504040204" pitchFamily="34" charset="0"/>
              </a:rPr>
              <a:t>kiến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nhân</a:t>
            </a:r>
            <a:r>
              <a:rPr lang="en-US" dirty="0">
                <a:latin typeface="Tahoma" panose="020B0604030504040204" pitchFamily="34" charset="0"/>
                <a:ea typeface="Tahoma" panose="020B0604030504040204" pitchFamily="34" charset="0"/>
                <a:cs typeface="Tahoma" panose="020B0604030504040204" pitchFamily="34" charset="0"/>
              </a:rPr>
              <a:t> :</a:t>
            </a:r>
          </a:p>
          <a:p>
            <a:pPr lvl="1">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Wix</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a:t>
            </a:r>
            <a:r>
              <a:rPr lang="en-US" sz="2000" dirty="0">
                <a:latin typeface="Tahoma" panose="020B0604030504040204" pitchFamily="34" charset="0"/>
                <a:ea typeface="Tahoma" panose="020B0604030504040204" pitchFamily="34" charset="0"/>
                <a:cs typeface="Tahoma" panose="020B0604030504040204" pitchFamily="34" charset="0"/>
              </a:rPr>
              <a:t> 1 </a:t>
            </a:r>
            <a:r>
              <a:rPr lang="en-US" sz="2000" dirty="0" err="1">
                <a:latin typeface="Tahoma" panose="020B0604030504040204" pitchFamily="34" charset="0"/>
                <a:ea typeface="Tahoma" panose="020B0604030504040204" pitchFamily="34" charset="0"/>
                <a:cs typeface="Tahoma" panose="020B0604030504040204" pitchFamily="34" charset="0"/>
              </a:rPr>
              <a:t>công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cụ</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mới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tạo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nên</a:t>
            </a:r>
            <a:r>
              <a:rPr lang="en-US" sz="2000" dirty="0">
                <a:latin typeface="Tahoma" panose="020B0604030504040204" pitchFamily="34" charset="0"/>
                <a:ea typeface="Tahoma" panose="020B0604030504040204" pitchFamily="34" charset="0"/>
                <a:cs typeface="Tahoma" panose="020B0604030504040204" pitchFamily="34" charset="0"/>
              </a:rPr>
              <a:t> 1 </a:t>
            </a:r>
            <a:r>
              <a:rPr lang="en-US" sz="2000" dirty="0" err="1">
                <a:latin typeface="Tahoma" panose="020B0604030504040204" pitchFamily="34" charset="0"/>
                <a:ea typeface="Tahoma" panose="020B0604030504040204" pitchFamily="34" charset="0"/>
                <a:cs typeface="Tahoma" panose="020B0604030504040204" pitchFamily="34" charset="0"/>
              </a:rPr>
              <a:t>trang</a:t>
            </a:r>
            <a:r>
              <a:rPr lang="en-US" sz="2000" dirty="0">
                <a:latin typeface="Tahoma" panose="020B0604030504040204" pitchFamily="34" charset="0"/>
                <a:ea typeface="Tahoma" panose="020B0604030504040204" pitchFamily="34" charset="0"/>
                <a:cs typeface="Tahoma" panose="020B0604030504040204" pitchFamily="34" charset="0"/>
              </a:rPr>
              <a:t> web </a:t>
            </a:r>
            <a:r>
              <a:rPr lang="en-US" sz="2000" dirty="0" err="1">
                <a:latin typeface="Tahoma" panose="020B0604030504040204" pitchFamily="34" charset="0"/>
                <a:ea typeface="Tahoma" panose="020B0604030504040204" pitchFamily="34" charset="0"/>
                <a:cs typeface="Tahoma" panose="020B0604030504040204" pitchFamily="34" charset="0"/>
              </a:rPr>
              <a:t>rất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dễ</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dụng</a:t>
            </a:r>
            <a:r>
              <a:rPr lang="en-US" sz="2000"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Bất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lợi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việc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dụng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trong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thời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gian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không</a:t>
            </a:r>
            <a:r>
              <a:rPr lang="en-US" sz="2000" dirty="0">
                <a:latin typeface="Tahoma" panose="020B0604030504040204" pitchFamily="34" charset="0"/>
                <a:ea typeface="Tahoma" panose="020B0604030504040204" pitchFamily="34" charset="0"/>
                <a:cs typeface="Tahoma" panose="020B0604030504040204" pitchFamily="34" charset="0"/>
              </a:rPr>
              <a:t> đ</a:t>
            </a:r>
            <a:r>
              <a:rPr lang="vi-VN" sz="2000" dirty="0">
                <a:latin typeface="Tahoma" panose="020B0604030504040204" pitchFamily="34" charset="0"/>
                <a:ea typeface="Tahoma" panose="020B0604030504040204" pitchFamily="34" charset="0"/>
                <a:cs typeface="Tahoma" panose="020B0604030504040204" pitchFamily="34" charset="0"/>
              </a:rPr>
              <a:t>ư</a:t>
            </a:r>
            <a:r>
              <a:rPr lang="en-US" sz="2000" dirty="0" err="1">
                <a:latin typeface="Tahoma" panose="020B0604030504040204" pitchFamily="34" charset="0"/>
                <a:ea typeface="Tahoma" panose="020B0604030504040204" pitchFamily="34" charset="0"/>
                <a:cs typeface="Tahoma" panose="020B0604030504040204" pitchFamily="34" charset="0"/>
              </a:rPr>
              <a:t>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tốt</a:t>
            </a:r>
            <a:r>
              <a:rPr lang="en-US" sz="2000" dirty="0">
                <a:latin typeface="Tahoma" panose="020B0604030504040204" pitchFamily="34" charset="0"/>
                <a:ea typeface="Tahoma" panose="020B0604030504040204" pitchFamily="34" charset="0"/>
                <a:cs typeface="Tahoma" panose="020B0604030504040204" pitchFamily="34" charset="0"/>
              </a:rPr>
              <a:t> h</a:t>
            </a:r>
            <a:r>
              <a:rPr lang="vi-VN" sz="2000" dirty="0">
                <a:latin typeface="Tahoma" panose="020B0604030504040204" pitchFamily="34" charset="0"/>
                <a:ea typeface="Tahoma" panose="020B0604030504040204" pitchFamily="34" charset="0"/>
                <a:cs typeface="Tahoma" panose="020B0604030504040204" pitchFamily="34" charset="0"/>
              </a:rPr>
              <a:t>ơ</a:t>
            </a:r>
            <a:r>
              <a:rPr lang="en-US" sz="2000" dirty="0">
                <a:latin typeface="Tahoma" panose="020B0604030504040204" pitchFamily="34" charset="0"/>
                <a:ea typeface="Tahoma" panose="020B0604030504040204" pitchFamily="34" charset="0"/>
                <a:cs typeface="Tahoma" panose="020B0604030504040204" pitchFamily="34" charset="0"/>
              </a:rPr>
              <a:t>n </a:t>
            </a:r>
            <a:r>
              <a:rPr lang="en-US" sz="2000" dirty="0" err="1">
                <a:latin typeface="Tahoma" panose="020B0604030504040204" pitchFamily="34" charset="0"/>
                <a:ea typeface="Tahoma" panose="020B0604030504040204" pitchFamily="34" charset="0"/>
                <a:cs typeface="Tahoma" panose="020B0604030504040204" pitchFamily="34" charset="0"/>
              </a:rPr>
              <a:t>wordpress</a:t>
            </a:r>
            <a:endParaRPr lang="en-US" sz="20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ü"/>
            </a:pPr>
            <a:r>
              <a:rPr lang="en-US" sz="2000" dirty="0" err="1">
                <a:latin typeface="Tahoma" panose="020B0604030504040204" pitchFamily="34" charset="0"/>
                <a:ea typeface="Tahoma" panose="020B0604030504040204" pitchFamily="34" charset="0"/>
                <a:cs typeface="Tahoma" panose="020B0604030504040204" pitchFamily="34" charset="0"/>
              </a:rPr>
              <a:t>Việc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chuyển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liệu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Wix</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hoặc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tải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xuống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khăn</a:t>
            </a:r>
            <a:r>
              <a:rPr lang="en-US" sz="2000" dirty="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5" name="Slide Number Placeholder 4">
            <a:extLst>
              <a:ext uri="{FF2B5EF4-FFF2-40B4-BE49-F238E27FC236}">
                <a16:creationId xmlns:a16="http://schemas.microsoft.com/office/drawing/2014/main" id="{DAD96692-BB3E-40DC-A07C-5F4F6833E2E0}"/>
              </a:ext>
            </a:extLst>
          </p:cNvPr>
          <p:cNvSpPr>
            <a:spLocks noGrp="1"/>
          </p:cNvSpPr>
          <p:nvPr>
            <p:ph type="sldNum" sz="quarter" idx="12"/>
          </p:nvPr>
        </p:nvSpPr>
        <p:spPr/>
        <p:txBody>
          <a:bodyPr/>
          <a:lstStyle/>
          <a:p>
            <a:fld id="{96DA1686-F1BA-477C-B24A-23BEC70E33A4}" type="slidenum">
              <a:rPr lang="en-US" smtClean="0"/>
              <a:t>17</a:t>
            </a:fld>
            <a:endParaRPr lang="en-US"/>
          </a:p>
        </p:txBody>
      </p:sp>
      <p:sp>
        <p:nvSpPr>
          <p:cNvPr id="6" name="Footer Placeholder 5">
            <a:extLst>
              <a:ext uri="{FF2B5EF4-FFF2-40B4-BE49-F238E27FC236}">
                <a16:creationId xmlns:a16="http://schemas.microsoft.com/office/drawing/2014/main" id="{0333A858-BF80-4487-B432-94C54CB69CE5}"/>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370115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095C-70E2-4616-9FDC-2F42C5C4DDE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p>
        </p:txBody>
      </p:sp>
      <p:sp>
        <p:nvSpPr>
          <p:cNvPr id="3" name="Content Placeholder 2">
            <a:extLst>
              <a:ext uri="{FF2B5EF4-FFF2-40B4-BE49-F238E27FC236}">
                <a16:creationId xmlns:a16="http://schemas.microsoft.com/office/drawing/2014/main" id="{C0C38295-FFF1-441D-983F-83F9E55E0C0F}"/>
              </a:ext>
            </a:extLst>
          </p:cNvPr>
          <p:cNvSpPr>
            <a:spLocks noGrp="1"/>
          </p:cNvSpPr>
          <p:nvPr>
            <p:ph idx="1"/>
          </p:nvPr>
        </p:nvSpPr>
        <p:spPr/>
        <p:txBody>
          <a:bodyPr>
            <a:normAutofit fontScale="92500" lnSpcReduction="20000"/>
          </a:bodyPr>
          <a:lstStyle/>
          <a:p>
            <a:pPr marL="514350" indent="-514350">
              <a:buFont typeface="+mj-lt"/>
              <a:buAutoNum type="romanUcPeriod"/>
            </a:pPr>
            <a:r>
              <a:rPr lang="en-US" dirty="0" err="1">
                <a:latin typeface="Times New Roman" panose="02020603050405020304" pitchFamily="18" charset="0"/>
                <a:ea typeface="Tahoma" panose="020B0604030504040204" pitchFamily="34" charset="0"/>
                <a:cs typeface="Times New Roman" panose="02020603050405020304" pitchFamily="18" charset="0"/>
              </a:rPr>
              <a:t>Giới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thiệu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Wix</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14350" indent="-514350">
              <a:buFont typeface="+mj-lt"/>
              <a:buAutoNum type="romanUcPeriod"/>
            </a:pPr>
            <a:r>
              <a:rPr lang="en-US" dirty="0" err="1">
                <a:latin typeface="Times New Roman" panose="02020603050405020304" pitchFamily="18" charset="0"/>
                <a:ea typeface="Tahoma" panose="020B0604030504040204" pitchFamily="34" charset="0"/>
                <a:cs typeface="Times New Roman" panose="02020603050405020304" pitchFamily="18" charset="0"/>
              </a:rPr>
              <a:t>Giá</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a:t>
            </a:r>
            <a:r>
              <a:rPr lang="en-US" dirty="0">
                <a:latin typeface="Times New Roman" panose="02020603050405020304" pitchFamily="18" charset="0"/>
                <a:ea typeface="Tahoma" panose="020B0604030504040204" pitchFamily="34" charset="0"/>
                <a:cs typeface="Times New Roman" panose="02020603050405020304" pitchFamily="18" charset="0"/>
              </a:rPr>
              <a:t> chi </a:t>
            </a:r>
            <a:r>
              <a:rPr lang="en-US" dirty="0" err="1">
                <a:latin typeface="Times New Roman" panose="02020603050405020304" pitchFamily="18" charset="0"/>
                <a:ea typeface="Tahoma" panose="020B0604030504040204" pitchFamily="34" charset="0"/>
                <a:cs typeface="Times New Roman" panose="02020603050405020304" pitchFamily="18" charset="0"/>
              </a:rPr>
              <a:t>phí</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14350" indent="-514350">
              <a:buFont typeface="+mj-lt"/>
              <a:buAutoNum type="romanUcPeriod"/>
            </a:pPr>
            <a:r>
              <a:rPr lang="en-US" dirty="0" err="1">
                <a:latin typeface="Times New Roman" panose="02020603050405020304" pitchFamily="18" charset="0"/>
                <a:ea typeface="Tahoma" panose="020B0604030504040204" pitchFamily="34" charset="0"/>
                <a:cs typeface="Times New Roman" panose="02020603050405020304" pitchFamily="18" charset="0"/>
              </a:rPr>
              <a:t>Sử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dụng</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14350" indent="-514350">
              <a:buFont typeface="+mj-lt"/>
              <a:buAutoNum type="romanUcPeriod"/>
            </a:pP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kế</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bố</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cục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14350" indent="-514350">
              <a:buFont typeface="+mj-lt"/>
              <a:buAutoNum type="romanUcPeriod"/>
            </a:pPr>
            <a:r>
              <a:rPr lang="en-US" dirty="0">
                <a:latin typeface="Times New Roman" panose="02020603050405020304" pitchFamily="18" charset="0"/>
                <a:ea typeface="Tahoma" panose="020B0604030504040204" pitchFamily="34" charset="0"/>
                <a:cs typeface="Times New Roman" panose="02020603050405020304" pitchFamily="18" charset="0"/>
              </a:rPr>
              <a:t>Pugin </a:t>
            </a:r>
            <a:r>
              <a:rPr lang="en-US" dirty="0" err="1">
                <a:latin typeface="Times New Roman" panose="02020603050405020304" pitchFamily="18" charset="0"/>
                <a:ea typeface="Tahoma" panose="020B0604030504040204" pitchFamily="34" charset="0"/>
                <a:cs typeface="Times New Roman" panose="02020603050405020304" pitchFamily="18" charset="0"/>
              </a:rPr>
              <a:t>và</a:t>
            </a:r>
            <a:r>
              <a:rPr lang="en-US" dirty="0">
                <a:latin typeface="Times New Roman" panose="02020603050405020304" pitchFamily="18" charset="0"/>
                <a:ea typeface="Tahoma" panose="020B0604030504040204" pitchFamily="34" charset="0"/>
                <a:cs typeface="Times New Roman" panose="02020603050405020304" pitchFamily="18" charset="0"/>
              </a:rPr>
              <a:t> app</a:t>
            </a:r>
          </a:p>
          <a:p>
            <a:pPr marL="514350" indent="-514350">
              <a:buFont typeface="+mj-lt"/>
              <a:buAutoNum type="romanUcPeriod"/>
            </a:pPr>
            <a:r>
              <a:rPr lang="en-US" dirty="0">
                <a:latin typeface="Times New Roman" panose="02020603050405020304" pitchFamily="18" charset="0"/>
                <a:ea typeface="Tahoma" panose="020B0604030504040204" pitchFamily="34" charset="0"/>
                <a:cs typeface="Times New Roman" panose="02020603050405020304" pitchFamily="18" charset="0"/>
              </a:rPr>
              <a:t>Th</a:t>
            </a:r>
            <a:r>
              <a:rPr lang="vi-VN" dirty="0">
                <a:latin typeface="Times New Roman" panose="02020603050405020304" pitchFamily="18" charset="0"/>
                <a:ea typeface="Tahoma" panose="020B0604030504040204" pitchFamily="34" charset="0"/>
                <a:cs typeface="Times New Roman" panose="02020603050405020304" pitchFamily="18" charset="0"/>
              </a:rPr>
              <a:t>ư</a:t>
            </a:r>
            <a:r>
              <a:rPr lang="en-US" dirty="0" err="1">
                <a:latin typeface="Times New Roman" panose="02020603050405020304" pitchFamily="18" charset="0"/>
                <a:ea typeface="Tahoma" panose="020B0604030504040204" pitchFamily="34" charset="0"/>
                <a:cs typeface="Times New Roman" panose="02020603050405020304" pitchFamily="18" charset="0"/>
              </a:rPr>
              <a:t>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điện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tử</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14350" indent="-514350">
              <a:buFont typeface="+mj-lt"/>
              <a:buAutoNum type="romanUcPeriod"/>
            </a:pPr>
            <a:r>
              <a:rPr lang="en-US" dirty="0">
                <a:latin typeface="Times New Roman" panose="02020603050405020304" pitchFamily="18" charset="0"/>
                <a:ea typeface="Tahoma" panose="020B0604030504040204" pitchFamily="34" charset="0"/>
                <a:cs typeface="Times New Roman" panose="02020603050405020304" pitchFamily="18" charset="0"/>
              </a:rPr>
              <a:t>Di </a:t>
            </a:r>
            <a:r>
              <a:rPr lang="en-US" dirty="0" err="1">
                <a:latin typeface="Times New Roman" panose="02020603050405020304" pitchFamily="18" charset="0"/>
                <a:ea typeface="Tahoma" panose="020B0604030504040204" pitchFamily="34" charset="0"/>
                <a:cs typeface="Times New Roman" panose="02020603050405020304" pitchFamily="18" charset="0"/>
              </a:rPr>
              <a:t>chuyển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dữ</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liệu</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14350" indent="-514350">
              <a:buFont typeface="+mj-lt"/>
              <a:buAutoNum type="romanUcPeriod"/>
            </a:pPr>
            <a:r>
              <a:rPr lang="en-US" dirty="0" err="1">
                <a:latin typeface="Times New Roman" panose="02020603050405020304" pitchFamily="18" charset="0"/>
                <a:ea typeface="Tahoma" panose="020B0604030504040204" pitchFamily="34" charset="0"/>
                <a:cs typeface="Times New Roman" panose="02020603050405020304" pitchFamily="18" charset="0"/>
              </a:rPr>
              <a:t>Kết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luận</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F0149EE-31AE-4DB3-AA76-A4D266DA90DC}"/>
              </a:ext>
            </a:extLst>
          </p:cNvPr>
          <p:cNvSpPr>
            <a:spLocks noGrp="1"/>
          </p:cNvSpPr>
          <p:nvPr>
            <p:ph type="sldNum" sz="quarter" idx="12"/>
          </p:nvPr>
        </p:nvSpPr>
        <p:spPr/>
        <p:txBody>
          <a:bodyPr/>
          <a:lstStyle/>
          <a:p>
            <a:fld id="{96DA1686-F1BA-477C-B24A-23BEC70E33A4}" type="slidenum">
              <a:rPr lang="en-US" smtClean="0"/>
              <a:t>2</a:t>
            </a:fld>
            <a:endParaRPr lang="en-US"/>
          </a:p>
        </p:txBody>
      </p:sp>
      <p:sp>
        <p:nvSpPr>
          <p:cNvPr id="8" name="Footer Placeholder 7">
            <a:extLst>
              <a:ext uri="{FF2B5EF4-FFF2-40B4-BE49-F238E27FC236}">
                <a16:creationId xmlns:a16="http://schemas.microsoft.com/office/drawing/2014/main" id="{99FBA608-D209-45E7-ABA7-2DA08C696094}"/>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77412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AED5-12DD-452B-AE8F-8E657CE6033D}"/>
              </a:ext>
            </a:extLst>
          </p:cNvPr>
          <p:cNvSpPr>
            <a:spLocks noGrp="1"/>
          </p:cNvSpPr>
          <p:nvPr>
            <p:ph type="title"/>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I. </a:t>
            </a:r>
            <a:r>
              <a:rPr lang="en-US" dirty="0" err="1">
                <a:latin typeface="Times New Roman" panose="02020603050405020304" pitchFamily="18" charset="0"/>
                <a:ea typeface="Tahoma" panose="020B0604030504040204" pitchFamily="34" charset="0"/>
                <a:cs typeface="Times New Roman" panose="02020603050405020304" pitchFamily="18" charset="0"/>
              </a:rPr>
              <a:t>Giới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thiệu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Wix</a:t>
            </a:r>
            <a:br>
              <a:rPr lang="en-US" dirty="0">
                <a:latin typeface="Times New Roman" panose="02020603050405020304" pitchFamily="18" charset="0"/>
                <a:ea typeface="Tahoma" panose="020B060403050404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E9F8D47-B0A6-4F98-9E3E-C9A6A3525091}"/>
              </a:ext>
            </a:extLst>
          </p:cNvPr>
          <p:cNvSpPr>
            <a:spLocks noGrp="1"/>
          </p:cNvSpPr>
          <p:nvPr>
            <p:ph idx="1"/>
          </p:nvPr>
        </p:nvSpPr>
        <p:spPr/>
        <p:txBody>
          <a:bodyPr/>
          <a:lstStyle/>
          <a:p>
            <a:pPr fontAlgn="base"/>
            <a:r>
              <a:rPr lang="en-US" dirty="0"/>
              <a:t>WIX </a:t>
            </a:r>
            <a:r>
              <a:rPr lang="vi-VN" dirty="0"/>
              <a:t>là một trong những nên tảng xây dựng website, được sử dụng bởi hơn </a:t>
            </a:r>
            <a:r>
              <a:rPr lang="vi-VN" b="1" dirty="0"/>
              <a:t>100 triệu</a:t>
            </a:r>
            <a:r>
              <a:rPr lang="vi-VN" dirty="0"/>
              <a:t> người dùng trên khắp </a:t>
            </a:r>
            <a:r>
              <a:rPr lang="vi-VN" b="1" dirty="0"/>
              <a:t>190 quốc gia</a:t>
            </a:r>
            <a:r>
              <a:rPr lang="vi-VN" dirty="0"/>
              <a:t>.</a:t>
            </a:r>
            <a:endParaRPr lang="en-US" dirty="0"/>
          </a:p>
          <a:p>
            <a:pPr fontAlgn="base"/>
            <a:endParaRPr lang="vi-VN" dirty="0"/>
          </a:p>
          <a:p>
            <a:pPr fontAlgn="base"/>
            <a:r>
              <a:rPr lang="vi-VN" dirty="0"/>
              <a:t>Nó giúp bạn tạo website một cách dễ dàng chỉ mất một vài phút.</a:t>
            </a:r>
            <a:endParaRPr lang="en-US" dirty="0"/>
          </a:p>
          <a:p>
            <a:pPr fontAlgn="base"/>
            <a:endParaRPr lang="vi-VN" dirty="0"/>
          </a:p>
          <a:p>
            <a:pPr fontAlgn="base"/>
            <a:r>
              <a:rPr lang="vi-VN" dirty="0"/>
              <a:t>Điều đặc biệt là bạn sẽ không cần lo lắng về vấn đề kỹ thuật, mọi thứ đều được Wix sử lý (Bạn chỉ cần trả tiền)</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id="{36092467-B277-4DAA-8F7B-762DD963E20D}"/>
              </a:ext>
            </a:extLst>
          </p:cNvPr>
          <p:cNvSpPr>
            <a:spLocks noGrp="1"/>
          </p:cNvSpPr>
          <p:nvPr>
            <p:ph type="sldNum" sz="quarter" idx="12"/>
          </p:nvPr>
        </p:nvSpPr>
        <p:spPr/>
        <p:txBody>
          <a:bodyPr/>
          <a:lstStyle/>
          <a:p>
            <a:fld id="{96DA1686-F1BA-477C-B24A-23BEC70E33A4}" type="slidenum">
              <a:rPr lang="en-US" smtClean="0"/>
              <a:t>3</a:t>
            </a:fld>
            <a:endParaRPr lang="en-US"/>
          </a:p>
        </p:txBody>
      </p:sp>
      <p:sp>
        <p:nvSpPr>
          <p:cNvPr id="6" name="Footer Placeholder 5">
            <a:extLst>
              <a:ext uri="{FF2B5EF4-FFF2-40B4-BE49-F238E27FC236}">
                <a16:creationId xmlns:a16="http://schemas.microsoft.com/office/drawing/2014/main" id="{A3D033AF-6775-4594-A0F8-42D5DAA676E3}"/>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151149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958C-0650-4DC1-800E-68A63E531973}"/>
              </a:ext>
            </a:extLst>
          </p:cNvPr>
          <p:cNvSpPr>
            <a:spLocks noGrp="1"/>
          </p:cNvSpPr>
          <p:nvPr>
            <p:ph type="title"/>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I. </a:t>
            </a:r>
            <a:r>
              <a:rPr lang="en-US" dirty="0" err="1">
                <a:latin typeface="Times New Roman" panose="02020603050405020304" pitchFamily="18" charset="0"/>
                <a:ea typeface="Tahoma" panose="020B0604030504040204" pitchFamily="34" charset="0"/>
                <a:cs typeface="Times New Roman" panose="02020603050405020304" pitchFamily="18" charset="0"/>
              </a:rPr>
              <a:t>Giới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thiệu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Wix</a:t>
            </a:r>
            <a:br>
              <a:rPr lang="en-US" dirty="0">
                <a:latin typeface="Times New Roman" panose="02020603050405020304" pitchFamily="18" charset="0"/>
                <a:ea typeface="Tahoma" panose="020B060403050404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860F6A0-1A1C-4EBF-A7C0-A1B0F7D2F8E6}"/>
              </a:ext>
            </a:extLst>
          </p:cNvPr>
          <p:cNvSpPr>
            <a:spLocks noGrp="1"/>
          </p:cNvSpPr>
          <p:nvPr>
            <p:ph idx="1"/>
          </p:nvPr>
        </p:nvSpPr>
        <p:spPr/>
        <p:txBody>
          <a:bodyPr/>
          <a:lstStyle/>
          <a:p>
            <a:pPr fontAlgn="base"/>
            <a:r>
              <a:rPr lang="vi-VN" dirty="0"/>
              <a:t>Mọi thao tác sẽ đều được thực hiện trên browser. Bạn sẽ không cần cài đặt hosting, database…</a:t>
            </a:r>
            <a:endParaRPr lang="en-US" dirty="0"/>
          </a:p>
          <a:p>
            <a:pPr fontAlgn="base"/>
            <a:endParaRPr lang="vi-VN" dirty="0"/>
          </a:p>
          <a:p>
            <a:pPr fontAlgn="base"/>
            <a:r>
              <a:rPr lang="vi-VN" dirty="0"/>
              <a:t>Hơn nữa là bạn chỉ cần kéo thả, để tự xây dựng website. Giống với page builder vậy.</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id="{F3852D16-3481-4895-B748-3AE3C192F85C}"/>
              </a:ext>
            </a:extLst>
          </p:cNvPr>
          <p:cNvSpPr>
            <a:spLocks noGrp="1"/>
          </p:cNvSpPr>
          <p:nvPr>
            <p:ph type="sldNum" sz="quarter" idx="12"/>
          </p:nvPr>
        </p:nvSpPr>
        <p:spPr/>
        <p:txBody>
          <a:bodyPr/>
          <a:lstStyle/>
          <a:p>
            <a:fld id="{96DA1686-F1BA-477C-B24A-23BEC70E33A4}" type="slidenum">
              <a:rPr lang="en-US" smtClean="0"/>
              <a:t>4</a:t>
            </a:fld>
            <a:endParaRPr lang="en-US"/>
          </a:p>
        </p:txBody>
      </p:sp>
      <p:sp>
        <p:nvSpPr>
          <p:cNvPr id="6" name="Footer Placeholder 5">
            <a:extLst>
              <a:ext uri="{FF2B5EF4-FFF2-40B4-BE49-F238E27FC236}">
                <a16:creationId xmlns:a16="http://schemas.microsoft.com/office/drawing/2014/main" id="{C54D15A8-F192-4F53-B574-84B39FAE675A}"/>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307034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8CC8-23C2-454E-BB49-7991C8D685BD}"/>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II.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chi </a:t>
            </a:r>
            <a:r>
              <a:rPr lang="en-US" dirty="0" err="1">
                <a:latin typeface="Tahoma" panose="020B0604030504040204" pitchFamily="34" charset="0"/>
                <a:ea typeface="Tahoma" panose="020B0604030504040204" pitchFamily="34" charset="0"/>
                <a:cs typeface="Tahoma" panose="020B0604030504040204" pitchFamily="34" charset="0"/>
              </a:rPr>
              <a:t>phí</a:t>
            </a:r>
            <a:endParaRPr lang="en-US" dirty="0"/>
          </a:p>
        </p:txBody>
      </p:sp>
      <p:sp>
        <p:nvSpPr>
          <p:cNvPr id="3" name="Content Placeholder 2">
            <a:extLst>
              <a:ext uri="{FF2B5EF4-FFF2-40B4-BE49-F238E27FC236}">
                <a16:creationId xmlns:a16="http://schemas.microsoft.com/office/drawing/2014/main" id="{BB65C9A4-D374-45BD-B06C-FC93C5647877}"/>
              </a:ext>
            </a:extLst>
          </p:cNvPr>
          <p:cNvSpPr>
            <a:spLocks noGrp="1"/>
          </p:cNvSpPr>
          <p:nvPr>
            <p:ph idx="1"/>
          </p:nvPr>
        </p:nvSpPr>
        <p:spPr/>
        <p:txBody>
          <a:bodyPr/>
          <a:lstStyle/>
          <a:p>
            <a:pPr fontAlgn="base"/>
            <a:r>
              <a:rPr lang="en-US" dirty="0">
                <a:latin typeface="Tahoma" panose="020B0604030504040204" pitchFamily="34" charset="0"/>
                <a:ea typeface="Tahoma" panose="020B0604030504040204" pitchFamily="34" charset="0"/>
                <a:cs typeface="Tahoma" panose="020B0604030504040204" pitchFamily="34" charset="0"/>
              </a:rPr>
              <a:t>Chi </a:t>
            </a:r>
            <a:r>
              <a:rPr lang="en-US" dirty="0" err="1">
                <a:latin typeface="Tahoma" panose="020B0604030504040204" pitchFamily="34" charset="0"/>
                <a:ea typeface="Tahoma" panose="020B0604030504040204" pitchFamily="34" charset="0"/>
                <a:cs typeface="Tahoma" panose="020B0604030504040204" pitchFamily="34" charset="0"/>
              </a:rPr>
              <a:t>phí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xây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trang</a:t>
            </a:r>
            <a:r>
              <a:rPr lang="en-US" dirty="0">
                <a:latin typeface="Tahoma" panose="020B0604030504040204" pitchFamily="34" charset="0"/>
                <a:ea typeface="Tahoma" panose="020B0604030504040204" pitchFamily="34" charset="0"/>
                <a:cs typeface="Tahoma" panose="020B0604030504040204" pitchFamily="34" charset="0"/>
              </a:rPr>
              <a:t> web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yếu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trọng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nhắc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lựa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chọn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nền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phù</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a:t>
            </a:r>
          </a:p>
          <a:p>
            <a:pPr fontAlgn="base"/>
            <a:endParaRPr lang="en-US" dirty="0">
              <a:latin typeface="Tahoma" panose="020B0604030504040204" pitchFamily="34" charset="0"/>
              <a:ea typeface="Tahoma" panose="020B0604030504040204" pitchFamily="34" charset="0"/>
              <a:cs typeface="Tahoma" panose="020B0604030504040204" pitchFamily="34" charset="0"/>
            </a:endParaRPr>
          </a:p>
          <a:p>
            <a:pPr fontAlgn="base"/>
            <a:r>
              <a:rPr lang="en-US" dirty="0">
                <a:latin typeface="Tahoma" panose="020B0604030504040204" pitchFamily="34" charset="0"/>
                <a:ea typeface="Tahoma" panose="020B0604030504040204" pitchFamily="34" charset="0"/>
                <a:cs typeface="Tahoma" panose="020B0604030504040204" pitchFamily="34" charset="0"/>
              </a:rPr>
              <a:t>Chi </a:t>
            </a:r>
            <a:r>
              <a:rPr lang="en-US" dirty="0" err="1">
                <a:latin typeface="Tahoma" panose="020B0604030504040204" pitchFamily="34" charset="0"/>
                <a:ea typeface="Tahoma" panose="020B0604030504040204" pitchFamily="34" charset="0"/>
                <a:cs typeface="Tahoma" panose="020B0604030504040204" pitchFamily="34" charset="0"/>
              </a:rPr>
              <a:t>phí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trang</a:t>
            </a:r>
            <a:r>
              <a:rPr lang="en-US" dirty="0">
                <a:latin typeface="Tahoma" panose="020B0604030504040204" pitchFamily="34" charset="0"/>
                <a:ea typeface="Tahoma" panose="020B0604030504040204" pitchFamily="34" charset="0"/>
                <a:cs typeface="Tahoma" panose="020B0604030504040204" pitchFamily="34" charset="0"/>
              </a:rPr>
              <a:t> web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bạn</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p>
        </p:txBody>
      </p:sp>
      <p:sp>
        <p:nvSpPr>
          <p:cNvPr id="5" name="Slide Number Placeholder 4">
            <a:extLst>
              <a:ext uri="{FF2B5EF4-FFF2-40B4-BE49-F238E27FC236}">
                <a16:creationId xmlns:a16="http://schemas.microsoft.com/office/drawing/2014/main" id="{C459820E-751C-4C8F-840F-668CA2207FC5}"/>
              </a:ext>
            </a:extLst>
          </p:cNvPr>
          <p:cNvSpPr>
            <a:spLocks noGrp="1"/>
          </p:cNvSpPr>
          <p:nvPr>
            <p:ph type="sldNum" sz="quarter" idx="12"/>
          </p:nvPr>
        </p:nvSpPr>
        <p:spPr/>
        <p:txBody>
          <a:bodyPr/>
          <a:lstStyle/>
          <a:p>
            <a:fld id="{96DA1686-F1BA-477C-B24A-23BEC70E33A4}" type="slidenum">
              <a:rPr lang="en-US" smtClean="0"/>
              <a:t>5</a:t>
            </a:fld>
            <a:endParaRPr lang="en-US"/>
          </a:p>
        </p:txBody>
      </p:sp>
      <p:sp>
        <p:nvSpPr>
          <p:cNvPr id="6" name="Footer Placeholder 5">
            <a:extLst>
              <a:ext uri="{FF2B5EF4-FFF2-40B4-BE49-F238E27FC236}">
                <a16:creationId xmlns:a16="http://schemas.microsoft.com/office/drawing/2014/main" id="{103805D7-69C3-42C5-931B-0D60EE608CC1}"/>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199130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A883-84FF-44BC-90EF-5F8B8A8E165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II.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chi </a:t>
            </a:r>
            <a:r>
              <a:rPr lang="en-US" dirty="0" err="1">
                <a:latin typeface="Tahoma" panose="020B0604030504040204" pitchFamily="34" charset="0"/>
                <a:ea typeface="Tahoma" panose="020B0604030504040204" pitchFamily="34" charset="0"/>
                <a:cs typeface="Tahoma" panose="020B0604030504040204" pitchFamily="34" charset="0"/>
              </a:rPr>
              <a:t>phí</a:t>
            </a:r>
            <a:endParaRPr lang="en-US" dirty="0"/>
          </a:p>
        </p:txBody>
      </p:sp>
      <p:sp>
        <p:nvSpPr>
          <p:cNvPr id="3" name="Content Placeholder 2">
            <a:extLst>
              <a:ext uri="{FF2B5EF4-FFF2-40B4-BE49-F238E27FC236}">
                <a16:creationId xmlns:a16="http://schemas.microsoft.com/office/drawing/2014/main" id="{4E3569B6-0CE6-4955-BA89-6CE378F6123E}"/>
              </a:ext>
            </a:extLst>
          </p:cNvPr>
          <p:cNvSpPr>
            <a:spLocks noGrp="1"/>
          </p:cNvSpPr>
          <p:nvPr>
            <p:ph idx="1"/>
          </p:nvPr>
        </p:nvSpPr>
        <p:spPr/>
        <p:txBody>
          <a:bodyPr/>
          <a:lstStyle/>
          <a:p>
            <a:pPr fontAlgn="base"/>
            <a:r>
              <a:rPr lang="vi-VN" dirty="0">
                <a:latin typeface="Tahoma" panose="020B0604030504040204" pitchFamily="34" charset="0"/>
                <a:ea typeface="Tahoma" panose="020B0604030504040204" pitchFamily="34" charset="0"/>
                <a:cs typeface="Tahoma" panose="020B0604030504040204" pitchFamily="34" charset="0"/>
              </a:rPr>
              <a:t>Wix tạo trang web hoàn toàn miễn phí. Tuy nhiên, nó có hai nhược điểm chính đối với nó.</a:t>
            </a:r>
          </a:p>
          <a:p>
            <a:pPr fontAlgn="base"/>
            <a:r>
              <a:rPr lang="vi-VN" dirty="0">
                <a:latin typeface="Tahoma" panose="020B0604030504040204" pitchFamily="34" charset="0"/>
                <a:ea typeface="Tahoma" panose="020B0604030504040204" pitchFamily="34" charset="0"/>
                <a:cs typeface="Tahoma" panose="020B0604030504040204" pitchFamily="34" charset="0"/>
              </a:rPr>
              <a:t>Đầu tiên, các quảng cáo mang nhãn hiệu Wix sẽ xuất hiện ở đầu và cuối trang web của bạn.</a:t>
            </a:r>
          </a:p>
          <a:p>
            <a:pPr fontAlgn="base"/>
            <a:r>
              <a:rPr lang="vi-VN" dirty="0">
                <a:latin typeface="Tahoma" panose="020B0604030504040204" pitchFamily="34" charset="0"/>
                <a:ea typeface="Tahoma" panose="020B0604030504040204" pitchFamily="34" charset="0"/>
                <a:cs typeface="Tahoma" panose="020B0604030504040204" pitchFamily="34" charset="0"/>
              </a:rPr>
              <a:t>Thứ hai, bạn không thể sử dụng tên miền riêng cho trang web của mình, do đó địa chỉ trang web của bạn sẽ là: username.wix.com/sitename</a:t>
            </a:r>
          </a:p>
          <a:p>
            <a:endParaRPr lang="en-US" dirty="0"/>
          </a:p>
        </p:txBody>
      </p:sp>
      <p:sp>
        <p:nvSpPr>
          <p:cNvPr id="5" name="Slide Number Placeholder 4">
            <a:extLst>
              <a:ext uri="{FF2B5EF4-FFF2-40B4-BE49-F238E27FC236}">
                <a16:creationId xmlns:a16="http://schemas.microsoft.com/office/drawing/2014/main" id="{C5B76E4A-EDAA-498B-9DA1-D22C5A11C109}"/>
              </a:ext>
            </a:extLst>
          </p:cNvPr>
          <p:cNvSpPr>
            <a:spLocks noGrp="1"/>
          </p:cNvSpPr>
          <p:nvPr>
            <p:ph type="sldNum" sz="quarter" idx="12"/>
          </p:nvPr>
        </p:nvSpPr>
        <p:spPr/>
        <p:txBody>
          <a:bodyPr/>
          <a:lstStyle/>
          <a:p>
            <a:fld id="{96DA1686-F1BA-477C-B24A-23BEC70E33A4}" type="slidenum">
              <a:rPr lang="en-US" smtClean="0"/>
              <a:t>6</a:t>
            </a:fld>
            <a:endParaRPr lang="en-US"/>
          </a:p>
        </p:txBody>
      </p:sp>
      <p:sp>
        <p:nvSpPr>
          <p:cNvPr id="6" name="Footer Placeholder 5">
            <a:extLst>
              <a:ext uri="{FF2B5EF4-FFF2-40B4-BE49-F238E27FC236}">
                <a16:creationId xmlns:a16="http://schemas.microsoft.com/office/drawing/2014/main" id="{4CF10276-9477-4189-9AFC-4A593B62900D}"/>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220063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CB66-EBAE-4F45-A7B2-E0A28AB5B12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II.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chi </a:t>
            </a:r>
            <a:r>
              <a:rPr lang="en-US" dirty="0" err="1">
                <a:latin typeface="Tahoma" panose="020B0604030504040204" pitchFamily="34" charset="0"/>
                <a:ea typeface="Tahoma" panose="020B0604030504040204" pitchFamily="34" charset="0"/>
                <a:cs typeface="Tahoma" panose="020B0604030504040204" pitchFamily="34" charset="0"/>
              </a:rPr>
              <a:t>phí</a:t>
            </a:r>
            <a:endParaRPr lang="en-US" dirty="0"/>
          </a:p>
        </p:txBody>
      </p:sp>
      <p:sp>
        <p:nvSpPr>
          <p:cNvPr id="3" name="Content Placeholder 2">
            <a:extLst>
              <a:ext uri="{FF2B5EF4-FFF2-40B4-BE49-F238E27FC236}">
                <a16:creationId xmlns:a16="http://schemas.microsoft.com/office/drawing/2014/main" id="{98493DCF-791D-49A1-878C-58DD73053DC6}"/>
              </a:ext>
            </a:extLst>
          </p:cNvPr>
          <p:cNvSpPr>
            <a:spLocks noGrp="1"/>
          </p:cNvSpPr>
          <p:nvPr>
            <p:ph idx="1"/>
          </p:nvPr>
        </p:nvSpPr>
        <p:spPr/>
        <p:txBody>
          <a:bodyPr/>
          <a:lstStyle/>
          <a:p>
            <a:pPr fontAlgn="base"/>
            <a:r>
              <a:rPr lang="vi-VN" dirty="0"/>
              <a:t>Ngoài ra, gói cơ bản sẽ không cung cấp các tiện ích bổ sung cần thiết như Google Analytics, Favicons, Thương mại điện tử</a:t>
            </a:r>
            <a:endParaRPr lang="en-US" dirty="0"/>
          </a:p>
          <a:p>
            <a:pPr fontAlgn="base"/>
            <a:r>
              <a:rPr lang="vi-VN" dirty="0"/>
              <a:t>Mỗi gói cao cấp của Wix có giới hạn hosting và bandwidth khác nhau. Bạn có thể trả hàng tháng hoặc chọn gói trả hàng năm.</a:t>
            </a:r>
          </a:p>
          <a:p>
            <a:endParaRPr lang="en-US" dirty="0"/>
          </a:p>
        </p:txBody>
      </p:sp>
      <p:sp>
        <p:nvSpPr>
          <p:cNvPr id="6" name="Slide Number Placeholder 5">
            <a:extLst>
              <a:ext uri="{FF2B5EF4-FFF2-40B4-BE49-F238E27FC236}">
                <a16:creationId xmlns:a16="http://schemas.microsoft.com/office/drawing/2014/main" id="{B10A22D9-C30A-45C9-8E36-A406C5223BEE}"/>
              </a:ext>
            </a:extLst>
          </p:cNvPr>
          <p:cNvSpPr>
            <a:spLocks noGrp="1"/>
          </p:cNvSpPr>
          <p:nvPr>
            <p:ph type="sldNum" sz="quarter" idx="12"/>
          </p:nvPr>
        </p:nvSpPr>
        <p:spPr/>
        <p:txBody>
          <a:bodyPr/>
          <a:lstStyle/>
          <a:p>
            <a:fld id="{96DA1686-F1BA-477C-B24A-23BEC70E33A4}" type="slidenum">
              <a:rPr lang="en-US" smtClean="0"/>
              <a:t>7</a:t>
            </a:fld>
            <a:endParaRPr lang="en-US"/>
          </a:p>
        </p:txBody>
      </p:sp>
      <p:sp>
        <p:nvSpPr>
          <p:cNvPr id="7" name="Footer Placeholder 6">
            <a:extLst>
              <a:ext uri="{FF2B5EF4-FFF2-40B4-BE49-F238E27FC236}">
                <a16:creationId xmlns:a16="http://schemas.microsoft.com/office/drawing/2014/main" id="{BE502D91-CDA0-43F5-BC9E-B2D4BDCD7AFC}"/>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57414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9C62-1BD9-476D-8500-CB22E4F37F0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II.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chi </a:t>
            </a:r>
            <a:r>
              <a:rPr lang="en-US" dirty="0" err="1">
                <a:latin typeface="Tahoma" panose="020B0604030504040204" pitchFamily="34" charset="0"/>
                <a:ea typeface="Tahoma" panose="020B0604030504040204" pitchFamily="34" charset="0"/>
                <a:cs typeface="Tahoma" panose="020B0604030504040204" pitchFamily="34" charset="0"/>
              </a:rPr>
              <a:t>phí</a:t>
            </a:r>
            <a:endParaRPr lang="en-US" dirty="0"/>
          </a:p>
        </p:txBody>
      </p:sp>
      <p:pic>
        <p:nvPicPr>
          <p:cNvPr id="4" name="Content Placeholder 3">
            <a:extLst>
              <a:ext uri="{FF2B5EF4-FFF2-40B4-BE49-F238E27FC236}">
                <a16:creationId xmlns:a16="http://schemas.microsoft.com/office/drawing/2014/main" id="{E1D957E5-7913-42C4-B857-A7812D20F719}"/>
              </a:ext>
            </a:extLst>
          </p:cNvPr>
          <p:cNvPicPr>
            <a:picLocks noGrp="1" noChangeAspect="1"/>
          </p:cNvPicPr>
          <p:nvPr>
            <p:ph idx="1"/>
          </p:nvPr>
        </p:nvPicPr>
        <p:blipFill>
          <a:blip r:embed="rId2"/>
          <a:stretch>
            <a:fillRect/>
          </a:stretch>
        </p:blipFill>
        <p:spPr>
          <a:xfrm>
            <a:off x="3204870" y="1853754"/>
            <a:ext cx="6096691" cy="4023816"/>
          </a:xfrm>
          <a:prstGeom prst="rect">
            <a:avLst/>
          </a:prstGeom>
        </p:spPr>
      </p:pic>
      <p:sp>
        <p:nvSpPr>
          <p:cNvPr id="6" name="Slide Number Placeholder 5">
            <a:extLst>
              <a:ext uri="{FF2B5EF4-FFF2-40B4-BE49-F238E27FC236}">
                <a16:creationId xmlns:a16="http://schemas.microsoft.com/office/drawing/2014/main" id="{03E7A8E9-3C53-472C-BC23-F2EB29A16ACC}"/>
              </a:ext>
            </a:extLst>
          </p:cNvPr>
          <p:cNvSpPr>
            <a:spLocks noGrp="1"/>
          </p:cNvSpPr>
          <p:nvPr>
            <p:ph type="sldNum" sz="quarter" idx="12"/>
          </p:nvPr>
        </p:nvSpPr>
        <p:spPr/>
        <p:txBody>
          <a:bodyPr/>
          <a:lstStyle/>
          <a:p>
            <a:fld id="{96DA1686-F1BA-477C-B24A-23BEC70E33A4}" type="slidenum">
              <a:rPr lang="en-US" smtClean="0"/>
              <a:t>8</a:t>
            </a:fld>
            <a:endParaRPr lang="en-US"/>
          </a:p>
        </p:txBody>
      </p:sp>
      <p:sp>
        <p:nvSpPr>
          <p:cNvPr id="7" name="Footer Placeholder 6">
            <a:extLst>
              <a:ext uri="{FF2B5EF4-FFF2-40B4-BE49-F238E27FC236}">
                <a16:creationId xmlns:a16="http://schemas.microsoft.com/office/drawing/2014/main" id="{D15F6358-79F7-4A88-98C9-E267610C044E}"/>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55820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8332-B32F-44FE-9F6B-87F6E70B56B4}"/>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III.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endParaRPr lang="en-US" dirty="0"/>
          </a:p>
        </p:txBody>
      </p:sp>
      <p:sp>
        <p:nvSpPr>
          <p:cNvPr id="3" name="Content Placeholder 2">
            <a:extLst>
              <a:ext uri="{FF2B5EF4-FFF2-40B4-BE49-F238E27FC236}">
                <a16:creationId xmlns:a16="http://schemas.microsoft.com/office/drawing/2014/main" id="{32599343-04E6-4A1B-8D46-DFE526B8E77A}"/>
              </a:ext>
            </a:extLst>
          </p:cNvPr>
          <p:cNvSpPr>
            <a:spLocks noGrp="1"/>
          </p:cNvSpPr>
          <p:nvPr>
            <p:ph idx="1"/>
          </p:nvPr>
        </p:nvSpPr>
        <p:spPr/>
        <p:txBody>
          <a:bodyPr/>
          <a:lstStyle/>
          <a:p>
            <a:r>
              <a:rPr lang="vi-VN" dirty="0"/>
              <a:t>Đa số những người mới bắt đầu không muốn dành quá nhiều thời gian để học các kỹ năng mới. Wix cho phép bạn tạo các trang web mà không cần code.</a:t>
            </a:r>
            <a:endParaRPr lang="en-US" dirty="0"/>
          </a:p>
          <a:p>
            <a:endParaRPr lang="en-US" dirty="0"/>
          </a:p>
          <a:p>
            <a:r>
              <a:rPr lang="vi-VN" dirty="0"/>
              <a:t>Wix có các công cụ để xây dựng trang web hiệu quả và dễ sử dụng. Nó cung cấp một giao diện kéo và thả đơn giản mà bạn có thể chọn bất cứ thành phần nào trong trang web của mình và chỉnh sửa nó trong giao diện WYSIWYG</a:t>
            </a:r>
            <a:endParaRPr lang="en-US" dirty="0"/>
          </a:p>
          <a:p>
            <a:endParaRPr lang="en-US" dirty="0"/>
          </a:p>
        </p:txBody>
      </p:sp>
      <p:sp>
        <p:nvSpPr>
          <p:cNvPr id="5" name="Slide Number Placeholder 4">
            <a:extLst>
              <a:ext uri="{FF2B5EF4-FFF2-40B4-BE49-F238E27FC236}">
                <a16:creationId xmlns:a16="http://schemas.microsoft.com/office/drawing/2014/main" id="{03EBA528-35E5-442F-A01D-9B80C756794D}"/>
              </a:ext>
            </a:extLst>
          </p:cNvPr>
          <p:cNvSpPr>
            <a:spLocks noGrp="1"/>
          </p:cNvSpPr>
          <p:nvPr>
            <p:ph type="sldNum" sz="quarter" idx="12"/>
          </p:nvPr>
        </p:nvSpPr>
        <p:spPr/>
        <p:txBody>
          <a:bodyPr/>
          <a:lstStyle/>
          <a:p>
            <a:fld id="{96DA1686-F1BA-477C-B24A-23BEC70E33A4}" type="slidenum">
              <a:rPr lang="en-US" smtClean="0"/>
              <a:t>9</a:t>
            </a:fld>
            <a:endParaRPr lang="en-US"/>
          </a:p>
        </p:txBody>
      </p:sp>
      <p:sp>
        <p:nvSpPr>
          <p:cNvPr id="6" name="Footer Placeholder 5">
            <a:extLst>
              <a:ext uri="{FF2B5EF4-FFF2-40B4-BE49-F238E27FC236}">
                <a16:creationId xmlns:a16="http://schemas.microsoft.com/office/drawing/2014/main" id="{0EBDA24F-05B7-46AC-A14B-92C6565C448B}"/>
              </a:ext>
            </a:extLst>
          </p:cNvPr>
          <p:cNvSpPr>
            <a:spLocks noGrp="1"/>
          </p:cNvSpPr>
          <p:nvPr>
            <p:ph type="ftr" sz="quarter" idx="11"/>
          </p:nvPr>
        </p:nvSpPr>
        <p:spPr/>
        <p:txBody>
          <a:bodyPr/>
          <a:lstStyle/>
          <a:p>
            <a:r>
              <a:rPr lang="vi-VN"/>
              <a:t>GVHD : Phạm Thi Vương</a:t>
            </a:r>
            <a:endParaRPr lang="en-US"/>
          </a:p>
        </p:txBody>
      </p:sp>
    </p:spTree>
    <p:extLst>
      <p:ext uri="{BB962C8B-B14F-4D97-AF65-F5344CB8AC3E}">
        <p14:creationId xmlns:p14="http://schemas.microsoft.com/office/powerpoint/2010/main" val="28805111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TotalTime>
  <Words>931</Words>
  <Application>Microsoft Office PowerPoint</Application>
  <PresentationFormat>Widescreen</PresentationFormat>
  <Paragraphs>105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Tahoma</vt:lpstr>
      <vt:lpstr>Times New Roman</vt:lpstr>
      <vt:lpstr>Wingdings</vt:lpstr>
      <vt:lpstr>Gallery</vt:lpstr>
      <vt:lpstr>Tìm Hiểu về WIX</vt:lpstr>
      <vt:lpstr>Nội dung</vt:lpstr>
      <vt:lpstr>I. Giới thiệu về Wix </vt:lpstr>
      <vt:lpstr>I. Giới thiệu về Wix </vt:lpstr>
      <vt:lpstr>II. Giá cả và chi phí</vt:lpstr>
      <vt:lpstr>II. Giá cả và chi phí</vt:lpstr>
      <vt:lpstr>II. Giá cả và chi phí</vt:lpstr>
      <vt:lpstr>II. Giá cả và chi phí</vt:lpstr>
      <vt:lpstr>III. Sử dụng</vt:lpstr>
      <vt:lpstr>III. Sử dụng</vt:lpstr>
      <vt:lpstr>IV. Thiết kế và bố cục</vt:lpstr>
      <vt:lpstr>IV. Thiết kế và bố cục</vt:lpstr>
      <vt:lpstr>V. Plugin và App</vt:lpstr>
      <vt:lpstr>V. Plugin và App</vt:lpstr>
      <vt:lpstr>VI. Thương mại điện tử</vt:lpstr>
      <vt:lpstr>VII. Di chuyển dữ liệu</vt:lpstr>
      <vt:lpstr>VIII.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WIX</dc:title>
  <dc:creator>dafuq</dc:creator>
  <cp:lastModifiedBy>dafuq</cp:lastModifiedBy>
  <cp:revision>3</cp:revision>
  <dcterms:created xsi:type="dcterms:W3CDTF">2019-09-11T12:06:20Z</dcterms:created>
  <dcterms:modified xsi:type="dcterms:W3CDTF">2019-09-11T12:26:51Z</dcterms:modified>
</cp:coreProperties>
</file>