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6"/>
  </p:notesMasterIdLst>
  <p:sldIdLst>
    <p:sldId id="256" r:id="rId2"/>
    <p:sldId id="273" r:id="rId3"/>
    <p:sldId id="274" r:id="rId4"/>
    <p:sldId id="276" r:id="rId5"/>
    <p:sldId id="277" r:id="rId6"/>
    <p:sldId id="278" r:id="rId7"/>
    <p:sldId id="279" r:id="rId8"/>
    <p:sldId id="282" r:id="rId9"/>
    <p:sldId id="280" r:id="rId10"/>
    <p:sldId id="283" r:id="rId11"/>
    <p:sldId id="281" r:id="rId12"/>
    <p:sldId id="284" r:id="rId13"/>
    <p:sldId id="285" r:id="rId14"/>
    <p:sldId id="286" r:id="rId15"/>
    <p:sldId id="287" r:id="rId16"/>
    <p:sldId id="288" r:id="rId17"/>
    <p:sldId id="289" r:id="rId18"/>
    <p:sldId id="290" r:id="rId19"/>
    <p:sldId id="292" r:id="rId20"/>
    <p:sldId id="293" r:id="rId21"/>
    <p:sldId id="295" r:id="rId22"/>
    <p:sldId id="296" r:id="rId23"/>
    <p:sldId id="297" r:id="rId24"/>
    <p:sldId id="298" r:id="rId25"/>
    <p:sldId id="299" r:id="rId26"/>
    <p:sldId id="300" r:id="rId27"/>
    <p:sldId id="301" r:id="rId28"/>
    <p:sldId id="302" r:id="rId29"/>
    <p:sldId id="303" r:id="rId30"/>
    <p:sldId id="304" r:id="rId31"/>
    <p:sldId id="305" r:id="rId32"/>
    <p:sldId id="307" r:id="rId33"/>
    <p:sldId id="308" r:id="rId34"/>
    <p:sldId id="310" r:id="rId35"/>
    <p:sldId id="312" r:id="rId36"/>
    <p:sldId id="313" r:id="rId37"/>
    <p:sldId id="314" r:id="rId38"/>
    <p:sldId id="259" r:id="rId39"/>
    <p:sldId id="260" r:id="rId40"/>
    <p:sldId id="262" r:id="rId41"/>
    <p:sldId id="264" r:id="rId42"/>
    <p:sldId id="266" r:id="rId43"/>
    <p:sldId id="269" r:id="rId44"/>
    <p:sldId id="271" r:id="rId45"/>
    <p:sldId id="272" r:id="rId46"/>
    <p:sldId id="315" r:id="rId47"/>
    <p:sldId id="316" r:id="rId48"/>
    <p:sldId id="317" r:id="rId49"/>
    <p:sldId id="318" r:id="rId50"/>
    <p:sldId id="319" r:id="rId51"/>
    <p:sldId id="320" r:id="rId52"/>
    <p:sldId id="321" r:id="rId53"/>
    <p:sldId id="322" r:id="rId54"/>
    <p:sldId id="30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91FC1-F6D4-4A8E-80D9-E74F216C6F66}" type="datetimeFigureOut">
              <a:rPr lang="en-US" smtClean="0"/>
              <a:t>19-Oct-19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A218D-9B09-434A-96EA-CD1364E23225}" type="slidenum">
              <a:rPr lang="en-US" smtClean="0"/>
              <a:t>‹#›</a:t>
            </a:fld>
            <a:endParaRPr lang="en-US"/>
          </a:p>
        </p:txBody>
      </p:sp>
    </p:spTree>
    <p:extLst>
      <p:ext uri="{BB962C8B-B14F-4D97-AF65-F5344CB8AC3E}">
        <p14:creationId xmlns:p14="http://schemas.microsoft.com/office/powerpoint/2010/main" val="1011607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1A218D-9B09-434A-96EA-CD1364E23225}" type="slidenum">
              <a:rPr lang="en-US" smtClean="0"/>
              <a:t>14</a:t>
            </a:fld>
            <a:endParaRPr lang="en-US"/>
          </a:p>
        </p:txBody>
      </p:sp>
    </p:spTree>
    <p:extLst>
      <p:ext uri="{BB962C8B-B14F-4D97-AF65-F5344CB8AC3E}">
        <p14:creationId xmlns:p14="http://schemas.microsoft.com/office/powerpoint/2010/main" val="576899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di </a:t>
            </a:r>
            <a:r>
              <a:rPr lang="en-US" sz="1200" b="0" i="0" kern="1200" dirty="0" err="1">
                <a:solidFill>
                  <a:schemeClr val="tx1"/>
                </a:solidFill>
                <a:effectLst/>
                <a:latin typeface="+mn-lt"/>
                <a:ea typeface="+mn-ea"/>
                <a:cs typeface="+mn-cs"/>
              </a:rPr>
              <a:t>chuyển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nút</a:t>
            </a:r>
            <a:r>
              <a:rPr lang="en-US" sz="1200" b="0" i="0" kern="1200" dirty="0">
                <a:solidFill>
                  <a:schemeClr val="tx1"/>
                </a:solidFill>
                <a:effectLst/>
                <a:latin typeface="+mn-lt"/>
                <a:ea typeface="+mn-ea"/>
                <a:cs typeface="+mn-cs"/>
              </a:rPr>
              <a:t> </a:t>
            </a:r>
            <a:r>
              <a:rPr lang="en-US" sz="1200" b="0" i="1" kern="1200" dirty="0">
                <a:solidFill>
                  <a:schemeClr val="tx1"/>
                </a:solidFill>
                <a:effectLst/>
                <a:latin typeface="+mn-lt"/>
                <a:ea typeface="+mn-ea"/>
                <a:cs typeface="+mn-cs"/>
              </a:rPr>
              <a:t>logout</a:t>
            </a:r>
            <a:r>
              <a:rPr lang="en-US" sz="1200" b="0" i="0" kern="1200" dirty="0">
                <a:solidFill>
                  <a:schemeClr val="tx1"/>
                </a:solidFill>
                <a:effectLst/>
                <a:latin typeface="+mn-lt"/>
                <a:ea typeface="+mn-ea"/>
                <a:cs typeface="+mn-cs"/>
              </a:rPr>
              <a:t> sang </a:t>
            </a:r>
            <a:r>
              <a:rPr lang="en-US" sz="1200" b="0" i="0" kern="1200" dirty="0" err="1">
                <a:solidFill>
                  <a:schemeClr val="tx1"/>
                </a:solidFill>
                <a:effectLst/>
                <a:latin typeface="+mn-lt"/>
                <a:ea typeface="+mn-ea"/>
                <a:cs typeface="+mn-cs"/>
              </a:rPr>
              <a:t>phía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bên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phải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chúng</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chỉ</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chọn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phần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style </a:t>
            </a:r>
            <a:r>
              <a:rPr lang="en-US" sz="1200" b="0" i="0" kern="1200" dirty="0" err="1">
                <a:solidFill>
                  <a:schemeClr val="tx1"/>
                </a:solidFill>
                <a:effectLst/>
                <a:latin typeface="+mn-lt"/>
                <a:ea typeface="+mn-ea"/>
                <a:cs typeface="+mn-cs"/>
              </a:rPr>
              <a:t>với</a:t>
            </a:r>
            <a:r>
              <a:rPr lang="en-US" sz="1200" b="0" i="0" kern="1200" dirty="0">
                <a:solidFill>
                  <a:schemeClr val="tx1"/>
                </a:solidFill>
                <a:effectLst/>
                <a:latin typeface="+mn-lt"/>
                <a:ea typeface="+mn-ea"/>
                <a:cs typeface="+mn-cs"/>
              </a:rPr>
              <a:t> margin:</a:t>
            </a:r>
            <a:endParaRPr lang="en-US" dirty="0"/>
          </a:p>
        </p:txBody>
      </p:sp>
      <p:sp>
        <p:nvSpPr>
          <p:cNvPr id="4" name="Slide Number Placeholder 3"/>
          <p:cNvSpPr>
            <a:spLocks noGrp="1"/>
          </p:cNvSpPr>
          <p:nvPr>
            <p:ph type="sldNum" sz="quarter" idx="5"/>
          </p:nvPr>
        </p:nvSpPr>
        <p:spPr/>
        <p:txBody>
          <a:bodyPr/>
          <a:lstStyle/>
          <a:p>
            <a:fld id="{AB1A218D-9B09-434A-96EA-CD1364E23225}" type="slidenum">
              <a:rPr lang="en-US" smtClean="0"/>
              <a:t>49</a:t>
            </a:fld>
            <a:endParaRPr lang="en-US"/>
          </a:p>
        </p:txBody>
      </p:sp>
    </p:spTree>
    <p:extLst>
      <p:ext uri="{BB962C8B-B14F-4D97-AF65-F5344CB8AC3E}">
        <p14:creationId xmlns:p14="http://schemas.microsoft.com/office/powerpoint/2010/main" val="3341690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chúng</a:t>
            </a:r>
            <a:r>
              <a:rPr lang="en-US" sz="1200" b="0" i="0" kern="1200" dirty="0">
                <a:solidFill>
                  <a:schemeClr val="tx1"/>
                </a:solidFill>
                <a:effectLst/>
                <a:latin typeface="+mn-lt"/>
                <a:ea typeface="+mn-ea"/>
                <a:cs typeface="+mn-cs"/>
              </a:rPr>
              <a:t> ta </a:t>
            </a:r>
            <a:r>
              <a:rPr lang="en-US" sz="1200" b="0" i="0" kern="1200" dirty="0" err="1">
                <a:solidFill>
                  <a:schemeClr val="tx1"/>
                </a:solidFill>
                <a:effectLst/>
                <a:latin typeface="+mn-lt"/>
                <a:ea typeface="+mn-ea"/>
                <a:cs typeface="+mn-cs"/>
              </a:rPr>
              <a:t>có</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sử</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Chrome inspector </a:t>
            </a:r>
            <a:r>
              <a:rPr lang="en-US" sz="1200" b="0" i="0" kern="1200" dirty="0" err="1">
                <a:solidFill>
                  <a:schemeClr val="tx1"/>
                </a:solidFill>
                <a:effectLst/>
                <a:latin typeface="+mn-lt"/>
                <a:ea typeface="+mn-ea"/>
                <a:cs typeface="+mn-cs"/>
              </a:rPr>
              <a:t>để</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kiểm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dòng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cột</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AB1A218D-9B09-434A-96EA-CD1364E23225}" type="slidenum">
              <a:rPr lang="en-US" smtClean="0"/>
              <a:t>50</a:t>
            </a:fld>
            <a:endParaRPr lang="en-US"/>
          </a:p>
        </p:txBody>
      </p:sp>
    </p:spTree>
    <p:extLst>
      <p:ext uri="{BB962C8B-B14F-4D97-AF65-F5344CB8AC3E}">
        <p14:creationId xmlns:p14="http://schemas.microsoft.com/office/powerpoint/2010/main" val="2685413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8E9B73-B1F3-4256-A4DE-2B355A883B72}" type="datetime1">
              <a:rPr lang="en-US" smtClean="0"/>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92BA-FC24-4534-831D-AAA3111F2F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60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72929-51D8-4877-A6D5-0C80EA86B3C1}" type="datetime1">
              <a:rPr lang="en-US" smtClean="0"/>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92BA-FC24-4534-831D-AAA3111F2F27}" type="slidenum">
              <a:rPr lang="en-US" smtClean="0"/>
              <a:t>‹#›</a:t>
            </a:fld>
            <a:endParaRPr lang="en-US"/>
          </a:p>
        </p:txBody>
      </p:sp>
    </p:spTree>
    <p:extLst>
      <p:ext uri="{BB962C8B-B14F-4D97-AF65-F5344CB8AC3E}">
        <p14:creationId xmlns:p14="http://schemas.microsoft.com/office/powerpoint/2010/main" val="4287819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887B9-70BA-4D52-9B33-AF4C141CD084}" type="datetime1">
              <a:rPr lang="en-US" smtClean="0"/>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92BA-FC24-4534-831D-AAA3111F2F27}" type="slidenum">
              <a:rPr lang="en-US" smtClean="0"/>
              <a:t>‹#›</a:t>
            </a:fld>
            <a:endParaRPr lang="en-US"/>
          </a:p>
        </p:txBody>
      </p:sp>
    </p:spTree>
    <p:extLst>
      <p:ext uri="{BB962C8B-B14F-4D97-AF65-F5344CB8AC3E}">
        <p14:creationId xmlns:p14="http://schemas.microsoft.com/office/powerpoint/2010/main" val="316409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43A3A-EF79-4213-8EEC-D7DAE83735E3}" type="datetime1">
              <a:rPr lang="en-US" smtClean="0"/>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92BA-FC24-4534-831D-AAA3111F2F27}" type="slidenum">
              <a:rPr lang="en-US" smtClean="0"/>
              <a:t>‹#›</a:t>
            </a:fld>
            <a:endParaRPr lang="en-US"/>
          </a:p>
        </p:txBody>
      </p:sp>
    </p:spTree>
    <p:extLst>
      <p:ext uri="{BB962C8B-B14F-4D97-AF65-F5344CB8AC3E}">
        <p14:creationId xmlns:p14="http://schemas.microsoft.com/office/powerpoint/2010/main" val="1516310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58AA5-1A4F-43BB-935B-917736A4D2FA}" type="datetime1">
              <a:rPr lang="en-US" smtClean="0"/>
              <a:t>19-Oct-19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592BA-FC24-4534-831D-AAA3111F2F2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832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7B6495-9820-4073-A899-4C1BEDB5408F}" type="datetime1">
              <a:rPr lang="en-US" smtClean="0"/>
              <a:t>19-Oct-19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592BA-FC24-4534-831D-AAA3111F2F27}" type="slidenum">
              <a:rPr lang="en-US" smtClean="0"/>
              <a:t>‹#›</a:t>
            </a:fld>
            <a:endParaRPr lang="en-US"/>
          </a:p>
        </p:txBody>
      </p:sp>
    </p:spTree>
    <p:extLst>
      <p:ext uri="{BB962C8B-B14F-4D97-AF65-F5344CB8AC3E}">
        <p14:creationId xmlns:p14="http://schemas.microsoft.com/office/powerpoint/2010/main" val="1286176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1C1BC1-FB81-4B2A-96AA-0661D4B0732B}" type="datetime1">
              <a:rPr lang="en-US" smtClean="0"/>
              <a:t>19-Oct-19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C592BA-FC24-4534-831D-AAA3111F2F27}" type="slidenum">
              <a:rPr lang="en-US" smtClean="0"/>
              <a:t>‹#›</a:t>
            </a:fld>
            <a:endParaRPr lang="en-US"/>
          </a:p>
        </p:txBody>
      </p:sp>
    </p:spTree>
    <p:extLst>
      <p:ext uri="{BB962C8B-B14F-4D97-AF65-F5344CB8AC3E}">
        <p14:creationId xmlns:p14="http://schemas.microsoft.com/office/powerpoint/2010/main" val="1122863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D60CE2-83A3-4325-B6DA-E077665368D3}" type="datetime1">
              <a:rPr lang="en-US" smtClean="0"/>
              <a:t>19-Oct-19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C592BA-FC24-4534-831D-AAA3111F2F27}" type="slidenum">
              <a:rPr lang="en-US" smtClean="0"/>
              <a:t>‹#›</a:t>
            </a:fld>
            <a:endParaRPr lang="en-US"/>
          </a:p>
        </p:txBody>
      </p:sp>
    </p:spTree>
    <p:extLst>
      <p:ext uri="{BB962C8B-B14F-4D97-AF65-F5344CB8AC3E}">
        <p14:creationId xmlns:p14="http://schemas.microsoft.com/office/powerpoint/2010/main" val="158237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AF4841-90B8-4986-9DC2-887BDF99E38E}" type="datetime1">
              <a:rPr lang="en-US" smtClean="0"/>
              <a:t>19-Oct-19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EC592BA-FC24-4534-831D-AAA3111F2F27}" type="slidenum">
              <a:rPr lang="en-US" smtClean="0"/>
              <a:t>‹#›</a:t>
            </a:fld>
            <a:endParaRPr lang="en-US"/>
          </a:p>
        </p:txBody>
      </p:sp>
    </p:spTree>
    <p:extLst>
      <p:ext uri="{BB962C8B-B14F-4D97-AF65-F5344CB8AC3E}">
        <p14:creationId xmlns:p14="http://schemas.microsoft.com/office/powerpoint/2010/main" val="290822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4B6E78-845F-44CA-B8B7-251D332A1447}" type="datetime1">
              <a:rPr lang="en-US" smtClean="0"/>
              <a:t>19-Oct-19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EC592BA-FC24-4534-831D-AAA3111F2F27}" type="slidenum">
              <a:rPr lang="en-US" smtClean="0"/>
              <a:t>‹#›</a:t>
            </a:fld>
            <a:endParaRPr lang="en-US"/>
          </a:p>
        </p:txBody>
      </p:sp>
    </p:spTree>
    <p:extLst>
      <p:ext uri="{BB962C8B-B14F-4D97-AF65-F5344CB8AC3E}">
        <p14:creationId xmlns:p14="http://schemas.microsoft.com/office/powerpoint/2010/main" val="192922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03307-0D71-467E-816E-CD6BB19C94B7}" type="datetime1">
              <a:rPr lang="en-US" smtClean="0"/>
              <a:t>19-Oct-19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592BA-FC24-4534-831D-AAA3111F2F27}" type="slidenum">
              <a:rPr lang="en-US" smtClean="0"/>
              <a:t>‹#›</a:t>
            </a:fld>
            <a:endParaRPr lang="en-US"/>
          </a:p>
        </p:txBody>
      </p:sp>
    </p:spTree>
    <p:extLst>
      <p:ext uri="{BB962C8B-B14F-4D97-AF65-F5344CB8AC3E}">
        <p14:creationId xmlns:p14="http://schemas.microsoft.com/office/powerpoint/2010/main" val="384759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latin typeface="Times New Roman" panose="02020603050405020304" pitchFamily="18" charset="0"/>
              </a:defRPr>
            </a:lvl1pPr>
          </a:lstStyle>
          <a:p>
            <a:fld id="{8A44DA12-DEC7-4175-AF14-D759F338E7B5}" type="datetime1">
              <a:rPr lang="en-US" smtClean="0"/>
              <a:t>19-Oct-19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latin typeface="Times New Roman" panose="02020603050405020304" pitchFamily="18" charset="0"/>
              </a:defRPr>
            </a:lvl1pPr>
          </a:lstStyle>
          <a:p>
            <a:fld id="{3EC592BA-FC24-4534-831D-AAA3111F2F27}"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185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Times New Roman" panose="02020603050405020304" pitchFamily="18" charset="0"/>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Times New Roman" panose="02020603050405020304" pitchFamily="18" charset="0"/>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Times New Roman" panose="02020603050405020304" pitchFamily="18" charset="0"/>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Times New Roman" panose="02020603050405020304" pitchFamily="18" charset="0"/>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Times New Roman" panose="02020603050405020304" pitchFamily="18"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rafts.csswg.org/css-grid/" TargetMode="External"/><Relationship Id="rId2" Type="http://schemas.openxmlformats.org/officeDocument/2006/relationships/hyperlink" Target="https://drafts.csswg.org/css-flexbox/" TargetMode="External"/><Relationship Id="rId1" Type="http://schemas.openxmlformats.org/officeDocument/2006/relationships/slideLayout" Target="../slideLayouts/slideLayout2.xml"/><Relationship Id="rId5" Type="http://schemas.openxmlformats.org/officeDocument/2006/relationships/hyperlink" Target="http://grid-layout.com/history.html?fbclid=IwAR2crstK3qnxZUbKWLUZDD4hTqBign6KDelbmoa6KhSk9QPNXQg3LWWJmEE" TargetMode="External"/><Relationship Id="rId4" Type="http://schemas.openxmlformats.org/officeDocument/2006/relationships/hyperlink" Target="https://drafts.csswg.org/css-alig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lstStyle/>
          <a:p>
            <a:pPr algn="ctr"/>
            <a:r>
              <a:rPr lang="en-US" b="1" cap="all" dirty="0">
                <a:latin typeface="Times New Roman" panose="02020603050405020304" pitchFamily="18" charset="0"/>
                <a:cs typeface="Times New Roman" panose="02020603050405020304" pitchFamily="18" charset="0"/>
              </a:rPr>
              <a:t>WEB LAYOUT </a:t>
            </a:r>
            <a:br>
              <a:rPr lang="en-US" b="1" cap="all" dirty="0">
                <a:latin typeface="Times New Roman" panose="02020603050405020304" pitchFamily="18" charset="0"/>
                <a:cs typeface="Times New Roman" panose="02020603050405020304" pitchFamily="18" charset="0"/>
              </a:rPr>
            </a:br>
            <a:r>
              <a:rPr lang="en-US" b="1" cap="all" dirty="0">
                <a:latin typeface="Times New Roman" panose="02020603050405020304" pitchFamily="18" charset="0"/>
                <a:cs typeface="Times New Roman" panose="02020603050405020304" pitchFamily="18" charset="0"/>
              </a:rPr>
              <a:t>CSS GRID</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97280" y="4405857"/>
            <a:ext cx="10058400" cy="1143000"/>
          </a:xfrm>
        </p:spPr>
        <p:txBody>
          <a:bodyPr>
            <a:noAutofit/>
          </a:bodyPr>
          <a:lstStyle/>
          <a:p>
            <a:r>
              <a:rPr lang="en-US" sz="1200" dirty="0" err="1">
                <a:solidFill>
                  <a:schemeClr val="tx1"/>
                </a:solidFill>
                <a:latin typeface="Times New Roman" panose="02020603050405020304" pitchFamily="18" charset="0"/>
                <a:cs typeface="Times New Roman" panose="02020603050405020304" pitchFamily="18" charset="0"/>
              </a:rPr>
              <a:t>NHóm</a:t>
            </a:r>
            <a:r>
              <a:rPr lang="en-US" sz="1200" dirty="0">
                <a:solidFill>
                  <a:schemeClr val="tx1"/>
                </a:solidFill>
                <a:latin typeface="Times New Roman" panose="02020603050405020304" pitchFamily="18" charset="0"/>
                <a:cs typeface="Times New Roman" panose="02020603050405020304" pitchFamily="18" charset="0"/>
              </a:rPr>
              <a:t> 1 :</a:t>
            </a:r>
          </a:p>
          <a:p>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trần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huy</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hoàng</a:t>
            </a:r>
            <a:r>
              <a:rPr lang="en-US" sz="1200" dirty="0">
                <a:solidFill>
                  <a:schemeClr val="tx1"/>
                </a:solidFill>
                <a:latin typeface="Times New Roman" panose="02020603050405020304" pitchFamily="18" charset="0"/>
                <a:cs typeface="Times New Roman" panose="02020603050405020304" pitchFamily="18" charset="0"/>
              </a:rPr>
              <a:t> </a:t>
            </a:r>
          </a:p>
          <a:p>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nguyễn</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nhật</a:t>
            </a:r>
            <a:r>
              <a:rPr lang="en-US" sz="1200" dirty="0">
                <a:solidFill>
                  <a:schemeClr val="tx1"/>
                </a:solidFill>
                <a:latin typeface="Times New Roman" panose="02020603050405020304" pitchFamily="18" charset="0"/>
                <a:cs typeface="Times New Roman" panose="02020603050405020304" pitchFamily="18" charset="0"/>
              </a:rPr>
              <a:t> hung</a:t>
            </a:r>
          </a:p>
          <a:p>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Hà</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quốc</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huy</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Thái</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minh</a:t>
            </a:r>
            <a:r>
              <a:rPr lang="en-US" sz="1200" dirty="0">
                <a:solidFill>
                  <a:schemeClr val="tx1"/>
                </a:solidFill>
                <a:latin typeface="Times New Roman" panose="02020603050405020304" pitchFamily="18" charset="0"/>
                <a:cs typeface="Times New Roman" panose="02020603050405020304" pitchFamily="18" charset="0"/>
              </a:rPr>
              <a:t> h</a:t>
            </a:r>
            <a:r>
              <a:rPr lang="vi-VN" sz="1200" dirty="0">
                <a:solidFill>
                  <a:schemeClr val="tx1"/>
                </a:solidFill>
                <a:latin typeface="Times New Roman" panose="02020603050405020304" pitchFamily="18" charset="0"/>
                <a:cs typeface="Times New Roman" panose="02020603050405020304" pitchFamily="18" charset="0"/>
              </a:rPr>
              <a:t>u</a:t>
            </a:r>
            <a:r>
              <a:rPr lang="en-US" sz="1200" dirty="0">
                <a:solidFill>
                  <a:schemeClr val="tx1"/>
                </a:solidFill>
                <a:latin typeface="Times New Roman" panose="02020603050405020304" pitchFamily="18" charset="0"/>
                <a:cs typeface="Times New Roman" panose="02020603050405020304" pitchFamily="18" charset="0"/>
              </a:rPr>
              <a:t>ng</a:t>
            </a:r>
          </a:p>
          <a:p>
            <a:r>
              <a:rPr lang="en-US" sz="1200" dirty="0">
                <a:solidFill>
                  <a:schemeClr val="tx1"/>
                </a:solidFill>
                <a:latin typeface="Times New Roman" panose="02020603050405020304" pitchFamily="18" charset="0"/>
                <a:cs typeface="Times New Roman" panose="02020603050405020304" pitchFamily="18" charset="0"/>
              </a:rPr>
              <a:t>GVHD : </a:t>
            </a:r>
            <a:r>
              <a:rPr lang="en-US" sz="1200" dirty="0" err="1">
                <a:solidFill>
                  <a:schemeClr val="tx1"/>
                </a:solidFill>
                <a:latin typeface="Times New Roman" panose="02020603050405020304" pitchFamily="18" charset="0"/>
                <a:cs typeface="Times New Roman" panose="02020603050405020304" pitchFamily="18" charset="0"/>
              </a:rPr>
              <a:t>phạm</a:t>
            </a:r>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thi</a:t>
            </a:r>
            <a:r>
              <a:rPr lang="en-US" sz="1200" dirty="0">
                <a:solidFill>
                  <a:schemeClr val="tx1"/>
                </a:solidFill>
                <a:latin typeface="Times New Roman" panose="02020603050405020304" pitchFamily="18" charset="0"/>
                <a:cs typeface="Times New Roman" panose="02020603050405020304" pitchFamily="18" charset="0"/>
              </a:rPr>
              <a:t> v</a:t>
            </a:r>
            <a:r>
              <a:rPr lang="vi-VN" sz="1200" dirty="0">
                <a:solidFill>
                  <a:schemeClr val="tx1"/>
                </a:solidFill>
                <a:latin typeface="Times New Roman" panose="02020603050405020304" pitchFamily="18" charset="0"/>
                <a:cs typeface="Times New Roman" panose="02020603050405020304" pitchFamily="18" charset="0"/>
              </a:rPr>
              <a:t>ư</a:t>
            </a:r>
            <a:r>
              <a:rPr lang="en-US" sz="1200" dirty="0" err="1">
                <a:solidFill>
                  <a:schemeClr val="tx1"/>
                </a:solidFill>
                <a:latin typeface="Times New Roman" panose="02020603050405020304" pitchFamily="18" charset="0"/>
                <a:cs typeface="Times New Roman" panose="02020603050405020304" pitchFamily="18" charset="0"/>
              </a:rPr>
              <a:t>ơng</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8828CA6-8301-423E-B77C-6624DA8491EF}"/>
              </a:ext>
            </a:extLst>
          </p:cNvPr>
          <p:cNvSpPr>
            <a:spLocks noGrp="1"/>
          </p:cNvSpPr>
          <p:nvPr>
            <p:ph type="sldNum" sz="quarter" idx="12"/>
          </p:nvPr>
        </p:nvSpPr>
        <p:spPr/>
        <p:txBody>
          <a:bodyPr/>
          <a:lstStyle/>
          <a:p>
            <a:fld id="{3EC592BA-FC24-4534-831D-AAA3111F2F27}" type="slidenum">
              <a:rPr lang="en-US" smtClean="0"/>
              <a:t>1</a:t>
            </a:fld>
            <a:endParaRPr lang="en-US"/>
          </a:p>
        </p:txBody>
      </p:sp>
    </p:spTree>
    <p:extLst>
      <p:ext uri="{BB962C8B-B14F-4D97-AF65-F5344CB8AC3E}">
        <p14:creationId xmlns:p14="http://schemas.microsoft.com/office/powerpoint/2010/main" val="3697733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Client-Side Imagemaps	</a:t>
            </a:r>
            <a:endParaRPr lang="en-US" dirty="0"/>
          </a:p>
        </p:txBody>
      </p:sp>
      <p:pic>
        <p:nvPicPr>
          <p:cNvPr id="4" name="Picture 3">
            <a:extLst>
              <a:ext uri="{FF2B5EF4-FFF2-40B4-BE49-F238E27FC236}">
                <a16:creationId xmlns:a16="http://schemas.microsoft.com/office/drawing/2014/main" id="{C653BF71-4544-419E-90FF-6F6127C05574}"/>
              </a:ext>
            </a:extLst>
          </p:cNvPr>
          <p:cNvPicPr>
            <a:picLocks noChangeAspect="1"/>
          </p:cNvPicPr>
          <p:nvPr/>
        </p:nvPicPr>
        <p:blipFill>
          <a:blip r:embed="rId2"/>
          <a:stretch>
            <a:fillRect/>
          </a:stretch>
        </p:blipFill>
        <p:spPr>
          <a:xfrm>
            <a:off x="2488163" y="1863414"/>
            <a:ext cx="6527735" cy="4180684"/>
          </a:xfrm>
          <a:prstGeom prst="rect">
            <a:avLst/>
          </a:prstGeom>
        </p:spPr>
      </p:pic>
      <p:sp>
        <p:nvSpPr>
          <p:cNvPr id="3" name="Slide Number Placeholder 2">
            <a:extLst>
              <a:ext uri="{FF2B5EF4-FFF2-40B4-BE49-F238E27FC236}">
                <a16:creationId xmlns:a16="http://schemas.microsoft.com/office/drawing/2014/main" id="{93AFF450-4212-44A6-9E5C-8DACD48AE78C}"/>
              </a:ext>
            </a:extLst>
          </p:cNvPr>
          <p:cNvSpPr>
            <a:spLocks noGrp="1"/>
          </p:cNvSpPr>
          <p:nvPr>
            <p:ph type="sldNum" sz="quarter" idx="12"/>
          </p:nvPr>
        </p:nvSpPr>
        <p:spPr/>
        <p:txBody>
          <a:bodyPr/>
          <a:lstStyle/>
          <a:p>
            <a:fld id="{3EC592BA-FC24-4534-831D-AAA3111F2F27}" type="slidenum">
              <a:rPr lang="en-US" smtClean="0"/>
              <a:t>10</a:t>
            </a:fld>
            <a:endParaRPr lang="en-US"/>
          </a:p>
        </p:txBody>
      </p:sp>
    </p:spTree>
    <p:extLst>
      <p:ext uri="{BB962C8B-B14F-4D97-AF65-F5344CB8AC3E}">
        <p14:creationId xmlns:p14="http://schemas.microsoft.com/office/powerpoint/2010/main" val="3732181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Client-Side Imagemaps	</a:t>
            </a:r>
            <a:endParaRPr lang="en-US" dirty="0"/>
          </a:p>
        </p:txBody>
      </p:sp>
      <p:sp>
        <p:nvSpPr>
          <p:cNvPr id="3" name="Content Placeholder 2"/>
          <p:cNvSpPr>
            <a:spLocks noGrp="1"/>
          </p:cNvSpPr>
          <p:nvPr>
            <p:ph idx="1"/>
          </p:nvPr>
        </p:nvSpPr>
        <p:spPr/>
        <p:txBody>
          <a:bodyPr>
            <a:normAutofit/>
          </a:bodyPr>
          <a:lstStyle/>
          <a:p>
            <a:pPr lvl="1"/>
            <a:r>
              <a:rPr lang="en-US" sz="1700" dirty="0" err="1"/>
              <a:t>Với</a:t>
            </a:r>
            <a:r>
              <a:rPr lang="en-US" sz="1700" dirty="0"/>
              <a:t> imagemaps, </a:t>
            </a:r>
            <a:r>
              <a:rPr lang="en-US" sz="1700" dirty="0" err="1"/>
              <a:t>không</a:t>
            </a:r>
            <a:r>
              <a:rPr lang="en-US" sz="1700" dirty="0"/>
              <a:t> </a:t>
            </a:r>
            <a:r>
              <a:rPr lang="en-US" sz="1700" dirty="0" err="1"/>
              <a:t>có</a:t>
            </a:r>
            <a:r>
              <a:rPr lang="en-US" sz="1700" dirty="0"/>
              <a:t> </a:t>
            </a:r>
            <a:r>
              <a:rPr lang="en-US" sz="1700" dirty="0" err="1"/>
              <a:t>mối</a:t>
            </a:r>
            <a:r>
              <a:rPr lang="en-US" sz="1700" dirty="0"/>
              <a:t> </a:t>
            </a:r>
            <a:r>
              <a:rPr lang="en-US" sz="1700" dirty="0" err="1"/>
              <a:t>quan</a:t>
            </a:r>
            <a:r>
              <a:rPr lang="en-US" sz="1700" dirty="0"/>
              <a:t> </a:t>
            </a:r>
            <a:r>
              <a:rPr lang="en-US" sz="1700" dirty="0" err="1"/>
              <a:t>tâm</a:t>
            </a:r>
            <a:r>
              <a:rPr lang="en-US" sz="1700" dirty="0"/>
              <a:t> </a:t>
            </a:r>
            <a:r>
              <a:rPr lang="en-US" sz="1700" dirty="0" err="1"/>
              <a:t>về</a:t>
            </a:r>
            <a:r>
              <a:rPr lang="en-US" sz="1700" dirty="0"/>
              <a:t> </a:t>
            </a:r>
            <a:r>
              <a:rPr lang="en-US" sz="1700" dirty="0" err="1"/>
              <a:t>cách</a:t>
            </a:r>
            <a:r>
              <a:rPr lang="en-US" sz="1700" dirty="0"/>
              <a:t> </a:t>
            </a:r>
            <a:r>
              <a:rPr lang="en-US" sz="1700" dirty="0" err="1"/>
              <a:t>kiểm</a:t>
            </a:r>
            <a:r>
              <a:rPr lang="en-US" sz="1700" dirty="0"/>
              <a:t> </a:t>
            </a:r>
            <a:r>
              <a:rPr lang="en-US" sz="1700" dirty="0" err="1"/>
              <a:t>soát</a:t>
            </a:r>
            <a:r>
              <a:rPr lang="en-US" sz="1700" dirty="0"/>
              <a:t> </a:t>
            </a:r>
            <a:r>
              <a:rPr lang="en-US" sz="1700" dirty="0" err="1"/>
              <a:t>bố</a:t>
            </a:r>
            <a:r>
              <a:rPr lang="en-US" sz="1700" dirty="0"/>
              <a:t> </a:t>
            </a:r>
            <a:r>
              <a:rPr lang="en-US" sz="1700" dirty="0" err="1"/>
              <a:t>cục</a:t>
            </a:r>
            <a:r>
              <a:rPr lang="en-US" sz="1700" dirty="0"/>
              <a:t> </a:t>
            </a:r>
            <a:r>
              <a:rPr lang="en-US" sz="1700" dirty="0" err="1"/>
              <a:t>trang</a:t>
            </a:r>
            <a:r>
              <a:rPr lang="en-US" sz="1700" dirty="0"/>
              <a:t>. </a:t>
            </a:r>
          </a:p>
          <a:p>
            <a:pPr lvl="1"/>
            <a:r>
              <a:rPr lang="en-US" sz="1700" dirty="0" err="1"/>
              <a:t>Toàn</a:t>
            </a:r>
            <a:r>
              <a:rPr lang="en-US" sz="1700" dirty="0"/>
              <a:t> </a:t>
            </a:r>
            <a:r>
              <a:rPr lang="en-US" sz="1700" dirty="0" err="1"/>
              <a:t>bộ</a:t>
            </a:r>
            <a:r>
              <a:rPr lang="en-US" sz="1700" dirty="0"/>
              <a:t> </a:t>
            </a:r>
            <a:r>
              <a:rPr lang="en-US" sz="1700" dirty="0" err="1"/>
              <a:t>bố</a:t>
            </a:r>
            <a:r>
              <a:rPr lang="en-US" sz="1700" dirty="0"/>
              <a:t> </a:t>
            </a:r>
            <a:r>
              <a:rPr lang="en-US" sz="1700" dirty="0" err="1"/>
              <a:t>cục</a:t>
            </a:r>
            <a:r>
              <a:rPr lang="en-US" sz="1700" dirty="0"/>
              <a:t> </a:t>
            </a:r>
            <a:r>
              <a:rPr lang="en-US" sz="1700" dirty="0" err="1"/>
              <a:t>của</a:t>
            </a:r>
            <a:r>
              <a:rPr lang="en-US" sz="1700" dirty="0"/>
              <a:t> </a:t>
            </a:r>
            <a:r>
              <a:rPr lang="en-US" sz="1700" dirty="0" err="1"/>
              <a:t>một</a:t>
            </a:r>
            <a:r>
              <a:rPr lang="en-US" sz="1700" dirty="0"/>
              <a:t> </a:t>
            </a:r>
            <a:r>
              <a:rPr lang="en-US" sz="1700" dirty="0" err="1"/>
              <a:t>trang</a:t>
            </a:r>
            <a:r>
              <a:rPr lang="en-US" sz="1700" dirty="0"/>
              <a:t> </a:t>
            </a:r>
            <a:r>
              <a:rPr lang="en-US" sz="1700" dirty="0" err="1"/>
              <a:t>có</a:t>
            </a:r>
            <a:r>
              <a:rPr lang="en-US" sz="1700" dirty="0"/>
              <a:t> </a:t>
            </a:r>
            <a:r>
              <a:rPr lang="en-US" sz="1700" dirty="0" err="1"/>
              <a:t>thể</a:t>
            </a:r>
            <a:r>
              <a:rPr lang="en-US" sz="1700" dirty="0"/>
              <a:t> </a:t>
            </a:r>
            <a:r>
              <a:rPr lang="en-US" sz="1700" dirty="0" err="1"/>
              <a:t>được</a:t>
            </a:r>
            <a:r>
              <a:rPr lang="en-US" sz="1700" dirty="0"/>
              <a:t> </a:t>
            </a:r>
            <a:r>
              <a:rPr lang="en-US" sz="1700" dirty="0" err="1"/>
              <a:t>thực</a:t>
            </a:r>
            <a:r>
              <a:rPr lang="en-US" sz="1700" dirty="0"/>
              <a:t> </a:t>
            </a:r>
            <a:r>
              <a:rPr lang="en-US" sz="1700" dirty="0" err="1"/>
              <a:t>hiện</a:t>
            </a:r>
            <a:r>
              <a:rPr lang="en-US" sz="1700" dirty="0"/>
              <a:t> </a:t>
            </a:r>
            <a:r>
              <a:rPr lang="en-US" sz="1700" dirty="0" err="1"/>
              <a:t>với</a:t>
            </a:r>
            <a:r>
              <a:rPr lang="en-US" sz="1700" dirty="0"/>
              <a:t> </a:t>
            </a:r>
            <a:r>
              <a:rPr lang="en-US" sz="1700" dirty="0" err="1"/>
              <a:t>một</a:t>
            </a:r>
            <a:r>
              <a:rPr lang="en-US" sz="1700" dirty="0"/>
              <a:t> </a:t>
            </a:r>
            <a:r>
              <a:rPr lang="en-US" sz="1700" dirty="0" err="1"/>
              <a:t>hình</a:t>
            </a:r>
            <a:r>
              <a:rPr lang="en-US" sz="1700" dirty="0"/>
              <a:t> </a:t>
            </a:r>
            <a:r>
              <a:rPr lang="en-US" sz="1700" dirty="0" err="1"/>
              <a:t>ảnh</a:t>
            </a:r>
            <a:r>
              <a:rPr lang="en-US" sz="1700" dirty="0"/>
              <a:t> </a:t>
            </a:r>
            <a:r>
              <a:rPr lang="en-US" sz="1700" dirty="0" err="1"/>
              <a:t>lớn</a:t>
            </a:r>
            <a:r>
              <a:rPr lang="en-US" sz="1700" dirty="0"/>
              <a:t>. </a:t>
            </a:r>
          </a:p>
          <a:p>
            <a:pPr lvl="1"/>
            <a:r>
              <a:rPr lang="en-US" sz="1700" dirty="0" err="1"/>
              <a:t>Cũng</a:t>
            </a:r>
            <a:r>
              <a:rPr lang="en-US" sz="1700" dirty="0"/>
              <a:t> </a:t>
            </a:r>
            <a:r>
              <a:rPr lang="en-US" sz="1700" dirty="0" err="1"/>
              <a:t>như</a:t>
            </a:r>
            <a:r>
              <a:rPr lang="en-US" sz="1700" dirty="0"/>
              <a:t> Table </a:t>
            </a:r>
            <a:r>
              <a:rPr lang="en-US" sz="1700" dirty="0" err="1"/>
              <a:t>và</a:t>
            </a:r>
            <a:r>
              <a:rPr lang="en-US" sz="1700" dirty="0"/>
              <a:t> Frames, </a:t>
            </a:r>
            <a:r>
              <a:rPr lang="en-US" sz="1700" dirty="0" err="1"/>
              <a:t>một</a:t>
            </a:r>
            <a:r>
              <a:rPr lang="en-US" sz="1700" dirty="0"/>
              <a:t> </a:t>
            </a:r>
            <a:r>
              <a:rPr lang="en-US" sz="1700" dirty="0" err="1"/>
              <a:t>lần</a:t>
            </a:r>
            <a:r>
              <a:rPr lang="en-US" sz="1700" dirty="0"/>
              <a:t> </a:t>
            </a:r>
            <a:r>
              <a:rPr lang="en-US" sz="1700" dirty="0" err="1"/>
              <a:t>nữa</a:t>
            </a:r>
            <a:r>
              <a:rPr lang="en-US" sz="1700" dirty="0"/>
              <a:t> </a:t>
            </a:r>
            <a:r>
              <a:rPr lang="en-US" sz="1700" dirty="0" err="1"/>
              <a:t>nó</a:t>
            </a:r>
            <a:r>
              <a:rPr lang="en-US" sz="1700" dirty="0"/>
              <a:t> </a:t>
            </a:r>
            <a:r>
              <a:rPr lang="en-US" sz="1700" dirty="0" err="1"/>
              <a:t>đã</a:t>
            </a:r>
            <a:r>
              <a:rPr lang="en-US" sz="1700" dirty="0"/>
              <a:t> vi </a:t>
            </a:r>
            <a:r>
              <a:rPr lang="en-US" sz="1700" dirty="0" err="1"/>
              <a:t>phạm</a:t>
            </a:r>
            <a:r>
              <a:rPr lang="en-US" sz="1700" dirty="0"/>
              <a:t> </a:t>
            </a:r>
            <a:r>
              <a:rPr lang="en-US" sz="1700" dirty="0" err="1"/>
              <a:t>mục</a:t>
            </a:r>
            <a:r>
              <a:rPr lang="en-US" sz="1700" dirty="0"/>
              <a:t> </a:t>
            </a:r>
            <a:r>
              <a:rPr lang="en-US" sz="1700" dirty="0" err="1"/>
              <a:t>tiêu</a:t>
            </a:r>
            <a:r>
              <a:rPr lang="en-US" sz="1700" dirty="0"/>
              <a:t> </a:t>
            </a:r>
            <a:r>
              <a:rPr lang="en-US" sz="1700" dirty="0" err="1"/>
              <a:t>của</a:t>
            </a:r>
            <a:r>
              <a:rPr lang="en-US" sz="1700" dirty="0"/>
              <a:t> web </a:t>
            </a:r>
            <a:r>
              <a:rPr lang="en-US" sz="1700" dirty="0" err="1"/>
              <a:t>để</a:t>
            </a:r>
            <a:r>
              <a:rPr lang="en-US" sz="1700" dirty="0"/>
              <a:t> </a:t>
            </a:r>
            <a:r>
              <a:rPr lang="en-US" sz="1700" dirty="0" err="1"/>
              <a:t>tách</a:t>
            </a:r>
            <a:r>
              <a:rPr lang="en-US" sz="1700" dirty="0"/>
              <a:t> </a:t>
            </a:r>
            <a:r>
              <a:rPr lang="en-US" sz="1700" dirty="0" err="1"/>
              <a:t>nội</a:t>
            </a:r>
            <a:r>
              <a:rPr lang="en-US" sz="1700" dirty="0"/>
              <a:t> dung </a:t>
            </a:r>
            <a:r>
              <a:rPr lang="en-US" sz="1700" dirty="0" err="1"/>
              <a:t>khỏi</a:t>
            </a:r>
            <a:r>
              <a:rPr lang="en-US" sz="1700" dirty="0"/>
              <a:t> </a:t>
            </a:r>
            <a:r>
              <a:rPr lang="en-US" sz="1700" dirty="0" err="1"/>
              <a:t>bản</a:t>
            </a:r>
            <a:r>
              <a:rPr lang="en-US" sz="1700" dirty="0"/>
              <a:t> </a:t>
            </a:r>
            <a:r>
              <a:rPr lang="en-US" sz="1700" dirty="0" err="1"/>
              <a:t>trình</a:t>
            </a:r>
            <a:r>
              <a:rPr lang="en-US" sz="1700" dirty="0"/>
              <a:t> </a:t>
            </a:r>
            <a:r>
              <a:rPr lang="en-US" sz="1700" dirty="0" err="1"/>
              <a:t>bày</a:t>
            </a:r>
            <a:r>
              <a:rPr lang="en-US" sz="1700" dirty="0"/>
              <a:t>.</a:t>
            </a:r>
          </a:p>
          <a:p>
            <a:endParaRPr lang="en-US" sz="1700" dirty="0"/>
          </a:p>
        </p:txBody>
      </p:sp>
      <p:sp>
        <p:nvSpPr>
          <p:cNvPr id="4" name="Slide Number Placeholder 3">
            <a:extLst>
              <a:ext uri="{FF2B5EF4-FFF2-40B4-BE49-F238E27FC236}">
                <a16:creationId xmlns:a16="http://schemas.microsoft.com/office/drawing/2014/main" id="{C332EB41-38C5-44DB-8170-7BDC4C9F871A}"/>
              </a:ext>
            </a:extLst>
          </p:cNvPr>
          <p:cNvSpPr>
            <a:spLocks noGrp="1"/>
          </p:cNvSpPr>
          <p:nvPr>
            <p:ph type="sldNum" sz="quarter" idx="12"/>
          </p:nvPr>
        </p:nvSpPr>
        <p:spPr/>
        <p:txBody>
          <a:bodyPr/>
          <a:lstStyle/>
          <a:p>
            <a:fld id="{3EC592BA-FC24-4534-831D-AAA3111F2F27}" type="slidenum">
              <a:rPr lang="en-US" smtClean="0"/>
              <a:t>11</a:t>
            </a:fld>
            <a:endParaRPr lang="en-US"/>
          </a:p>
        </p:txBody>
      </p:sp>
    </p:spTree>
    <p:extLst>
      <p:ext uri="{BB962C8B-B14F-4D97-AF65-F5344CB8AC3E}">
        <p14:creationId xmlns:p14="http://schemas.microsoft.com/office/powerpoint/2010/main" val="4117148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Cascading Style Sheets	</a:t>
            </a:r>
            <a:endParaRPr lang="en-US" dirty="0"/>
          </a:p>
        </p:txBody>
      </p:sp>
      <p:sp>
        <p:nvSpPr>
          <p:cNvPr id="3" name="Content Placeholder 2"/>
          <p:cNvSpPr>
            <a:spLocks noGrp="1"/>
          </p:cNvSpPr>
          <p:nvPr>
            <p:ph idx="1"/>
          </p:nvPr>
        </p:nvSpPr>
        <p:spPr>
          <a:xfrm>
            <a:off x="1097279" y="1845733"/>
            <a:ext cx="10175771" cy="4473179"/>
          </a:xfrm>
        </p:spPr>
        <p:txBody>
          <a:bodyPr>
            <a:normAutofit/>
          </a:bodyPr>
          <a:lstStyle/>
          <a:p>
            <a:pPr>
              <a:buFont typeface="Arial" panose="020B0604020202020204" pitchFamily="34" charset="0"/>
              <a:buChar char="•"/>
            </a:pPr>
            <a:r>
              <a:rPr lang="en-US" sz="1700" dirty="0" err="1"/>
              <a:t>Vào</a:t>
            </a:r>
            <a:r>
              <a:rPr lang="en-US" sz="1700" dirty="0"/>
              <a:t> </a:t>
            </a:r>
            <a:r>
              <a:rPr lang="en-US" sz="1700" dirty="0" err="1"/>
              <a:t>cuối</a:t>
            </a:r>
            <a:r>
              <a:rPr lang="en-US" sz="1700" dirty="0"/>
              <a:t> </a:t>
            </a:r>
            <a:r>
              <a:rPr lang="en-US" sz="1700" dirty="0" err="1"/>
              <a:t>năm</a:t>
            </a:r>
            <a:r>
              <a:rPr lang="en-US" sz="1700" dirty="0"/>
              <a:t> 1990, </a:t>
            </a:r>
            <a:r>
              <a:rPr lang="en-US" sz="1700" dirty="0" err="1"/>
              <a:t>những</a:t>
            </a:r>
            <a:r>
              <a:rPr lang="en-US" sz="1700" dirty="0"/>
              <a:t> </a:t>
            </a:r>
            <a:r>
              <a:rPr lang="en-US" sz="1700" dirty="0" err="1"/>
              <a:t>ông</a:t>
            </a:r>
            <a:r>
              <a:rPr lang="en-US" sz="1700" dirty="0"/>
              <a:t> </a:t>
            </a:r>
            <a:r>
              <a:rPr lang="en-US" sz="1700" dirty="0" err="1"/>
              <a:t>lớn</a:t>
            </a:r>
            <a:r>
              <a:rPr lang="en-US" sz="1700" dirty="0"/>
              <a:t> </a:t>
            </a:r>
            <a:r>
              <a:rPr lang="en-US" sz="1700" dirty="0" err="1"/>
              <a:t>trong</a:t>
            </a:r>
            <a:r>
              <a:rPr lang="en-US" sz="1700" dirty="0"/>
              <a:t> </a:t>
            </a:r>
            <a:r>
              <a:rPr lang="en-US" sz="1700" dirty="0" err="1"/>
              <a:t>các</a:t>
            </a:r>
            <a:r>
              <a:rPr lang="en-US" sz="1700" dirty="0"/>
              <a:t> </a:t>
            </a:r>
            <a:r>
              <a:rPr lang="en-US" sz="1700" dirty="0" err="1"/>
              <a:t>cuộc</a:t>
            </a:r>
            <a:r>
              <a:rPr lang="en-US" sz="1700" dirty="0"/>
              <a:t> </a:t>
            </a:r>
            <a:r>
              <a:rPr lang="en-US" sz="1700" dirty="0" err="1"/>
              <a:t>chiến</a:t>
            </a:r>
            <a:r>
              <a:rPr lang="en-US" sz="1700" dirty="0"/>
              <a:t> </a:t>
            </a:r>
            <a:r>
              <a:rPr lang="en-US" sz="1700" dirty="0" err="1"/>
              <a:t>các</a:t>
            </a:r>
            <a:r>
              <a:rPr lang="en-US" sz="1700" dirty="0"/>
              <a:t> </a:t>
            </a:r>
            <a:r>
              <a:rPr lang="en-US" sz="1700" dirty="0" err="1"/>
              <a:t>trình</a:t>
            </a:r>
            <a:r>
              <a:rPr lang="en-US" sz="1700" dirty="0"/>
              <a:t> </a:t>
            </a:r>
            <a:r>
              <a:rPr lang="en-US" sz="1700" dirty="0" err="1"/>
              <a:t>duyệt</a:t>
            </a:r>
            <a:r>
              <a:rPr lang="en-US" sz="1700" dirty="0"/>
              <a:t> (Netscape </a:t>
            </a:r>
            <a:r>
              <a:rPr lang="en-US" sz="1700" dirty="0" err="1"/>
              <a:t>và</a:t>
            </a:r>
            <a:r>
              <a:rPr lang="en-US" sz="1700" dirty="0"/>
              <a:t> Microsoft) </a:t>
            </a:r>
            <a:r>
              <a:rPr lang="en-US" sz="1700" dirty="0" err="1"/>
              <a:t>đã</a:t>
            </a:r>
            <a:r>
              <a:rPr lang="en-US" sz="1700" dirty="0"/>
              <a:t> </a:t>
            </a:r>
            <a:r>
              <a:rPr lang="en-US" sz="1700" dirty="0" err="1"/>
              <a:t>hợp</a:t>
            </a:r>
            <a:r>
              <a:rPr lang="en-US" sz="1700" dirty="0"/>
              <a:t> </a:t>
            </a:r>
            <a:r>
              <a:rPr lang="en-US" sz="1700" dirty="0" err="1"/>
              <a:t>tác</a:t>
            </a:r>
            <a:r>
              <a:rPr lang="en-US" sz="1700" dirty="0"/>
              <a:t> </a:t>
            </a:r>
            <a:r>
              <a:rPr lang="en-US" sz="1700" dirty="0" err="1"/>
              <a:t>với</a:t>
            </a:r>
            <a:r>
              <a:rPr lang="en-US" sz="1700" dirty="0"/>
              <a:t> </a:t>
            </a:r>
            <a:r>
              <a:rPr lang="en-US" sz="1700" dirty="0" err="1"/>
              <a:t>nhau</a:t>
            </a:r>
            <a:r>
              <a:rPr lang="en-US" sz="1700" dirty="0"/>
              <a:t> </a:t>
            </a:r>
            <a:r>
              <a:rPr lang="en-US" sz="1700" dirty="0" err="1"/>
              <a:t>và</a:t>
            </a:r>
            <a:r>
              <a:rPr lang="en-US" sz="1700" dirty="0"/>
              <a:t> </a:t>
            </a:r>
            <a:r>
              <a:rPr lang="en-US" sz="1700" dirty="0" err="1"/>
              <a:t>đồng</a:t>
            </a:r>
            <a:r>
              <a:rPr lang="en-US" sz="1700" dirty="0"/>
              <a:t> ý </a:t>
            </a:r>
            <a:r>
              <a:rPr lang="en-US" sz="1700" dirty="0" err="1"/>
              <a:t>loại</a:t>
            </a:r>
            <a:r>
              <a:rPr lang="en-US" sz="1700" dirty="0"/>
              <a:t> </a:t>
            </a:r>
            <a:r>
              <a:rPr lang="en-US" sz="1700" dirty="0" err="1"/>
              <a:t>bỏ</a:t>
            </a:r>
            <a:r>
              <a:rPr lang="en-US" sz="1700" dirty="0"/>
              <a:t> </a:t>
            </a:r>
            <a:r>
              <a:rPr lang="en-US" sz="1700" dirty="0" err="1"/>
              <a:t>các</a:t>
            </a:r>
            <a:r>
              <a:rPr lang="en-US" sz="1700" dirty="0"/>
              <a:t> presentational tags (</a:t>
            </a:r>
            <a:r>
              <a:rPr lang="en-US" sz="1700" dirty="0" err="1"/>
              <a:t>thẻ</a:t>
            </a:r>
            <a:r>
              <a:rPr lang="en-US" sz="1700" dirty="0"/>
              <a:t> </a:t>
            </a:r>
            <a:r>
              <a:rPr lang="en-US" sz="1700" dirty="0" err="1"/>
              <a:t>trình</a:t>
            </a:r>
            <a:r>
              <a:rPr lang="en-US" sz="1700" dirty="0"/>
              <a:t> </a:t>
            </a:r>
            <a:r>
              <a:rPr lang="en-US" sz="1700" dirty="0" err="1"/>
              <a:t>bày</a:t>
            </a:r>
            <a:r>
              <a:rPr lang="en-US" sz="1700" dirty="0"/>
              <a:t>). </a:t>
            </a:r>
          </a:p>
          <a:p>
            <a:pPr>
              <a:buFont typeface="Arial" panose="020B0604020202020204" pitchFamily="34" charset="0"/>
              <a:buChar char="•"/>
            </a:pPr>
            <a:endParaRPr lang="en-US" sz="1700" dirty="0"/>
          </a:p>
          <a:p>
            <a:pPr>
              <a:buFont typeface="Arial" panose="020B0604020202020204" pitchFamily="34" charset="0"/>
              <a:buChar char="•"/>
            </a:pPr>
            <a:r>
              <a:rPr lang="en-US" sz="1700" dirty="0"/>
              <a:t>World Wide Web Consortium </a:t>
            </a:r>
            <a:r>
              <a:rPr lang="en-US" sz="1700" dirty="0" err="1"/>
              <a:t>đã</a:t>
            </a:r>
            <a:r>
              <a:rPr lang="en-US" sz="1700" dirty="0"/>
              <a:t> </a:t>
            </a:r>
            <a:r>
              <a:rPr lang="en-US" sz="1700" dirty="0" err="1"/>
              <a:t>đưa</a:t>
            </a:r>
            <a:r>
              <a:rPr lang="en-US" sz="1700" dirty="0"/>
              <a:t> </a:t>
            </a:r>
            <a:r>
              <a:rPr lang="en-US" sz="1700" dirty="0" err="1"/>
              <a:t>ra</a:t>
            </a:r>
            <a:r>
              <a:rPr lang="en-US" sz="1700" dirty="0"/>
              <a:t> </a:t>
            </a:r>
            <a:r>
              <a:rPr lang="en-US" sz="1700" dirty="0" err="1"/>
              <a:t>khuyến</a:t>
            </a:r>
            <a:r>
              <a:rPr lang="en-US" sz="1700" dirty="0"/>
              <a:t> </a:t>
            </a:r>
            <a:r>
              <a:rPr lang="en-US" sz="1700" dirty="0" err="1"/>
              <a:t>nghị</a:t>
            </a:r>
            <a:r>
              <a:rPr lang="en-US" sz="1700" dirty="0"/>
              <a:t> </a:t>
            </a:r>
            <a:r>
              <a:rPr lang="en-US" sz="1700" dirty="0" err="1"/>
              <a:t>đầu</a:t>
            </a:r>
            <a:r>
              <a:rPr lang="en-US" sz="1700" dirty="0"/>
              <a:t> </a:t>
            </a:r>
            <a:r>
              <a:rPr lang="en-US" sz="1700" dirty="0" err="1"/>
              <a:t>tiên</a:t>
            </a:r>
            <a:r>
              <a:rPr lang="en-US" sz="1700" dirty="0"/>
              <a:t> </a:t>
            </a:r>
            <a:r>
              <a:rPr lang="en-US" sz="1700" dirty="0" err="1"/>
              <a:t>cho</a:t>
            </a:r>
            <a:r>
              <a:rPr lang="en-US" sz="1700" dirty="0"/>
              <a:t> CSS (CSS1) </a:t>
            </a:r>
            <a:r>
              <a:rPr lang="en-US" sz="1700" dirty="0" err="1"/>
              <a:t>vào</a:t>
            </a:r>
            <a:r>
              <a:rPr lang="en-US" sz="1700" dirty="0"/>
              <a:t> </a:t>
            </a:r>
            <a:r>
              <a:rPr lang="en-US" sz="1700" dirty="0" err="1"/>
              <a:t>năm</a:t>
            </a:r>
            <a:r>
              <a:rPr lang="en-US" sz="1700" dirty="0"/>
              <a:t> 1996. </a:t>
            </a:r>
          </a:p>
          <a:p>
            <a:pPr>
              <a:buFont typeface="Arial" panose="020B0604020202020204" pitchFamily="34" charset="0"/>
              <a:buChar char="•"/>
            </a:pPr>
            <a:endParaRPr lang="en-US" sz="1700" dirty="0"/>
          </a:p>
        </p:txBody>
      </p:sp>
      <p:sp>
        <p:nvSpPr>
          <p:cNvPr id="4" name="Slide Number Placeholder 3">
            <a:extLst>
              <a:ext uri="{FF2B5EF4-FFF2-40B4-BE49-F238E27FC236}">
                <a16:creationId xmlns:a16="http://schemas.microsoft.com/office/drawing/2014/main" id="{25132F3B-7ACE-4B79-B5A1-81649E61CE23}"/>
              </a:ext>
            </a:extLst>
          </p:cNvPr>
          <p:cNvSpPr>
            <a:spLocks noGrp="1"/>
          </p:cNvSpPr>
          <p:nvPr>
            <p:ph type="sldNum" sz="quarter" idx="12"/>
          </p:nvPr>
        </p:nvSpPr>
        <p:spPr/>
        <p:txBody>
          <a:bodyPr/>
          <a:lstStyle/>
          <a:p>
            <a:fld id="{3EC592BA-FC24-4534-831D-AAA3111F2F27}" type="slidenum">
              <a:rPr lang="en-US" smtClean="0"/>
              <a:t>12</a:t>
            </a:fld>
            <a:endParaRPr lang="en-US"/>
          </a:p>
        </p:txBody>
      </p:sp>
    </p:spTree>
    <p:extLst>
      <p:ext uri="{BB962C8B-B14F-4D97-AF65-F5344CB8AC3E}">
        <p14:creationId xmlns:p14="http://schemas.microsoft.com/office/powerpoint/2010/main" val="1455515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Cascading Style Sheets	</a:t>
            </a:r>
            <a:endParaRPr lang="en-US" dirty="0"/>
          </a:p>
        </p:txBody>
      </p:sp>
      <p:sp>
        <p:nvSpPr>
          <p:cNvPr id="3" name="Content Placeholder 2"/>
          <p:cNvSpPr>
            <a:spLocks noGrp="1"/>
          </p:cNvSpPr>
          <p:nvPr>
            <p:ph idx="1"/>
          </p:nvPr>
        </p:nvSpPr>
        <p:spPr>
          <a:xfrm>
            <a:off x="1097279" y="1845733"/>
            <a:ext cx="10175771" cy="4473179"/>
          </a:xfrm>
        </p:spPr>
        <p:txBody>
          <a:bodyPr>
            <a:normAutofit/>
          </a:bodyPr>
          <a:lstStyle/>
          <a:p>
            <a:pPr>
              <a:buFont typeface="Arial" panose="020B0604020202020204" pitchFamily="34" charset="0"/>
              <a:buChar char="•"/>
            </a:pPr>
            <a:r>
              <a:rPr lang="en-US" sz="1700" dirty="0" err="1"/>
              <a:t>Một</a:t>
            </a:r>
            <a:r>
              <a:rPr lang="en-US" sz="1700" dirty="0"/>
              <a:t> </a:t>
            </a:r>
            <a:r>
              <a:rPr lang="en-US" sz="1700" dirty="0" err="1"/>
              <a:t>bản</a:t>
            </a:r>
            <a:r>
              <a:rPr lang="en-US" sz="1700" dirty="0"/>
              <a:t> </a:t>
            </a:r>
            <a:r>
              <a:rPr lang="en-US" sz="1700" dirty="0" err="1"/>
              <a:t>cập</a:t>
            </a:r>
            <a:r>
              <a:rPr lang="en-US" sz="1700" dirty="0"/>
              <a:t> </a:t>
            </a:r>
            <a:r>
              <a:rPr lang="en-US" sz="1700" dirty="0" err="1"/>
              <a:t>nhật</a:t>
            </a:r>
            <a:r>
              <a:rPr lang="en-US" sz="1700" dirty="0"/>
              <a:t>, CSS 2, </a:t>
            </a:r>
            <a:r>
              <a:rPr lang="en-US" sz="1700" dirty="0" err="1"/>
              <a:t>được</a:t>
            </a:r>
            <a:r>
              <a:rPr lang="en-US" sz="1700" dirty="0"/>
              <a:t> </a:t>
            </a:r>
            <a:r>
              <a:rPr lang="en-US" sz="1700" dirty="0" err="1"/>
              <a:t>xuất</a:t>
            </a:r>
            <a:r>
              <a:rPr lang="en-US" sz="1700" dirty="0"/>
              <a:t> </a:t>
            </a:r>
            <a:r>
              <a:rPr lang="en-US" sz="1700" dirty="0" err="1"/>
              <a:t>bản</a:t>
            </a:r>
            <a:r>
              <a:rPr lang="en-US" sz="1700" dirty="0"/>
              <a:t> </a:t>
            </a:r>
            <a:r>
              <a:rPr lang="en-US" sz="1700" dirty="0" err="1"/>
              <a:t>năm</a:t>
            </a:r>
            <a:r>
              <a:rPr lang="en-US" sz="1700" dirty="0"/>
              <a:t> 1998 </a:t>
            </a:r>
            <a:r>
              <a:rPr lang="en-US" sz="1700" dirty="0" err="1"/>
              <a:t>và</a:t>
            </a:r>
            <a:r>
              <a:rPr lang="en-US" sz="1700" dirty="0"/>
              <a:t> </a:t>
            </a:r>
            <a:r>
              <a:rPr lang="en-US" sz="1700" dirty="0" err="1"/>
              <a:t>nó</a:t>
            </a:r>
            <a:r>
              <a:rPr lang="en-US" sz="1700" dirty="0"/>
              <a:t> </a:t>
            </a:r>
            <a:r>
              <a:rPr lang="en-US" sz="1700" dirty="0" err="1"/>
              <a:t>cung</a:t>
            </a:r>
            <a:r>
              <a:rPr lang="en-US" sz="1700" dirty="0"/>
              <a:t> </a:t>
            </a:r>
            <a:r>
              <a:rPr lang="en-US" sz="1700" dirty="0" err="1"/>
              <a:t>cấp</a:t>
            </a:r>
            <a:r>
              <a:rPr lang="en-US" sz="1700" dirty="0"/>
              <a:t> </a:t>
            </a:r>
            <a:r>
              <a:rPr lang="en-US" sz="1700" dirty="0" err="1"/>
              <a:t>các</a:t>
            </a:r>
            <a:r>
              <a:rPr lang="en-US" sz="1700" dirty="0"/>
              <a:t> </a:t>
            </a:r>
            <a:r>
              <a:rPr lang="en-US" sz="1700" dirty="0" err="1"/>
              <a:t>cách</a:t>
            </a:r>
            <a:r>
              <a:rPr lang="en-US" sz="1700" dirty="0"/>
              <a:t> </a:t>
            </a:r>
            <a:r>
              <a:rPr lang="en-US" sz="1700" dirty="0" err="1"/>
              <a:t>bố</a:t>
            </a:r>
            <a:r>
              <a:rPr lang="en-US" sz="1700" dirty="0"/>
              <a:t> </a:t>
            </a:r>
            <a:r>
              <a:rPr lang="en-US" sz="1700" dirty="0" err="1"/>
              <a:t>trí</a:t>
            </a:r>
            <a:r>
              <a:rPr lang="en-US" sz="1700" dirty="0"/>
              <a:t> </a:t>
            </a:r>
            <a:r>
              <a:rPr lang="en-US" sz="1700" dirty="0" err="1"/>
              <a:t>mới</a:t>
            </a:r>
            <a:r>
              <a:rPr lang="en-US" sz="1700" dirty="0"/>
              <a:t> </a:t>
            </a:r>
            <a:r>
              <a:rPr lang="en-US" sz="1700" dirty="0" err="1"/>
              <a:t>như</a:t>
            </a:r>
            <a:r>
              <a:rPr lang="en-US" sz="1700" dirty="0"/>
              <a:t> fixed ,absolute, and relative  </a:t>
            </a:r>
            <a:r>
              <a:rPr lang="en-US" sz="1700" dirty="0" err="1"/>
              <a:t>và</a:t>
            </a:r>
            <a:r>
              <a:rPr lang="en-US" sz="1700" dirty="0"/>
              <a:t> </a:t>
            </a:r>
            <a:r>
              <a:rPr lang="en-US" sz="1700" dirty="0" err="1"/>
              <a:t>chỉ</a:t>
            </a:r>
            <a:r>
              <a:rPr lang="en-US" sz="1700" dirty="0"/>
              <a:t> </a:t>
            </a:r>
            <a:r>
              <a:rPr lang="en-US" sz="1700" dirty="0" err="1"/>
              <a:t>mục</a:t>
            </a:r>
            <a:r>
              <a:rPr lang="en-US" sz="1700" dirty="0"/>
              <a:t> z-index. </a:t>
            </a:r>
          </a:p>
          <a:p>
            <a:pPr marL="0" indent="0">
              <a:buNone/>
            </a:pPr>
            <a:endParaRPr lang="en-US" sz="1700" dirty="0"/>
          </a:p>
          <a:p>
            <a:pPr>
              <a:buFont typeface="Arial" panose="020B0604020202020204" pitchFamily="34" charset="0"/>
              <a:buChar char="•"/>
            </a:pPr>
            <a:r>
              <a:rPr lang="en-US" sz="1700" dirty="0" err="1"/>
              <a:t>Bản</a:t>
            </a:r>
            <a:r>
              <a:rPr lang="en-US" sz="1700" dirty="0"/>
              <a:t> </a:t>
            </a:r>
            <a:r>
              <a:rPr lang="en-US" sz="1700" dirty="0" err="1"/>
              <a:t>nháp</a:t>
            </a:r>
            <a:r>
              <a:rPr lang="en-US" sz="1700" dirty="0"/>
              <a:t> CSS 3 </a:t>
            </a:r>
            <a:r>
              <a:rPr lang="en-US" sz="1700" dirty="0" err="1"/>
              <a:t>xuất</a:t>
            </a:r>
            <a:r>
              <a:rPr lang="en-US" sz="1700" dirty="0"/>
              <a:t> </a:t>
            </a:r>
            <a:r>
              <a:rPr lang="en-US" sz="1700" dirty="0" err="1"/>
              <a:t>bản</a:t>
            </a:r>
            <a:r>
              <a:rPr lang="en-US" sz="1700" dirty="0"/>
              <a:t> </a:t>
            </a:r>
            <a:r>
              <a:rPr lang="en-US" sz="1700" dirty="0" err="1"/>
              <a:t>vào</a:t>
            </a:r>
            <a:r>
              <a:rPr lang="en-US" sz="1700" dirty="0"/>
              <a:t> </a:t>
            </a:r>
            <a:r>
              <a:rPr lang="en-US" sz="1700" dirty="0" err="1"/>
              <a:t>năm</a:t>
            </a:r>
            <a:r>
              <a:rPr lang="en-US" sz="1700" dirty="0"/>
              <a:t> 1999. CSS 3 </a:t>
            </a:r>
            <a:r>
              <a:rPr lang="en-US" sz="1700" dirty="0" err="1"/>
              <a:t>là</a:t>
            </a:r>
            <a:r>
              <a:rPr lang="en-US" sz="1700" dirty="0"/>
              <a:t> </a:t>
            </a:r>
            <a:r>
              <a:rPr lang="en-US" sz="1700" dirty="0" err="1"/>
              <a:t>thông</a:t>
            </a:r>
            <a:r>
              <a:rPr lang="en-US" sz="1700" dirty="0"/>
              <a:t> </a:t>
            </a:r>
            <a:r>
              <a:rPr lang="en-US" sz="1700" dirty="0" err="1"/>
              <a:t>số</a:t>
            </a:r>
            <a:r>
              <a:rPr lang="en-US" sz="1700" dirty="0"/>
              <a:t> </a:t>
            </a:r>
            <a:r>
              <a:rPr lang="en-US" sz="1700" dirty="0" err="1"/>
              <a:t>kỹ</a:t>
            </a:r>
            <a:r>
              <a:rPr lang="en-US" sz="1700" dirty="0"/>
              <a:t> </a:t>
            </a:r>
            <a:r>
              <a:rPr lang="en-US" sz="1700" dirty="0" err="1"/>
              <a:t>thuật</a:t>
            </a:r>
            <a:r>
              <a:rPr lang="en-US" sz="1700" dirty="0"/>
              <a:t> </a:t>
            </a:r>
            <a:r>
              <a:rPr lang="en-US" sz="1700" dirty="0" err="1"/>
              <a:t>hiện</a:t>
            </a:r>
            <a:r>
              <a:rPr lang="en-US" sz="1700" dirty="0"/>
              <a:t> </a:t>
            </a:r>
            <a:r>
              <a:rPr lang="en-US" sz="1700" dirty="0" err="1"/>
              <a:t>tại</a:t>
            </a:r>
            <a:r>
              <a:rPr lang="en-US" sz="1700" dirty="0"/>
              <a:t> </a:t>
            </a:r>
            <a:r>
              <a:rPr lang="en-US" sz="1700" dirty="0" err="1"/>
              <a:t>cho</a:t>
            </a:r>
            <a:r>
              <a:rPr lang="en-US" sz="1700" dirty="0"/>
              <a:t> CSS </a:t>
            </a:r>
            <a:r>
              <a:rPr lang="en-US" sz="1700" dirty="0" err="1"/>
              <a:t>và</a:t>
            </a:r>
            <a:r>
              <a:rPr lang="en-US" sz="1700" dirty="0"/>
              <a:t> </a:t>
            </a:r>
            <a:r>
              <a:rPr lang="en-US" sz="1700" dirty="0" err="1"/>
              <a:t>tiếp</a:t>
            </a:r>
            <a:r>
              <a:rPr lang="en-US" sz="1700" dirty="0"/>
              <a:t> </a:t>
            </a:r>
            <a:r>
              <a:rPr lang="en-US" sz="1700" dirty="0" err="1"/>
              <a:t>tục</a:t>
            </a:r>
            <a:r>
              <a:rPr lang="en-US" sz="1700" dirty="0"/>
              <a:t> </a:t>
            </a:r>
            <a:r>
              <a:rPr lang="en-US" sz="1700" dirty="0" err="1"/>
              <a:t>cho</a:t>
            </a:r>
            <a:r>
              <a:rPr lang="en-US" sz="1700" dirty="0"/>
              <a:t> </a:t>
            </a:r>
            <a:r>
              <a:rPr lang="en-US" sz="1700" dirty="0" err="1"/>
              <a:t>thấy</a:t>
            </a:r>
            <a:r>
              <a:rPr lang="en-US" sz="1700" dirty="0"/>
              <a:t> </a:t>
            </a:r>
            <a:r>
              <a:rPr lang="en-US" sz="1700" dirty="0" err="1"/>
              <a:t>các</a:t>
            </a:r>
            <a:r>
              <a:rPr lang="en-US" sz="1700" dirty="0"/>
              <a:t> </a:t>
            </a:r>
            <a:r>
              <a:rPr lang="en-US" sz="1700" dirty="0" err="1"/>
              <a:t>mô-đun</a:t>
            </a:r>
            <a:r>
              <a:rPr lang="en-US" sz="1700" dirty="0"/>
              <a:t> </a:t>
            </a:r>
            <a:r>
              <a:rPr lang="en-US" sz="1700" dirty="0" err="1"/>
              <a:t>mới</a:t>
            </a:r>
            <a:r>
              <a:rPr lang="en-US" sz="1700" dirty="0"/>
              <a:t> </a:t>
            </a:r>
            <a:r>
              <a:rPr lang="en-US" sz="1700" dirty="0" err="1"/>
              <a:t>và</a:t>
            </a:r>
            <a:r>
              <a:rPr lang="en-US" sz="1700" dirty="0"/>
              <a:t> </a:t>
            </a:r>
            <a:r>
              <a:rPr lang="en-US" sz="1700" dirty="0" err="1"/>
              <a:t>đa</a:t>
            </a:r>
            <a:r>
              <a:rPr lang="en-US" sz="1700" dirty="0"/>
              <a:t> </a:t>
            </a:r>
            <a:r>
              <a:rPr lang="en-US" sz="1700" dirty="0" err="1"/>
              <a:t>số</a:t>
            </a:r>
            <a:r>
              <a:rPr lang="en-US" sz="1700" dirty="0"/>
              <a:t> </a:t>
            </a:r>
            <a:r>
              <a:rPr lang="en-US" sz="1700" dirty="0" err="1"/>
              <a:t>trong</a:t>
            </a:r>
            <a:r>
              <a:rPr lang="en-US" sz="1700" dirty="0"/>
              <a:t> </a:t>
            </a:r>
            <a:r>
              <a:rPr lang="en-US" sz="1700" dirty="0" err="1"/>
              <a:t>đó</a:t>
            </a:r>
            <a:r>
              <a:rPr lang="en-US" sz="1700" dirty="0"/>
              <a:t> </a:t>
            </a:r>
            <a:r>
              <a:rPr lang="en-US" sz="1700" dirty="0" err="1"/>
              <a:t>đã</a:t>
            </a:r>
            <a:r>
              <a:rPr lang="en-US" sz="1700" dirty="0"/>
              <a:t> </a:t>
            </a:r>
            <a:r>
              <a:rPr lang="en-US" sz="1700" dirty="0" err="1"/>
              <a:t>cung</a:t>
            </a:r>
            <a:r>
              <a:rPr lang="en-US" sz="1700" dirty="0"/>
              <a:t> </a:t>
            </a:r>
            <a:r>
              <a:rPr lang="en-US" sz="1700" dirty="0" err="1"/>
              <a:t>cấp</a:t>
            </a:r>
            <a:r>
              <a:rPr lang="en-US" sz="1700" dirty="0"/>
              <a:t> </a:t>
            </a:r>
            <a:r>
              <a:rPr lang="en-US" sz="1700" dirty="0" err="1"/>
              <a:t>cho</a:t>
            </a:r>
            <a:r>
              <a:rPr lang="en-US" sz="1700" dirty="0"/>
              <a:t> </a:t>
            </a:r>
            <a:r>
              <a:rPr lang="en-US" sz="1700" dirty="0" err="1"/>
              <a:t>các</a:t>
            </a:r>
            <a:r>
              <a:rPr lang="en-US" sz="1700" dirty="0"/>
              <a:t> </a:t>
            </a:r>
            <a:r>
              <a:rPr lang="en-US" sz="1700" dirty="0" err="1"/>
              <a:t>công</a:t>
            </a:r>
            <a:r>
              <a:rPr lang="en-US" sz="1700" dirty="0"/>
              <a:t> </a:t>
            </a:r>
            <a:r>
              <a:rPr lang="en-US" sz="1700" dirty="0" err="1"/>
              <a:t>cụ</a:t>
            </a:r>
            <a:r>
              <a:rPr lang="en-US" sz="1700" dirty="0"/>
              <a:t> </a:t>
            </a:r>
            <a:r>
              <a:rPr lang="en-US" sz="1700" dirty="0" err="1"/>
              <a:t>mới</a:t>
            </a:r>
            <a:r>
              <a:rPr lang="en-US" sz="1700" dirty="0"/>
              <a:t> </a:t>
            </a:r>
            <a:r>
              <a:rPr lang="en-US" sz="1700" dirty="0" err="1"/>
              <a:t>mạnh</a:t>
            </a:r>
            <a:r>
              <a:rPr lang="en-US" sz="1700" dirty="0"/>
              <a:t> </a:t>
            </a:r>
            <a:r>
              <a:rPr lang="en-US" sz="1700" dirty="0" err="1"/>
              <a:t>mẽ</a:t>
            </a:r>
            <a:r>
              <a:rPr lang="en-US" sz="1700" dirty="0"/>
              <a:t> </a:t>
            </a:r>
            <a:r>
              <a:rPr lang="en-US" sz="1700" dirty="0" err="1"/>
              <a:t>để</a:t>
            </a:r>
            <a:r>
              <a:rPr lang="en-US" sz="1700" dirty="0"/>
              <a:t> </a:t>
            </a:r>
            <a:r>
              <a:rPr lang="en-US" sz="1700" dirty="0" err="1"/>
              <a:t>bố</a:t>
            </a:r>
            <a:r>
              <a:rPr lang="en-US" sz="1700" dirty="0"/>
              <a:t> </a:t>
            </a:r>
            <a:r>
              <a:rPr lang="en-US" sz="1700" dirty="0" err="1"/>
              <a:t>trí</a:t>
            </a:r>
            <a:r>
              <a:rPr lang="en-US" sz="1700" dirty="0"/>
              <a:t> (layout) </a:t>
            </a:r>
            <a:r>
              <a:rPr lang="en-US" sz="1700" dirty="0" err="1"/>
              <a:t>như</a:t>
            </a:r>
            <a:r>
              <a:rPr lang="en-US" sz="1700" dirty="0"/>
              <a:t> Flexbox </a:t>
            </a:r>
            <a:r>
              <a:rPr lang="en-US" sz="1700" dirty="0" err="1"/>
              <a:t>và</a:t>
            </a:r>
            <a:r>
              <a:rPr lang="en-US" sz="1700" dirty="0"/>
              <a:t> CSS Grid.</a:t>
            </a:r>
          </a:p>
          <a:p>
            <a:pPr>
              <a:buFont typeface="Arial" panose="020B0604020202020204" pitchFamily="34" charset="0"/>
              <a:buChar char="•"/>
            </a:pPr>
            <a:endParaRPr lang="en-US" sz="1700" dirty="0"/>
          </a:p>
        </p:txBody>
      </p:sp>
      <p:sp>
        <p:nvSpPr>
          <p:cNvPr id="4" name="Slide Number Placeholder 3">
            <a:extLst>
              <a:ext uri="{FF2B5EF4-FFF2-40B4-BE49-F238E27FC236}">
                <a16:creationId xmlns:a16="http://schemas.microsoft.com/office/drawing/2014/main" id="{5C0CC560-627C-4C79-8E36-BD682541A93D}"/>
              </a:ext>
            </a:extLst>
          </p:cNvPr>
          <p:cNvSpPr>
            <a:spLocks noGrp="1"/>
          </p:cNvSpPr>
          <p:nvPr>
            <p:ph type="sldNum" sz="quarter" idx="12"/>
          </p:nvPr>
        </p:nvSpPr>
        <p:spPr/>
        <p:txBody>
          <a:bodyPr/>
          <a:lstStyle/>
          <a:p>
            <a:fld id="{3EC592BA-FC24-4534-831D-AAA3111F2F27}" type="slidenum">
              <a:rPr lang="en-US" smtClean="0"/>
              <a:t>13</a:t>
            </a:fld>
            <a:endParaRPr lang="en-US"/>
          </a:p>
        </p:txBody>
      </p:sp>
    </p:spTree>
    <p:extLst>
      <p:ext uri="{BB962C8B-B14F-4D97-AF65-F5344CB8AC3E}">
        <p14:creationId xmlns:p14="http://schemas.microsoft.com/office/powerpoint/2010/main" val="3390760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036"/>
            <a:ext cx="10058400" cy="1149698"/>
          </a:xfrm>
        </p:spPr>
        <p:txBody>
          <a:bodyPr>
            <a:normAutofit fontScale="90000"/>
          </a:bodyPr>
          <a:lstStyle/>
          <a:p>
            <a:br>
              <a:rPr lang="en-US" dirty="0"/>
            </a:br>
            <a:br>
              <a:rPr lang="en-US" dirty="0"/>
            </a:br>
            <a:r>
              <a:rPr lang="en-US" dirty="0"/>
              <a:t>6.1 DIVS AND THE "BOX MODEL"</a:t>
            </a:r>
            <a:br>
              <a:rPr lang="en-US" b="1" dirty="0"/>
            </a:b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1700" dirty="0" err="1"/>
              <a:t>Phần</a:t>
            </a:r>
            <a:r>
              <a:rPr lang="en-US" sz="1700" dirty="0"/>
              <a:t> </a:t>
            </a:r>
            <a:r>
              <a:rPr lang="en-US" sz="1700" dirty="0" err="1"/>
              <a:t>tử</a:t>
            </a:r>
            <a:r>
              <a:rPr lang="en-US" sz="1700" dirty="0"/>
              <a:t> &lt;div&gt; </a:t>
            </a:r>
            <a:r>
              <a:rPr lang="en-US" sz="1700" dirty="0" err="1"/>
              <a:t>được</a:t>
            </a:r>
            <a:r>
              <a:rPr lang="en-US" sz="1700" dirty="0"/>
              <a:t> </a:t>
            </a:r>
            <a:r>
              <a:rPr lang="en-US" sz="1700" dirty="0" err="1"/>
              <a:t>tạo</a:t>
            </a:r>
            <a:r>
              <a:rPr lang="en-US" sz="1700" dirty="0"/>
              <a:t> </a:t>
            </a:r>
            <a:r>
              <a:rPr lang="en-US" sz="1700" dirty="0" err="1"/>
              <a:t>như</a:t>
            </a:r>
            <a:r>
              <a:rPr lang="en-US" sz="1700" dirty="0"/>
              <a:t> </a:t>
            </a:r>
            <a:r>
              <a:rPr lang="en-US" sz="1700" dirty="0" err="1"/>
              <a:t>một</a:t>
            </a:r>
            <a:r>
              <a:rPr lang="en-US" sz="1700" dirty="0"/>
              <a:t> </a:t>
            </a:r>
            <a:r>
              <a:rPr lang="en-US" sz="1700" dirty="0" err="1"/>
              <a:t>phần</a:t>
            </a:r>
            <a:r>
              <a:rPr lang="en-US" sz="1700" dirty="0"/>
              <a:t> </a:t>
            </a:r>
            <a:r>
              <a:rPr lang="en-US" sz="1700" dirty="0" err="1"/>
              <a:t>của</a:t>
            </a:r>
            <a:r>
              <a:rPr lang="en-US" sz="1700" dirty="0"/>
              <a:t> CSS </a:t>
            </a:r>
            <a:r>
              <a:rPr lang="en-US" sz="1700" dirty="0" err="1"/>
              <a:t>để</a:t>
            </a:r>
            <a:r>
              <a:rPr lang="en-US" sz="1700" dirty="0"/>
              <a:t> chia </a:t>
            </a:r>
            <a:r>
              <a:rPr lang="en-US" sz="1700" dirty="0" err="1"/>
              <a:t>trang</a:t>
            </a:r>
            <a:r>
              <a:rPr lang="en-US" sz="1700" dirty="0"/>
              <a:t> </a:t>
            </a:r>
            <a:r>
              <a:rPr lang="en-US" sz="1700" dirty="0" err="1"/>
              <a:t>thành</a:t>
            </a:r>
            <a:r>
              <a:rPr lang="en-US" sz="1700" dirty="0"/>
              <a:t> </a:t>
            </a:r>
            <a:r>
              <a:rPr lang="en-US" sz="1700" dirty="0" err="1"/>
              <a:t>các</a:t>
            </a:r>
            <a:r>
              <a:rPr lang="en-US" sz="1700" dirty="0"/>
              <a:t> </a:t>
            </a:r>
            <a:r>
              <a:rPr lang="en-US" sz="1700" dirty="0" err="1"/>
              <a:t>phần</a:t>
            </a:r>
            <a:r>
              <a:rPr lang="en-US" sz="1700" dirty="0"/>
              <a:t> logic. </a:t>
            </a:r>
            <a:r>
              <a:rPr lang="en-US" sz="1700" dirty="0" err="1"/>
              <a:t>Thẻ</a:t>
            </a:r>
            <a:r>
              <a:rPr lang="en-US" sz="1700" dirty="0"/>
              <a:t> &lt;div&gt; </a:t>
            </a:r>
            <a:r>
              <a:rPr lang="en-US" sz="1700" dirty="0" err="1"/>
              <a:t>có</a:t>
            </a:r>
            <a:r>
              <a:rPr lang="en-US" sz="1700" dirty="0"/>
              <a:t> </a:t>
            </a:r>
            <a:r>
              <a:rPr lang="en-US" sz="1700" dirty="0" err="1"/>
              <a:t>thể</a:t>
            </a:r>
            <a:r>
              <a:rPr lang="en-US" sz="1700" dirty="0"/>
              <a:t> </a:t>
            </a:r>
            <a:r>
              <a:rPr lang="en-US" sz="1700" dirty="0" err="1"/>
              <a:t>được</a:t>
            </a:r>
            <a:r>
              <a:rPr lang="en-US" sz="1700" dirty="0"/>
              <a:t> </a:t>
            </a:r>
            <a:r>
              <a:rPr lang="en-US" sz="1700" dirty="0" err="1"/>
              <a:t>sử</a:t>
            </a:r>
            <a:r>
              <a:rPr lang="en-US" sz="1700" dirty="0"/>
              <a:t> </a:t>
            </a:r>
            <a:r>
              <a:rPr lang="en-US" sz="1700" dirty="0" err="1"/>
              <a:t>dụng</a:t>
            </a:r>
            <a:r>
              <a:rPr lang="en-US" sz="1700" dirty="0"/>
              <a:t> </a:t>
            </a:r>
            <a:r>
              <a:rPr lang="en-US" sz="1700" dirty="0" err="1"/>
              <a:t>để</a:t>
            </a:r>
            <a:r>
              <a:rPr lang="en-US" sz="1700" dirty="0"/>
              <a:t> </a:t>
            </a:r>
            <a:r>
              <a:rPr lang="en-US" sz="1700" dirty="0" err="1"/>
              <a:t>giữ</a:t>
            </a:r>
            <a:r>
              <a:rPr lang="en-US" sz="1700" dirty="0"/>
              <a:t> </a:t>
            </a:r>
            <a:r>
              <a:rPr lang="en-US" sz="1700" dirty="0" err="1"/>
              <a:t>văn</a:t>
            </a:r>
            <a:r>
              <a:rPr lang="en-US" sz="1700" dirty="0"/>
              <a:t> </a:t>
            </a:r>
            <a:r>
              <a:rPr lang="en-US" sz="1700" dirty="0" err="1"/>
              <a:t>bản</a:t>
            </a:r>
            <a:r>
              <a:rPr lang="en-US" sz="1700" dirty="0"/>
              <a:t> </a:t>
            </a:r>
            <a:r>
              <a:rPr lang="en-US" sz="1700" dirty="0" err="1"/>
              <a:t>và</a:t>
            </a:r>
            <a:r>
              <a:rPr lang="en-US" sz="1700" dirty="0"/>
              <a:t> </a:t>
            </a:r>
            <a:r>
              <a:rPr lang="en-US" sz="1700" dirty="0" err="1"/>
              <a:t>hình</a:t>
            </a:r>
            <a:r>
              <a:rPr lang="en-US" sz="1700" dirty="0"/>
              <a:t> </a:t>
            </a:r>
            <a:r>
              <a:rPr lang="en-US" sz="1700" dirty="0" err="1"/>
              <a:t>ảnh</a:t>
            </a:r>
            <a:r>
              <a:rPr lang="en-US" sz="1700" dirty="0"/>
              <a:t> </a:t>
            </a:r>
            <a:r>
              <a:rPr lang="en-US" sz="1700" dirty="0" err="1"/>
              <a:t>trong</a:t>
            </a:r>
            <a:r>
              <a:rPr lang="en-US" sz="1700" dirty="0"/>
              <a:t> </a:t>
            </a:r>
            <a:r>
              <a:rPr lang="en-US" sz="1700" dirty="0" err="1"/>
              <a:t>bố</a:t>
            </a:r>
            <a:r>
              <a:rPr lang="en-US" sz="1700" dirty="0"/>
              <a:t> </a:t>
            </a:r>
            <a:r>
              <a:rPr lang="en-US" sz="1700" dirty="0" err="1"/>
              <a:t>cục</a:t>
            </a:r>
            <a:r>
              <a:rPr lang="en-US" sz="1700" dirty="0"/>
              <a:t>. </a:t>
            </a:r>
          </a:p>
          <a:p>
            <a:pPr>
              <a:buFont typeface="Arial" panose="020B0604020202020204" pitchFamily="34" charset="0"/>
              <a:buChar char="•"/>
            </a:pPr>
            <a:endParaRPr lang="en-US" sz="1700" dirty="0"/>
          </a:p>
          <a:p>
            <a:pPr>
              <a:buFont typeface="Arial" panose="020B0604020202020204" pitchFamily="34" charset="0"/>
              <a:buChar char="•"/>
            </a:pPr>
            <a:r>
              <a:rPr lang="en-US" sz="1700" dirty="0" err="1"/>
              <a:t>Những</a:t>
            </a:r>
            <a:r>
              <a:rPr lang="en-US" sz="1700" dirty="0"/>
              <a:t> &lt;div&gt; </a:t>
            </a:r>
            <a:r>
              <a:rPr lang="en-US" sz="1700" dirty="0" err="1"/>
              <a:t>này</a:t>
            </a:r>
            <a:r>
              <a:rPr lang="en-US" sz="1700" dirty="0"/>
              <a:t> </a:t>
            </a:r>
            <a:r>
              <a:rPr lang="en-US" sz="1700" dirty="0" err="1"/>
              <a:t>cũng</a:t>
            </a:r>
            <a:r>
              <a:rPr lang="en-US" sz="1700" dirty="0"/>
              <a:t> </a:t>
            </a:r>
            <a:r>
              <a:rPr lang="en-US" sz="1700" dirty="0" err="1"/>
              <a:t>có</a:t>
            </a:r>
            <a:r>
              <a:rPr lang="en-US" sz="1700" dirty="0"/>
              <a:t> </a:t>
            </a:r>
            <a:r>
              <a:rPr lang="en-US" sz="1700" dirty="0" err="1"/>
              <a:t>thể</a:t>
            </a:r>
            <a:r>
              <a:rPr lang="en-US" sz="1700" dirty="0"/>
              <a:t> </a:t>
            </a:r>
            <a:r>
              <a:rPr lang="en-US" sz="1700" dirty="0" err="1"/>
              <a:t>thiết</a:t>
            </a:r>
            <a:r>
              <a:rPr lang="en-US" sz="1700" dirty="0"/>
              <a:t> </a:t>
            </a:r>
            <a:r>
              <a:rPr lang="en-US" sz="1700" dirty="0" err="1"/>
              <a:t>lập</a:t>
            </a:r>
            <a:r>
              <a:rPr lang="en-US" sz="1700" dirty="0"/>
              <a:t> </a:t>
            </a:r>
            <a:r>
              <a:rPr lang="en-US" sz="1700" dirty="0" err="1"/>
              <a:t>cho</a:t>
            </a:r>
            <a:r>
              <a:rPr lang="en-US" sz="1700" dirty="0"/>
              <a:t> </a:t>
            </a:r>
            <a:r>
              <a:rPr lang="en-US" sz="1700" dirty="0" err="1"/>
              <a:t>chiều</a:t>
            </a:r>
            <a:r>
              <a:rPr lang="en-US" sz="1700" dirty="0"/>
              <a:t> </a:t>
            </a:r>
            <a:r>
              <a:rPr lang="en-US" sz="1700" dirty="0" err="1"/>
              <a:t>rộng</a:t>
            </a:r>
            <a:r>
              <a:rPr lang="en-US" sz="1700" dirty="0"/>
              <a:t> </a:t>
            </a:r>
            <a:r>
              <a:rPr lang="en-US" sz="1700" dirty="0" err="1"/>
              <a:t>và</a:t>
            </a:r>
            <a:r>
              <a:rPr lang="en-US" sz="1700" dirty="0"/>
              <a:t> </a:t>
            </a:r>
            <a:r>
              <a:rPr lang="en-US" sz="1700" dirty="0" err="1"/>
              <a:t>chiều</a:t>
            </a:r>
            <a:r>
              <a:rPr lang="en-US" sz="1700" dirty="0"/>
              <a:t> </a:t>
            </a:r>
            <a:r>
              <a:rPr lang="en-US" sz="1700" dirty="0" err="1"/>
              <a:t>cao</a:t>
            </a:r>
            <a:r>
              <a:rPr lang="en-US" sz="1700" dirty="0"/>
              <a:t>. </a:t>
            </a:r>
            <a:r>
              <a:rPr lang="en-US" sz="1700" dirty="0" err="1"/>
              <a:t>Chúng</a:t>
            </a:r>
            <a:r>
              <a:rPr lang="en-US" sz="1700" dirty="0"/>
              <a:t> </a:t>
            </a:r>
            <a:r>
              <a:rPr lang="en-US" sz="1700" dirty="0" err="1"/>
              <a:t>có</a:t>
            </a:r>
            <a:r>
              <a:rPr lang="en-US" sz="1700" dirty="0"/>
              <a:t> </a:t>
            </a:r>
            <a:r>
              <a:rPr lang="en-US" sz="1700" dirty="0" err="1"/>
              <a:t>thể</a:t>
            </a:r>
            <a:r>
              <a:rPr lang="en-US" sz="1700" dirty="0"/>
              <a:t> </a:t>
            </a:r>
            <a:r>
              <a:rPr lang="en-US" sz="1700" dirty="0" err="1"/>
              <a:t>có</a:t>
            </a:r>
            <a:r>
              <a:rPr lang="en-US" sz="1700" dirty="0"/>
              <a:t> </a:t>
            </a:r>
            <a:r>
              <a:rPr lang="en-US" sz="1700" dirty="0" err="1"/>
              <a:t>đường</a:t>
            </a:r>
            <a:r>
              <a:rPr lang="en-US" sz="1700" dirty="0"/>
              <a:t> </a:t>
            </a:r>
            <a:r>
              <a:rPr lang="en-US" sz="1700" dirty="0" err="1"/>
              <a:t>viền</a:t>
            </a:r>
            <a:r>
              <a:rPr lang="en-US" sz="1700" dirty="0"/>
              <a:t> </a:t>
            </a:r>
            <a:r>
              <a:rPr lang="en-US" sz="1700" dirty="0" err="1"/>
              <a:t>và</a:t>
            </a:r>
            <a:r>
              <a:rPr lang="en-US" sz="1700" dirty="0"/>
              <a:t> </a:t>
            </a:r>
            <a:r>
              <a:rPr lang="en-US" sz="1700" dirty="0" err="1"/>
              <a:t>thậm</a:t>
            </a:r>
            <a:r>
              <a:rPr lang="en-US" sz="1700" dirty="0"/>
              <a:t> </a:t>
            </a:r>
            <a:r>
              <a:rPr lang="en-US" sz="1700" dirty="0" err="1"/>
              <a:t>chí</a:t>
            </a:r>
            <a:r>
              <a:rPr lang="en-US" sz="1700" dirty="0"/>
              <a:t> </a:t>
            </a:r>
            <a:r>
              <a:rPr lang="en-US" sz="1700" dirty="0" err="1"/>
              <a:t>có</a:t>
            </a:r>
            <a:r>
              <a:rPr lang="en-US" sz="1700" dirty="0"/>
              <a:t> </a:t>
            </a:r>
            <a:r>
              <a:rPr lang="en-US" sz="1700" dirty="0" err="1"/>
              <a:t>thể</a:t>
            </a:r>
            <a:r>
              <a:rPr lang="en-US" sz="1700" dirty="0"/>
              <a:t> </a:t>
            </a:r>
            <a:r>
              <a:rPr lang="en-US" sz="1700" dirty="0" err="1"/>
              <a:t>cho</a:t>
            </a:r>
            <a:r>
              <a:rPr lang="en-US" sz="1700" dirty="0"/>
              <a:t> </a:t>
            </a:r>
            <a:r>
              <a:rPr lang="en-US" sz="1700" dirty="0" err="1"/>
              <a:t>phép</a:t>
            </a:r>
            <a:r>
              <a:rPr lang="en-US" sz="1700" dirty="0"/>
              <a:t> </a:t>
            </a:r>
            <a:r>
              <a:rPr lang="en-US" sz="1700" dirty="0" err="1"/>
              <a:t>đệm</a:t>
            </a:r>
            <a:r>
              <a:rPr lang="en-US" sz="1700" dirty="0"/>
              <a:t> (</a:t>
            </a:r>
            <a:r>
              <a:rPr lang="en-US" sz="1700" dirty="0" err="1"/>
              <a:t>không</a:t>
            </a:r>
            <a:r>
              <a:rPr lang="en-US" sz="1700" dirty="0"/>
              <a:t> </a:t>
            </a:r>
            <a:r>
              <a:rPr lang="en-US" sz="1700" dirty="0" err="1"/>
              <a:t>gian</a:t>
            </a:r>
            <a:r>
              <a:rPr lang="en-US" sz="1700" dirty="0"/>
              <a:t> </a:t>
            </a:r>
            <a:r>
              <a:rPr lang="en-US" sz="1700" dirty="0" err="1"/>
              <a:t>xung</a:t>
            </a:r>
            <a:r>
              <a:rPr lang="en-US" sz="1700" dirty="0"/>
              <a:t> </a:t>
            </a:r>
            <a:r>
              <a:rPr lang="en-US" sz="1700" dirty="0" err="1"/>
              <a:t>quanh</a:t>
            </a:r>
            <a:r>
              <a:rPr lang="en-US" sz="1700" dirty="0"/>
              <a:t> </a:t>
            </a:r>
            <a:r>
              <a:rPr lang="en-US" sz="1700" dirty="0" err="1"/>
              <a:t>nội</a:t>
            </a:r>
            <a:r>
              <a:rPr lang="en-US" sz="1700" dirty="0"/>
              <a:t> dung </a:t>
            </a:r>
            <a:r>
              <a:rPr lang="en-US" sz="1700" dirty="0" err="1"/>
              <a:t>trong</a:t>
            </a:r>
            <a:r>
              <a:rPr lang="en-US" sz="1700" dirty="0"/>
              <a:t> </a:t>
            </a:r>
            <a:r>
              <a:rPr lang="en-US" sz="1700" dirty="0" err="1"/>
              <a:t>hộp</a:t>
            </a:r>
            <a:r>
              <a:rPr lang="en-US" sz="1700" dirty="0"/>
              <a:t>) </a:t>
            </a:r>
            <a:r>
              <a:rPr lang="en-US" sz="1700" dirty="0" err="1"/>
              <a:t>và</a:t>
            </a:r>
            <a:r>
              <a:rPr lang="en-US" sz="1700" dirty="0"/>
              <a:t> </a:t>
            </a:r>
            <a:r>
              <a:rPr lang="en-US" sz="1700" dirty="0" err="1"/>
              <a:t>lề</a:t>
            </a:r>
            <a:r>
              <a:rPr lang="en-US" sz="1700" dirty="0"/>
              <a:t> (</a:t>
            </a:r>
            <a:r>
              <a:rPr lang="en-US" sz="1700" dirty="0" err="1"/>
              <a:t>không</a:t>
            </a:r>
            <a:r>
              <a:rPr lang="en-US" sz="1700" dirty="0"/>
              <a:t> </a:t>
            </a:r>
            <a:r>
              <a:rPr lang="en-US" sz="1700" dirty="0" err="1"/>
              <a:t>gian</a:t>
            </a:r>
            <a:r>
              <a:rPr lang="en-US" sz="1700" dirty="0"/>
              <a:t> </a:t>
            </a:r>
            <a:r>
              <a:rPr lang="en-US" sz="1700" dirty="0" err="1"/>
              <a:t>xung</a:t>
            </a:r>
            <a:r>
              <a:rPr lang="en-US" sz="1700" dirty="0"/>
              <a:t> </a:t>
            </a:r>
            <a:r>
              <a:rPr lang="en-US" sz="1700" dirty="0" err="1"/>
              <a:t>quanh</a:t>
            </a:r>
            <a:r>
              <a:rPr lang="en-US" sz="1700" dirty="0"/>
              <a:t> </a:t>
            </a:r>
            <a:r>
              <a:rPr lang="en-US" sz="1700" dirty="0" err="1"/>
              <a:t>bên</a:t>
            </a:r>
            <a:r>
              <a:rPr lang="en-US" sz="1700" dirty="0"/>
              <a:t> </a:t>
            </a:r>
            <a:r>
              <a:rPr lang="en-US" sz="1700" dirty="0" err="1"/>
              <a:t>ngoài</a:t>
            </a:r>
            <a:r>
              <a:rPr lang="en-US" sz="1700" dirty="0"/>
              <a:t> </a:t>
            </a:r>
            <a:r>
              <a:rPr lang="en-US" sz="1700" dirty="0" err="1"/>
              <a:t>hộp</a:t>
            </a:r>
            <a:r>
              <a:rPr lang="en-US" sz="1700" dirty="0"/>
              <a:t>).</a:t>
            </a:r>
          </a:p>
        </p:txBody>
      </p:sp>
      <p:sp>
        <p:nvSpPr>
          <p:cNvPr id="4" name="Slide Number Placeholder 3">
            <a:extLst>
              <a:ext uri="{FF2B5EF4-FFF2-40B4-BE49-F238E27FC236}">
                <a16:creationId xmlns:a16="http://schemas.microsoft.com/office/drawing/2014/main" id="{A046BB3C-39A7-4B5E-9F91-7FF148C5EA9D}"/>
              </a:ext>
            </a:extLst>
          </p:cNvPr>
          <p:cNvSpPr>
            <a:spLocks noGrp="1"/>
          </p:cNvSpPr>
          <p:nvPr>
            <p:ph type="sldNum" sz="quarter" idx="12"/>
          </p:nvPr>
        </p:nvSpPr>
        <p:spPr/>
        <p:txBody>
          <a:bodyPr/>
          <a:lstStyle/>
          <a:p>
            <a:fld id="{3EC592BA-FC24-4534-831D-AAA3111F2F27}" type="slidenum">
              <a:rPr lang="en-US" smtClean="0"/>
              <a:t>14</a:t>
            </a:fld>
            <a:endParaRPr lang="en-US"/>
          </a:p>
        </p:txBody>
      </p:sp>
    </p:spTree>
    <p:extLst>
      <p:ext uri="{BB962C8B-B14F-4D97-AF65-F5344CB8AC3E}">
        <p14:creationId xmlns:p14="http://schemas.microsoft.com/office/powerpoint/2010/main" val="3439346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036"/>
            <a:ext cx="10058400" cy="1149698"/>
          </a:xfrm>
        </p:spPr>
        <p:txBody>
          <a:bodyPr>
            <a:normAutofit fontScale="90000"/>
          </a:bodyPr>
          <a:lstStyle/>
          <a:p>
            <a:br>
              <a:rPr lang="en-US" dirty="0"/>
            </a:br>
            <a:br>
              <a:rPr lang="en-US" dirty="0"/>
            </a:br>
            <a:r>
              <a:rPr lang="en-US" dirty="0"/>
              <a:t>6.1 DIVS AND THE "BOX MODEL"</a:t>
            </a:r>
            <a:br>
              <a:rPr lang="en-US" b="1" dirty="0"/>
            </a:br>
            <a:endParaRPr lang="en-US" dirty="0"/>
          </a:p>
        </p:txBody>
      </p:sp>
      <p:pic>
        <p:nvPicPr>
          <p:cNvPr id="4" name="Content Placeholder 3"/>
          <p:cNvPicPr>
            <a:picLocks noGrp="1"/>
          </p:cNvPicPr>
          <p:nvPr>
            <p:ph idx="1"/>
          </p:nvPr>
        </p:nvPicPr>
        <p:blipFill>
          <a:blip r:embed="rId2"/>
          <a:stretch>
            <a:fillRect/>
          </a:stretch>
        </p:blipFill>
        <p:spPr>
          <a:xfrm>
            <a:off x="2206625" y="1947863"/>
            <a:ext cx="7839075" cy="3819525"/>
          </a:xfrm>
          <a:prstGeom prst="rect">
            <a:avLst/>
          </a:prstGeom>
        </p:spPr>
      </p:pic>
      <p:sp>
        <p:nvSpPr>
          <p:cNvPr id="3" name="Slide Number Placeholder 2">
            <a:extLst>
              <a:ext uri="{FF2B5EF4-FFF2-40B4-BE49-F238E27FC236}">
                <a16:creationId xmlns:a16="http://schemas.microsoft.com/office/drawing/2014/main" id="{985939C3-59BB-479C-86BF-B985807FC960}"/>
              </a:ext>
            </a:extLst>
          </p:cNvPr>
          <p:cNvSpPr>
            <a:spLocks noGrp="1"/>
          </p:cNvSpPr>
          <p:nvPr>
            <p:ph type="sldNum" sz="quarter" idx="12"/>
          </p:nvPr>
        </p:nvSpPr>
        <p:spPr/>
        <p:txBody>
          <a:bodyPr/>
          <a:lstStyle/>
          <a:p>
            <a:fld id="{3EC592BA-FC24-4534-831D-AAA3111F2F27}" type="slidenum">
              <a:rPr lang="en-US" smtClean="0"/>
              <a:t>15</a:t>
            </a:fld>
            <a:endParaRPr lang="en-US"/>
          </a:p>
        </p:txBody>
      </p:sp>
    </p:spTree>
    <p:extLst>
      <p:ext uri="{BB962C8B-B14F-4D97-AF65-F5344CB8AC3E}">
        <p14:creationId xmlns:p14="http://schemas.microsoft.com/office/powerpoint/2010/main" val="4021169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036"/>
            <a:ext cx="10058400" cy="1149698"/>
          </a:xfrm>
        </p:spPr>
        <p:txBody>
          <a:bodyPr>
            <a:normAutofit fontScale="90000"/>
          </a:bodyPr>
          <a:lstStyle/>
          <a:p>
            <a:br>
              <a:rPr lang="en-US" dirty="0"/>
            </a:br>
            <a:br>
              <a:rPr lang="en-US" dirty="0"/>
            </a:br>
            <a:r>
              <a:rPr lang="en-US" dirty="0"/>
              <a:t>6.</a:t>
            </a:r>
            <a:r>
              <a:rPr lang="en-US" sz="5300" dirty="0"/>
              <a:t>2 CSS POSITION PROPERTY</a:t>
            </a:r>
            <a:br>
              <a:rPr lang="en-US" b="1" dirty="0"/>
            </a:b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1700" dirty="0"/>
              <a:t>Theo </a:t>
            </a:r>
            <a:r>
              <a:rPr lang="en-US" sz="1700" dirty="0" err="1"/>
              <a:t>mặc</a:t>
            </a:r>
            <a:r>
              <a:rPr lang="en-US" sz="1700" dirty="0"/>
              <a:t> </a:t>
            </a:r>
            <a:r>
              <a:rPr lang="en-US" sz="1700" dirty="0" err="1"/>
              <a:t>định</a:t>
            </a:r>
            <a:r>
              <a:rPr lang="en-US" sz="1700" dirty="0"/>
              <a:t>, &lt;div&gt; s </a:t>
            </a:r>
            <a:r>
              <a:rPr lang="en-US" sz="1700" dirty="0" err="1"/>
              <a:t>là</a:t>
            </a:r>
            <a:r>
              <a:rPr lang="en-US" sz="1700" dirty="0"/>
              <a:t> </a:t>
            </a:r>
            <a:r>
              <a:rPr lang="en-US" sz="1700" dirty="0" err="1"/>
              <a:t>các</a:t>
            </a:r>
            <a:r>
              <a:rPr lang="en-US" sz="1700" dirty="0"/>
              <a:t> </a:t>
            </a:r>
            <a:r>
              <a:rPr lang="en-US" sz="1700" dirty="0" err="1"/>
              <a:t>thành</a:t>
            </a:r>
            <a:r>
              <a:rPr lang="en-US" sz="1700" dirty="0"/>
              <a:t> </a:t>
            </a:r>
            <a:r>
              <a:rPr lang="en-US" sz="1700" dirty="0" err="1"/>
              <a:t>phần</a:t>
            </a:r>
            <a:r>
              <a:rPr lang="en-US" sz="1700" dirty="0"/>
              <a:t> </a:t>
            </a:r>
            <a:r>
              <a:rPr lang="en-US" sz="1700" dirty="0" err="1"/>
              <a:t>cấp</a:t>
            </a:r>
            <a:r>
              <a:rPr lang="en-US" sz="1700" dirty="0"/>
              <a:t> </a:t>
            </a:r>
            <a:r>
              <a:rPr lang="en-US" sz="1700" dirty="0" err="1"/>
              <a:t>khối</a:t>
            </a:r>
            <a:r>
              <a:rPr lang="en-US" sz="1700" dirty="0"/>
              <a:t> </a:t>
            </a:r>
            <a:r>
              <a:rPr lang="en-US" sz="1700" dirty="0" err="1"/>
              <a:t>và</a:t>
            </a:r>
            <a:r>
              <a:rPr lang="en-US" sz="1700" dirty="0"/>
              <a:t> </a:t>
            </a:r>
            <a:r>
              <a:rPr lang="en-US" sz="1700" dirty="0" err="1"/>
              <a:t>chúng</a:t>
            </a:r>
            <a:r>
              <a:rPr lang="en-US" sz="1700" dirty="0"/>
              <a:t> </a:t>
            </a:r>
            <a:r>
              <a:rPr lang="en-US" sz="1700" dirty="0" err="1"/>
              <a:t>xếp</a:t>
            </a:r>
            <a:r>
              <a:rPr lang="en-US" sz="1700" dirty="0"/>
              <a:t> </a:t>
            </a:r>
            <a:r>
              <a:rPr lang="en-US" sz="1700" dirty="0" err="1"/>
              <a:t>chồng</a:t>
            </a:r>
            <a:r>
              <a:rPr lang="en-US" sz="1700" dirty="0"/>
              <a:t> </a:t>
            </a:r>
            <a:r>
              <a:rPr lang="en-US" sz="1700" dirty="0" err="1"/>
              <a:t>lên</a:t>
            </a:r>
            <a:r>
              <a:rPr lang="en-US" sz="1700" dirty="0"/>
              <a:t> </a:t>
            </a:r>
            <a:r>
              <a:rPr lang="en-US" sz="1700" dirty="0" err="1"/>
              <a:t>nhau</a:t>
            </a:r>
            <a:r>
              <a:rPr lang="en-US" sz="1700" dirty="0"/>
              <a:t>, </a:t>
            </a:r>
            <a:r>
              <a:rPr lang="en-US" sz="1700" dirty="0" err="1"/>
              <a:t>trừ</a:t>
            </a:r>
            <a:r>
              <a:rPr lang="en-US" sz="1700" dirty="0"/>
              <a:t> </a:t>
            </a:r>
            <a:r>
              <a:rPr lang="en-US" sz="1700" dirty="0" err="1"/>
              <a:t>khi</a:t>
            </a:r>
            <a:r>
              <a:rPr lang="en-US" sz="1700" dirty="0"/>
              <a:t> </a:t>
            </a:r>
            <a:r>
              <a:rPr lang="en-US" sz="1700" dirty="0" err="1"/>
              <a:t>được</a:t>
            </a:r>
            <a:r>
              <a:rPr lang="en-US" sz="1700" dirty="0"/>
              <a:t> </a:t>
            </a:r>
            <a:r>
              <a:rPr lang="en-US" sz="1700" dirty="0" err="1"/>
              <a:t>định</a:t>
            </a:r>
            <a:r>
              <a:rPr lang="en-US" sz="1700" dirty="0"/>
              <a:t> </a:t>
            </a:r>
            <a:r>
              <a:rPr lang="en-US" sz="1700" dirty="0" err="1"/>
              <a:t>vị</a:t>
            </a:r>
            <a:r>
              <a:rPr lang="en-US" sz="1700" dirty="0"/>
              <a:t> (positioned) </a:t>
            </a:r>
            <a:r>
              <a:rPr lang="en-US" sz="1700" dirty="0" err="1"/>
              <a:t>theo</a:t>
            </a:r>
            <a:r>
              <a:rPr lang="en-US" sz="1700" dirty="0"/>
              <a:t> </a:t>
            </a:r>
            <a:r>
              <a:rPr lang="en-US" sz="1700" dirty="0" err="1"/>
              <a:t>một</a:t>
            </a:r>
            <a:r>
              <a:rPr lang="en-US" sz="1700" dirty="0"/>
              <a:t> </a:t>
            </a:r>
            <a:r>
              <a:rPr lang="en-US" sz="1700" dirty="0" err="1"/>
              <a:t>cách</a:t>
            </a:r>
            <a:r>
              <a:rPr lang="en-US" sz="1700" dirty="0"/>
              <a:t> </a:t>
            </a:r>
            <a:r>
              <a:rPr lang="en-US" sz="1700" dirty="0" err="1"/>
              <a:t>nào</a:t>
            </a:r>
            <a:r>
              <a:rPr lang="en-US" sz="1700" dirty="0"/>
              <a:t> </a:t>
            </a:r>
            <a:r>
              <a:rPr lang="en-US" sz="1700" dirty="0" err="1"/>
              <a:t>đó</a:t>
            </a:r>
            <a:r>
              <a:rPr lang="en-US" sz="1700" dirty="0"/>
              <a:t>. </a:t>
            </a:r>
            <a:r>
              <a:rPr lang="en-US" sz="1700" dirty="0" err="1"/>
              <a:t>Công</a:t>
            </a:r>
            <a:r>
              <a:rPr lang="en-US" sz="1700" dirty="0"/>
              <a:t> </a:t>
            </a:r>
            <a:r>
              <a:rPr lang="en-US" sz="1700" dirty="0" err="1"/>
              <a:t>cụ</a:t>
            </a:r>
            <a:r>
              <a:rPr lang="en-US" sz="1700" dirty="0"/>
              <a:t> CSS </a:t>
            </a:r>
            <a:r>
              <a:rPr lang="en-US" sz="1700" dirty="0" err="1"/>
              <a:t>đầu</a:t>
            </a:r>
            <a:r>
              <a:rPr lang="en-US" sz="1700" dirty="0"/>
              <a:t> </a:t>
            </a:r>
            <a:r>
              <a:rPr lang="en-US" sz="1700" dirty="0" err="1"/>
              <a:t>tiên</a:t>
            </a:r>
            <a:r>
              <a:rPr lang="en-US" sz="1700" dirty="0"/>
              <a:t> </a:t>
            </a:r>
            <a:r>
              <a:rPr lang="en-US" sz="1700" dirty="0" err="1"/>
              <a:t>để</a:t>
            </a:r>
            <a:r>
              <a:rPr lang="en-US" sz="1700" dirty="0"/>
              <a:t> </a:t>
            </a:r>
            <a:r>
              <a:rPr lang="en-US" sz="1700" dirty="0" err="1"/>
              <a:t>xử</a:t>
            </a:r>
            <a:r>
              <a:rPr lang="en-US" sz="1700" dirty="0"/>
              <a:t> </a:t>
            </a:r>
            <a:r>
              <a:rPr lang="en-US" sz="1700" dirty="0" err="1"/>
              <a:t>lý</a:t>
            </a:r>
            <a:r>
              <a:rPr lang="en-US" sz="1700" dirty="0"/>
              <a:t> </a:t>
            </a:r>
            <a:r>
              <a:rPr lang="en-US" sz="1700" dirty="0" err="1"/>
              <a:t>căn</a:t>
            </a:r>
            <a:r>
              <a:rPr lang="en-US" sz="1700" dirty="0"/>
              <a:t> </a:t>
            </a:r>
            <a:r>
              <a:rPr lang="en-US" sz="1700" dirty="0" err="1"/>
              <a:t>chỉnh</a:t>
            </a:r>
            <a:r>
              <a:rPr lang="en-US" sz="1700" dirty="0"/>
              <a:t> </a:t>
            </a:r>
            <a:r>
              <a:rPr lang="en-US" sz="1700" dirty="0" err="1"/>
              <a:t>các</a:t>
            </a:r>
            <a:r>
              <a:rPr lang="en-US" sz="1700" dirty="0"/>
              <a:t> </a:t>
            </a:r>
            <a:r>
              <a:rPr lang="en-US" sz="1700" dirty="0" err="1"/>
              <a:t>yếu</a:t>
            </a:r>
            <a:r>
              <a:rPr lang="en-US" sz="1700" dirty="0"/>
              <a:t> </a:t>
            </a:r>
            <a:r>
              <a:rPr lang="en-US" sz="1700" dirty="0" err="1"/>
              <a:t>tố</a:t>
            </a:r>
            <a:r>
              <a:rPr lang="en-US" sz="1700" dirty="0"/>
              <a:t> </a:t>
            </a:r>
            <a:r>
              <a:rPr lang="en-US" sz="1700" dirty="0" err="1"/>
              <a:t>này</a:t>
            </a:r>
            <a:r>
              <a:rPr lang="en-US" sz="1700" dirty="0"/>
              <a:t> </a:t>
            </a:r>
            <a:r>
              <a:rPr lang="en-US" sz="1700" dirty="0" err="1"/>
              <a:t>là</a:t>
            </a:r>
            <a:r>
              <a:rPr lang="en-US" sz="1700" dirty="0"/>
              <a:t> </a:t>
            </a:r>
            <a:r>
              <a:rPr lang="en-US" sz="1700" b="1" dirty="0"/>
              <a:t>position</a:t>
            </a:r>
            <a:r>
              <a:rPr lang="en-US" sz="1700" dirty="0"/>
              <a:t> -</a:t>
            </a:r>
            <a:r>
              <a:rPr lang="en-US" sz="1700" dirty="0" err="1"/>
              <a:t>thuộc</a:t>
            </a:r>
            <a:r>
              <a:rPr lang="en-US" sz="1700" dirty="0"/>
              <a:t> </a:t>
            </a:r>
            <a:r>
              <a:rPr lang="en-US" sz="1700" dirty="0" err="1"/>
              <a:t>tính</a:t>
            </a:r>
            <a:r>
              <a:rPr lang="en-US" sz="1700" dirty="0"/>
              <a:t> </a:t>
            </a:r>
            <a:r>
              <a:rPr lang="en-US" sz="1700" dirty="0" err="1"/>
              <a:t>vị</a:t>
            </a:r>
            <a:r>
              <a:rPr lang="en-US" sz="1700" dirty="0"/>
              <a:t> </a:t>
            </a:r>
            <a:r>
              <a:rPr lang="en-US" sz="1700" dirty="0" err="1"/>
              <a:t>trí</a:t>
            </a:r>
            <a:r>
              <a:rPr lang="en-US" sz="1700" dirty="0"/>
              <a:t> (</a:t>
            </a:r>
            <a:r>
              <a:rPr lang="en-US" sz="1700" dirty="0" err="1"/>
              <a:t>position:fixed</a:t>
            </a:r>
            <a:r>
              <a:rPr lang="en-US" sz="1700" dirty="0"/>
              <a:t>). </a:t>
            </a:r>
          </a:p>
          <a:p>
            <a:pPr>
              <a:buFont typeface="Arial" panose="020B0604020202020204" pitchFamily="34" charset="0"/>
              <a:buChar char="•"/>
            </a:pPr>
            <a:endParaRPr lang="en-US" sz="1700" dirty="0"/>
          </a:p>
          <a:p>
            <a:pPr>
              <a:buFont typeface="Arial" panose="020B0604020202020204" pitchFamily="34" charset="0"/>
              <a:buChar char="•"/>
            </a:pPr>
            <a:r>
              <a:rPr lang="en-US" sz="1700" dirty="0" err="1"/>
              <a:t>Thuộc</a:t>
            </a:r>
            <a:r>
              <a:rPr lang="en-US" sz="1700" dirty="0"/>
              <a:t> </a:t>
            </a:r>
            <a:r>
              <a:rPr lang="en-US" sz="1700" dirty="0" err="1"/>
              <a:t>tính</a:t>
            </a:r>
            <a:r>
              <a:rPr lang="en-US" sz="1700" dirty="0"/>
              <a:t> </a:t>
            </a:r>
            <a:r>
              <a:rPr lang="en-US" sz="1700" b="1" dirty="0"/>
              <a:t>position</a:t>
            </a:r>
            <a:r>
              <a:rPr lang="en-US" sz="1700" dirty="0"/>
              <a:t>  </a:t>
            </a:r>
            <a:r>
              <a:rPr lang="en-US" sz="1700" dirty="0" err="1"/>
              <a:t>vẫn</a:t>
            </a:r>
            <a:r>
              <a:rPr lang="en-US" sz="1700" dirty="0"/>
              <a:t> </a:t>
            </a:r>
            <a:r>
              <a:rPr lang="en-US" sz="1700" dirty="0" err="1"/>
              <a:t>là</a:t>
            </a:r>
            <a:r>
              <a:rPr lang="en-US" sz="1700" dirty="0"/>
              <a:t> </a:t>
            </a:r>
            <a:r>
              <a:rPr lang="en-US" sz="1700" dirty="0" err="1"/>
              <a:t>một</a:t>
            </a:r>
            <a:r>
              <a:rPr lang="en-US" sz="1700" dirty="0"/>
              <a:t> </a:t>
            </a:r>
            <a:r>
              <a:rPr lang="en-US" sz="1700" dirty="0" err="1"/>
              <a:t>phần</a:t>
            </a:r>
            <a:r>
              <a:rPr lang="en-US" sz="1700" dirty="0"/>
              <a:t> </a:t>
            </a:r>
            <a:r>
              <a:rPr lang="en-US" sz="1700" dirty="0" err="1"/>
              <a:t>của</a:t>
            </a:r>
            <a:r>
              <a:rPr lang="en-US" sz="1700" dirty="0"/>
              <a:t> </a:t>
            </a:r>
            <a:r>
              <a:rPr lang="en-US" sz="1700" dirty="0" err="1"/>
              <a:t>thông</a:t>
            </a:r>
            <a:r>
              <a:rPr lang="en-US" sz="1700" dirty="0"/>
              <a:t> </a:t>
            </a:r>
            <a:r>
              <a:rPr lang="en-US" sz="1700" dirty="0" err="1"/>
              <a:t>số</a:t>
            </a:r>
            <a:r>
              <a:rPr lang="en-US" sz="1700" dirty="0"/>
              <a:t> </a:t>
            </a:r>
            <a:r>
              <a:rPr lang="en-US" sz="1700" dirty="0" err="1"/>
              <a:t>kỹ</a:t>
            </a:r>
            <a:r>
              <a:rPr lang="en-US" sz="1700" dirty="0"/>
              <a:t> </a:t>
            </a:r>
            <a:r>
              <a:rPr lang="en-US" sz="1700" dirty="0" err="1"/>
              <a:t>thuật</a:t>
            </a:r>
            <a:r>
              <a:rPr lang="en-US" sz="1700" dirty="0"/>
              <a:t> </a:t>
            </a:r>
            <a:r>
              <a:rPr lang="en-US" sz="1700" dirty="0" err="1"/>
              <a:t>và</a:t>
            </a:r>
            <a:r>
              <a:rPr lang="en-US" sz="1700" dirty="0"/>
              <a:t> </a:t>
            </a:r>
            <a:r>
              <a:rPr lang="en-US" sz="1700" dirty="0" err="1"/>
              <a:t>vẫn</a:t>
            </a:r>
            <a:r>
              <a:rPr lang="en-US" sz="1700" dirty="0"/>
              <a:t> </a:t>
            </a:r>
            <a:r>
              <a:rPr lang="en-US" sz="1700" dirty="0" err="1"/>
              <a:t>còn</a:t>
            </a:r>
            <a:r>
              <a:rPr lang="en-US" sz="1700" dirty="0"/>
              <a:t> </a:t>
            </a:r>
            <a:r>
              <a:rPr lang="en-US" sz="1700" dirty="0" err="1"/>
              <a:t>rất</a:t>
            </a:r>
            <a:r>
              <a:rPr lang="en-US" sz="1700" dirty="0"/>
              <a:t> </a:t>
            </a:r>
            <a:r>
              <a:rPr lang="en-US" sz="1700" dirty="0" err="1"/>
              <a:t>hữu</a:t>
            </a:r>
            <a:r>
              <a:rPr lang="en-US" sz="1700" dirty="0"/>
              <a:t> </a:t>
            </a:r>
            <a:r>
              <a:rPr lang="en-US" sz="1700" dirty="0" err="1"/>
              <a:t>ích</a:t>
            </a:r>
            <a:r>
              <a:rPr lang="en-US" sz="1700" dirty="0"/>
              <a:t> </a:t>
            </a:r>
            <a:r>
              <a:rPr lang="en-US" sz="1700" dirty="0" err="1"/>
              <a:t>cho</a:t>
            </a:r>
            <a:r>
              <a:rPr lang="en-US" sz="1700" dirty="0"/>
              <a:t> </a:t>
            </a:r>
            <a:r>
              <a:rPr lang="en-US" sz="1700" dirty="0" err="1"/>
              <a:t>đến</a:t>
            </a:r>
            <a:r>
              <a:rPr lang="en-US" sz="1700" dirty="0"/>
              <a:t> </a:t>
            </a:r>
            <a:r>
              <a:rPr lang="en-US" sz="1700" dirty="0" err="1"/>
              <a:t>ngày</a:t>
            </a:r>
            <a:r>
              <a:rPr lang="en-US" sz="1700" dirty="0"/>
              <a:t> nay. </a:t>
            </a:r>
            <a:r>
              <a:rPr lang="en-US" sz="1700" dirty="0" err="1"/>
              <a:t>Có</a:t>
            </a:r>
            <a:r>
              <a:rPr lang="en-US" sz="1700" dirty="0"/>
              <a:t> </a:t>
            </a:r>
            <a:r>
              <a:rPr lang="en-US" sz="1700" dirty="0" err="1"/>
              <a:t>năm</a:t>
            </a:r>
            <a:r>
              <a:rPr lang="en-US" sz="1700" dirty="0"/>
              <a:t> </a:t>
            </a:r>
            <a:r>
              <a:rPr lang="en-US" sz="1700" dirty="0" err="1"/>
              <a:t>giá</a:t>
            </a:r>
            <a:r>
              <a:rPr lang="en-US" sz="1700" dirty="0"/>
              <a:t> </a:t>
            </a:r>
            <a:r>
              <a:rPr lang="en-US" sz="1700" dirty="0" err="1"/>
              <a:t>trị</a:t>
            </a:r>
            <a:r>
              <a:rPr lang="en-US" sz="1700" dirty="0"/>
              <a:t> </a:t>
            </a:r>
            <a:r>
              <a:rPr lang="en-US" sz="1700" b="1" dirty="0"/>
              <a:t>position</a:t>
            </a:r>
            <a:r>
              <a:rPr lang="en-US" sz="1700" dirty="0"/>
              <a:t> </a:t>
            </a:r>
            <a:r>
              <a:rPr lang="en-US" sz="1700" dirty="0" err="1"/>
              <a:t>khác</a:t>
            </a:r>
            <a:r>
              <a:rPr lang="en-US" sz="1700" dirty="0"/>
              <a:t> </a:t>
            </a:r>
            <a:r>
              <a:rPr lang="en-US" sz="1700" dirty="0" err="1"/>
              <a:t>nhau</a:t>
            </a:r>
            <a:r>
              <a:rPr lang="en-US" sz="1700" dirty="0"/>
              <a:t>:</a:t>
            </a:r>
          </a:p>
        </p:txBody>
      </p:sp>
      <p:sp>
        <p:nvSpPr>
          <p:cNvPr id="4" name="Slide Number Placeholder 3">
            <a:extLst>
              <a:ext uri="{FF2B5EF4-FFF2-40B4-BE49-F238E27FC236}">
                <a16:creationId xmlns:a16="http://schemas.microsoft.com/office/drawing/2014/main" id="{38365020-60C6-4194-B694-4778E4CBEB4B}"/>
              </a:ext>
            </a:extLst>
          </p:cNvPr>
          <p:cNvSpPr>
            <a:spLocks noGrp="1"/>
          </p:cNvSpPr>
          <p:nvPr>
            <p:ph type="sldNum" sz="quarter" idx="12"/>
          </p:nvPr>
        </p:nvSpPr>
        <p:spPr/>
        <p:txBody>
          <a:bodyPr/>
          <a:lstStyle/>
          <a:p>
            <a:fld id="{3EC592BA-FC24-4534-831D-AAA3111F2F27}" type="slidenum">
              <a:rPr lang="en-US" smtClean="0"/>
              <a:t>16</a:t>
            </a:fld>
            <a:endParaRPr lang="en-US"/>
          </a:p>
        </p:txBody>
      </p:sp>
    </p:spTree>
    <p:extLst>
      <p:ext uri="{BB962C8B-B14F-4D97-AF65-F5344CB8AC3E}">
        <p14:creationId xmlns:p14="http://schemas.microsoft.com/office/powerpoint/2010/main" val="73110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036"/>
            <a:ext cx="10058400" cy="1149698"/>
          </a:xfrm>
        </p:spPr>
        <p:txBody>
          <a:bodyPr>
            <a:normAutofit fontScale="90000"/>
          </a:bodyPr>
          <a:lstStyle/>
          <a:p>
            <a:br>
              <a:rPr lang="en-US" dirty="0"/>
            </a:br>
            <a:br>
              <a:rPr lang="en-US" dirty="0"/>
            </a:br>
            <a:r>
              <a:rPr lang="en-US" dirty="0"/>
              <a:t>6.</a:t>
            </a:r>
            <a:r>
              <a:rPr lang="en-US" sz="5300" dirty="0"/>
              <a:t>2 CSS POSITION PROPERTY</a:t>
            </a:r>
            <a:br>
              <a:rPr lang="en-US" b="1" dirty="0"/>
            </a:b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1700" i="1" dirty="0"/>
              <a:t>position:</a:t>
            </a:r>
            <a:r>
              <a:rPr lang="en-US" sz="1700" dirty="0"/>
              <a:t> </a:t>
            </a:r>
            <a:r>
              <a:rPr lang="en-US" sz="1700" b="1" dirty="0"/>
              <a:t>static</a:t>
            </a:r>
            <a:r>
              <a:rPr lang="en-US" sz="1700" dirty="0"/>
              <a:t> (</a:t>
            </a:r>
            <a:r>
              <a:rPr lang="en-US" sz="1700" dirty="0" err="1"/>
              <a:t>tĩnh</a:t>
            </a:r>
            <a:r>
              <a:rPr lang="en-US" sz="1700" dirty="0"/>
              <a:t>) </a:t>
            </a:r>
            <a:r>
              <a:rPr lang="en-US" sz="1700" dirty="0" err="1"/>
              <a:t>là</a:t>
            </a:r>
            <a:r>
              <a:rPr lang="en-US" sz="1700" dirty="0"/>
              <a:t> </a:t>
            </a:r>
            <a:r>
              <a:rPr lang="en-US" sz="1700" dirty="0" err="1"/>
              <a:t>mặc</a:t>
            </a:r>
            <a:r>
              <a:rPr lang="en-US" sz="1700" dirty="0"/>
              <a:t> </a:t>
            </a:r>
            <a:r>
              <a:rPr lang="en-US" sz="1700" dirty="0" err="1"/>
              <a:t>định</a:t>
            </a:r>
            <a:r>
              <a:rPr lang="en-US" sz="1700" dirty="0"/>
              <a:t> </a:t>
            </a:r>
            <a:r>
              <a:rPr lang="en-US" sz="1700" dirty="0" err="1"/>
              <a:t>được</a:t>
            </a:r>
            <a:r>
              <a:rPr lang="en-US" sz="1700" dirty="0"/>
              <a:t> </a:t>
            </a:r>
            <a:r>
              <a:rPr lang="en-US" sz="1700" dirty="0" err="1"/>
              <a:t>định</a:t>
            </a:r>
            <a:r>
              <a:rPr lang="en-US" sz="1700" dirty="0"/>
              <a:t> </a:t>
            </a:r>
            <a:r>
              <a:rPr lang="en-US" sz="1700" dirty="0" err="1"/>
              <a:t>vị</a:t>
            </a:r>
            <a:r>
              <a:rPr lang="en-US" sz="1700" dirty="0"/>
              <a:t>. </a:t>
            </a:r>
          </a:p>
          <a:p>
            <a:pPr>
              <a:buFont typeface="Arial" panose="020B0604020202020204" pitchFamily="34" charset="0"/>
              <a:buChar char="•"/>
            </a:pPr>
            <a:r>
              <a:rPr lang="en-US" sz="1700" i="1" dirty="0"/>
              <a:t>position:</a:t>
            </a:r>
            <a:r>
              <a:rPr lang="en-US" sz="1700" dirty="0"/>
              <a:t> </a:t>
            </a:r>
            <a:r>
              <a:rPr lang="en-US" sz="1700" dirty="0" err="1"/>
              <a:t>vị</a:t>
            </a:r>
            <a:r>
              <a:rPr lang="en-US" sz="1700" dirty="0"/>
              <a:t> </a:t>
            </a:r>
            <a:r>
              <a:rPr lang="en-US" sz="1700" dirty="0" err="1"/>
              <a:t>trí</a:t>
            </a:r>
            <a:r>
              <a:rPr lang="en-US" sz="1700" dirty="0"/>
              <a:t> </a:t>
            </a:r>
            <a:r>
              <a:rPr lang="en-US" sz="1700" b="1" dirty="0"/>
              <a:t>relative</a:t>
            </a:r>
            <a:r>
              <a:rPr lang="en-US" sz="1700" dirty="0"/>
              <a:t> (</a:t>
            </a:r>
            <a:r>
              <a:rPr lang="en-US" sz="1700" dirty="0" err="1"/>
              <a:t>tương</a:t>
            </a:r>
            <a:r>
              <a:rPr lang="en-US" sz="1700" dirty="0"/>
              <a:t> </a:t>
            </a:r>
            <a:r>
              <a:rPr lang="en-US" sz="1700" dirty="0" err="1"/>
              <a:t>đối</a:t>
            </a:r>
            <a:r>
              <a:rPr lang="en-US" sz="1700" dirty="0"/>
              <a:t>) so </a:t>
            </a:r>
            <a:r>
              <a:rPr lang="en-US" sz="1700" dirty="0" err="1"/>
              <a:t>với</a:t>
            </a:r>
            <a:r>
              <a:rPr lang="en-US" sz="1700" dirty="0"/>
              <a:t> </a:t>
            </a:r>
            <a:r>
              <a:rPr lang="en-US" sz="1700" dirty="0" err="1"/>
              <a:t>vị</a:t>
            </a:r>
            <a:r>
              <a:rPr lang="en-US" sz="1700" dirty="0"/>
              <a:t> </a:t>
            </a:r>
            <a:r>
              <a:rPr lang="en-US" sz="1700" dirty="0" err="1"/>
              <a:t>trí</a:t>
            </a:r>
            <a:r>
              <a:rPr lang="en-US" sz="1700" dirty="0"/>
              <a:t> </a:t>
            </a:r>
            <a:r>
              <a:rPr lang="en-US" sz="1700" dirty="0" err="1"/>
              <a:t>bình</a:t>
            </a:r>
            <a:r>
              <a:rPr lang="en-US" sz="1700" dirty="0"/>
              <a:t> </a:t>
            </a:r>
            <a:r>
              <a:rPr lang="en-US" sz="1700" dirty="0" err="1"/>
              <a:t>thường</a:t>
            </a:r>
            <a:r>
              <a:rPr lang="en-US" sz="1700" dirty="0"/>
              <a:t> </a:t>
            </a:r>
            <a:r>
              <a:rPr lang="en-US" sz="1700" dirty="0" err="1"/>
              <a:t>của</a:t>
            </a:r>
            <a:r>
              <a:rPr lang="en-US" sz="1700" dirty="0"/>
              <a:t> </a:t>
            </a:r>
            <a:r>
              <a:rPr lang="en-US" sz="1700" dirty="0" err="1"/>
              <a:t>họ</a:t>
            </a:r>
            <a:r>
              <a:rPr lang="en-US" sz="1700" dirty="0"/>
              <a:t>.</a:t>
            </a:r>
          </a:p>
          <a:p>
            <a:pPr>
              <a:buFont typeface="Arial" panose="020B0604020202020204" pitchFamily="34" charset="0"/>
              <a:buChar char="•"/>
            </a:pPr>
            <a:r>
              <a:rPr lang="en-US" sz="1700" i="1" dirty="0"/>
              <a:t>position:</a:t>
            </a:r>
            <a:r>
              <a:rPr lang="en-US" sz="1700" dirty="0"/>
              <a:t> </a:t>
            </a:r>
            <a:r>
              <a:rPr lang="en-US" sz="1700" b="1" dirty="0"/>
              <a:t>fixed</a:t>
            </a:r>
            <a:r>
              <a:rPr lang="en-US" sz="1700" dirty="0"/>
              <a:t> </a:t>
            </a:r>
            <a:r>
              <a:rPr lang="en-US" sz="1700" dirty="0" err="1"/>
              <a:t>được</a:t>
            </a:r>
            <a:r>
              <a:rPr lang="en-US" sz="1700" dirty="0"/>
              <a:t> </a:t>
            </a:r>
            <a:r>
              <a:rPr lang="en-US" sz="1700" dirty="0" err="1"/>
              <a:t>định</a:t>
            </a:r>
            <a:r>
              <a:rPr lang="en-US" sz="1700" dirty="0"/>
              <a:t> </a:t>
            </a:r>
            <a:r>
              <a:rPr lang="en-US" sz="1700" dirty="0" err="1"/>
              <a:t>vị</a:t>
            </a:r>
            <a:r>
              <a:rPr lang="en-US" sz="1700" dirty="0"/>
              <a:t> </a:t>
            </a:r>
            <a:r>
              <a:rPr lang="en-US" sz="1700" dirty="0" err="1"/>
              <a:t>tương</a:t>
            </a:r>
            <a:r>
              <a:rPr lang="en-US" sz="1700" dirty="0"/>
              <a:t> </a:t>
            </a:r>
            <a:r>
              <a:rPr lang="en-US" sz="1700" dirty="0" err="1"/>
              <a:t>đối</a:t>
            </a:r>
            <a:r>
              <a:rPr lang="en-US" sz="1700" dirty="0"/>
              <a:t> </a:t>
            </a:r>
            <a:r>
              <a:rPr lang="en-US" sz="1700" dirty="0" err="1"/>
              <a:t>với</a:t>
            </a:r>
            <a:r>
              <a:rPr lang="en-US" sz="1700" dirty="0"/>
              <a:t> </a:t>
            </a:r>
            <a:r>
              <a:rPr lang="en-US" sz="1700" dirty="0" err="1"/>
              <a:t>chế</a:t>
            </a:r>
            <a:r>
              <a:rPr lang="en-US" sz="1700" dirty="0"/>
              <a:t> </a:t>
            </a:r>
            <a:r>
              <a:rPr lang="en-US" sz="1700" dirty="0" err="1"/>
              <a:t>độ</a:t>
            </a:r>
            <a:r>
              <a:rPr lang="en-US" sz="1700" dirty="0"/>
              <a:t> </a:t>
            </a:r>
            <a:r>
              <a:rPr lang="en-US" sz="1700" dirty="0" err="1"/>
              <a:t>xem</a:t>
            </a:r>
            <a:r>
              <a:rPr lang="en-US" sz="1700" dirty="0"/>
              <a:t> (</a:t>
            </a:r>
            <a:r>
              <a:rPr lang="en-US" sz="1700" dirty="0" err="1"/>
              <a:t>cửa</a:t>
            </a:r>
            <a:r>
              <a:rPr lang="en-US" sz="1700" dirty="0"/>
              <a:t> </a:t>
            </a:r>
            <a:r>
              <a:rPr lang="en-US" sz="1700" dirty="0" err="1"/>
              <a:t>sổ</a:t>
            </a:r>
            <a:r>
              <a:rPr lang="en-US" sz="1700" dirty="0"/>
              <a:t> </a:t>
            </a:r>
            <a:r>
              <a:rPr lang="en-US" sz="1700" dirty="0" err="1"/>
              <a:t>trình</a:t>
            </a:r>
            <a:r>
              <a:rPr lang="en-US" sz="1700" dirty="0"/>
              <a:t> </a:t>
            </a:r>
            <a:r>
              <a:rPr lang="en-US" sz="1700" dirty="0" err="1"/>
              <a:t>duyệt</a:t>
            </a:r>
            <a:r>
              <a:rPr lang="en-US" sz="1700" dirty="0"/>
              <a:t>), </a:t>
            </a:r>
            <a:r>
              <a:rPr lang="en-US" sz="1700" dirty="0" err="1"/>
              <a:t>có</a:t>
            </a:r>
            <a:r>
              <a:rPr lang="en-US" sz="1700" dirty="0"/>
              <a:t> </a:t>
            </a:r>
            <a:r>
              <a:rPr lang="en-US" sz="1700" dirty="0" err="1"/>
              <a:t>nghĩa</a:t>
            </a:r>
            <a:r>
              <a:rPr lang="en-US" sz="1700" dirty="0"/>
              <a:t> </a:t>
            </a:r>
            <a:r>
              <a:rPr lang="en-US" sz="1700" dirty="0" err="1"/>
              <a:t>là</a:t>
            </a:r>
            <a:r>
              <a:rPr lang="en-US" sz="1700" dirty="0"/>
              <a:t> </a:t>
            </a:r>
            <a:r>
              <a:rPr lang="en-US" sz="1700" dirty="0" err="1"/>
              <a:t>nó</a:t>
            </a:r>
            <a:r>
              <a:rPr lang="en-US" sz="1700" dirty="0"/>
              <a:t> </a:t>
            </a:r>
            <a:r>
              <a:rPr lang="en-US" sz="1700" dirty="0" err="1"/>
              <a:t>vẫn</a:t>
            </a:r>
            <a:r>
              <a:rPr lang="en-US" sz="1700" dirty="0"/>
              <a:t> ở </a:t>
            </a:r>
            <a:r>
              <a:rPr lang="en-US" sz="1700" dirty="0" err="1"/>
              <a:t>vị</a:t>
            </a:r>
            <a:r>
              <a:rPr lang="en-US" sz="1700" dirty="0"/>
              <a:t> </a:t>
            </a:r>
            <a:r>
              <a:rPr lang="en-US" sz="1700" dirty="0" err="1"/>
              <a:t>trí</a:t>
            </a:r>
            <a:r>
              <a:rPr lang="en-US" sz="1700" dirty="0"/>
              <a:t> </a:t>
            </a:r>
            <a:r>
              <a:rPr lang="en-US" sz="1700" dirty="0" err="1"/>
              <a:t>trên</a:t>
            </a:r>
            <a:r>
              <a:rPr lang="en-US" sz="1700" dirty="0"/>
              <a:t> </a:t>
            </a:r>
            <a:r>
              <a:rPr lang="en-US" sz="1700" dirty="0" err="1"/>
              <a:t>màn</a:t>
            </a:r>
            <a:r>
              <a:rPr lang="en-US" sz="1700" dirty="0"/>
              <a:t> </a:t>
            </a:r>
            <a:r>
              <a:rPr lang="en-US" sz="1700" dirty="0" err="1"/>
              <a:t>hình</a:t>
            </a:r>
            <a:r>
              <a:rPr lang="en-US" sz="1700" dirty="0"/>
              <a:t> </a:t>
            </a:r>
            <a:r>
              <a:rPr lang="en-US" sz="1700" dirty="0" err="1"/>
              <a:t>ngay</a:t>
            </a:r>
            <a:r>
              <a:rPr lang="en-US" sz="1700" dirty="0"/>
              <a:t> </a:t>
            </a:r>
            <a:r>
              <a:rPr lang="en-US" sz="1700" dirty="0" err="1"/>
              <a:t>cả</a:t>
            </a:r>
            <a:r>
              <a:rPr lang="en-US" sz="1700" dirty="0"/>
              <a:t> </a:t>
            </a:r>
            <a:r>
              <a:rPr lang="en-US" sz="1700" dirty="0" err="1"/>
              <a:t>khi</a:t>
            </a:r>
            <a:r>
              <a:rPr lang="en-US" sz="1700" dirty="0"/>
              <a:t> </a:t>
            </a:r>
            <a:r>
              <a:rPr lang="en-US" sz="1700" dirty="0" err="1"/>
              <a:t>cuộn</a:t>
            </a:r>
            <a:r>
              <a:rPr lang="en-US" sz="1700" dirty="0"/>
              <a:t> </a:t>
            </a:r>
            <a:r>
              <a:rPr lang="en-US" sz="1700" dirty="0" err="1"/>
              <a:t>trang</a:t>
            </a:r>
            <a:r>
              <a:rPr lang="en-US" sz="1700" dirty="0"/>
              <a:t>. </a:t>
            </a:r>
          </a:p>
          <a:p>
            <a:pPr>
              <a:buFont typeface="Arial" panose="020B0604020202020204" pitchFamily="34" charset="0"/>
              <a:buChar char="•"/>
            </a:pPr>
            <a:r>
              <a:rPr lang="en-US" sz="1700" i="1" dirty="0"/>
              <a:t>position:</a:t>
            </a:r>
            <a:r>
              <a:rPr lang="en-US" sz="1700" dirty="0"/>
              <a:t> </a:t>
            </a:r>
            <a:r>
              <a:rPr lang="en-US" sz="1700" dirty="0" err="1"/>
              <a:t>vị</a:t>
            </a:r>
            <a:r>
              <a:rPr lang="en-US" sz="1700" dirty="0"/>
              <a:t> </a:t>
            </a:r>
            <a:r>
              <a:rPr lang="en-US" sz="1700" dirty="0" err="1"/>
              <a:t>trí</a:t>
            </a:r>
            <a:r>
              <a:rPr lang="en-US" sz="1700" dirty="0"/>
              <a:t> </a:t>
            </a:r>
            <a:r>
              <a:rPr lang="en-US" sz="1700" b="1" dirty="0"/>
              <a:t>absolute</a:t>
            </a:r>
            <a:r>
              <a:rPr lang="en-US" sz="1700" dirty="0"/>
              <a:t> (</a:t>
            </a:r>
            <a:r>
              <a:rPr lang="en-US" sz="1700" dirty="0" err="1"/>
              <a:t>tuyệt</a:t>
            </a:r>
            <a:r>
              <a:rPr lang="en-US" sz="1700" dirty="0"/>
              <a:t> </a:t>
            </a:r>
            <a:r>
              <a:rPr lang="en-US" sz="1700" dirty="0" err="1"/>
              <a:t>đối</a:t>
            </a:r>
            <a:r>
              <a:rPr lang="en-US" sz="1700" dirty="0"/>
              <a:t>) </a:t>
            </a:r>
            <a:r>
              <a:rPr lang="en-US" sz="1700" dirty="0" err="1"/>
              <a:t>liên</a:t>
            </a:r>
            <a:r>
              <a:rPr lang="en-US" sz="1700" dirty="0"/>
              <a:t> </a:t>
            </a:r>
            <a:r>
              <a:rPr lang="en-US" sz="1700" dirty="0" err="1"/>
              <a:t>quan</a:t>
            </a:r>
            <a:r>
              <a:rPr lang="en-US" sz="1700" dirty="0"/>
              <a:t> </a:t>
            </a:r>
            <a:r>
              <a:rPr lang="en-US" sz="1700" dirty="0" err="1"/>
              <a:t>đến</a:t>
            </a:r>
            <a:r>
              <a:rPr lang="en-US" sz="1700" dirty="0"/>
              <a:t> ancestor (</a:t>
            </a:r>
            <a:r>
              <a:rPr lang="en-US" sz="1700" dirty="0" err="1"/>
              <a:t>gốc</a:t>
            </a:r>
            <a:r>
              <a:rPr lang="en-US" sz="1700" dirty="0"/>
              <a:t>) </a:t>
            </a:r>
            <a:r>
              <a:rPr lang="en-US" sz="1700" dirty="0" err="1"/>
              <a:t>vị</a:t>
            </a:r>
            <a:r>
              <a:rPr lang="en-US" sz="1700" dirty="0"/>
              <a:t> </a:t>
            </a:r>
            <a:r>
              <a:rPr lang="en-US" sz="1700" dirty="0" err="1"/>
              <a:t>trí</a:t>
            </a:r>
            <a:r>
              <a:rPr lang="en-US" sz="1700" dirty="0"/>
              <a:t> </a:t>
            </a:r>
            <a:r>
              <a:rPr lang="en-US" sz="1700" dirty="0" err="1"/>
              <a:t>gần</a:t>
            </a:r>
            <a:r>
              <a:rPr lang="en-US" sz="1700" dirty="0"/>
              <a:t> </a:t>
            </a:r>
            <a:r>
              <a:rPr lang="en-US" sz="1700" dirty="0" err="1"/>
              <a:t>nhất</a:t>
            </a:r>
            <a:r>
              <a:rPr lang="en-US" sz="1700" dirty="0"/>
              <a:t>. </a:t>
            </a:r>
          </a:p>
          <a:p>
            <a:pPr>
              <a:buFont typeface="Arial" panose="020B0604020202020204" pitchFamily="34" charset="0"/>
              <a:buChar char="•"/>
            </a:pPr>
            <a:r>
              <a:rPr lang="en-US" sz="1700" i="1" dirty="0"/>
              <a:t>position:</a:t>
            </a:r>
            <a:r>
              <a:rPr lang="en-US" sz="1700" dirty="0"/>
              <a:t> </a:t>
            </a:r>
            <a:r>
              <a:rPr lang="en-US" sz="1700" dirty="0" err="1"/>
              <a:t>vị</a:t>
            </a:r>
            <a:r>
              <a:rPr lang="en-US" sz="1700" dirty="0"/>
              <a:t> </a:t>
            </a:r>
            <a:r>
              <a:rPr lang="en-US" sz="1700" dirty="0" err="1"/>
              <a:t>trí</a:t>
            </a:r>
            <a:r>
              <a:rPr lang="en-US" sz="1700" dirty="0"/>
              <a:t> </a:t>
            </a:r>
            <a:r>
              <a:rPr lang="en-US" sz="1700" b="1" dirty="0"/>
              <a:t>sticky</a:t>
            </a:r>
            <a:r>
              <a:rPr lang="en-US" sz="1700" dirty="0"/>
              <a:t> (</a:t>
            </a:r>
            <a:r>
              <a:rPr lang="en-US" sz="1700" dirty="0" err="1"/>
              <a:t>dính</a:t>
            </a:r>
            <a:r>
              <a:rPr lang="en-US" sz="1700" dirty="0"/>
              <a:t>) </a:t>
            </a:r>
            <a:r>
              <a:rPr lang="en-US" sz="1700" dirty="0" err="1"/>
              <a:t>dựa</a:t>
            </a:r>
            <a:r>
              <a:rPr lang="en-US" sz="1700" dirty="0"/>
              <a:t> </a:t>
            </a:r>
            <a:r>
              <a:rPr lang="en-US" sz="1700" dirty="0" err="1"/>
              <a:t>trên</a:t>
            </a:r>
            <a:r>
              <a:rPr lang="en-US" sz="1700" dirty="0"/>
              <a:t> </a:t>
            </a:r>
            <a:r>
              <a:rPr lang="en-US" sz="1700" dirty="0" err="1"/>
              <a:t>vị</a:t>
            </a:r>
            <a:r>
              <a:rPr lang="en-US" sz="1700" dirty="0"/>
              <a:t> </a:t>
            </a:r>
            <a:r>
              <a:rPr lang="en-US" sz="1700" dirty="0" err="1"/>
              <a:t>trí</a:t>
            </a:r>
            <a:r>
              <a:rPr lang="en-US" sz="1700" dirty="0"/>
              <a:t> </a:t>
            </a:r>
            <a:r>
              <a:rPr lang="en-US" sz="1700" dirty="0" err="1"/>
              <a:t>cuộn</a:t>
            </a:r>
            <a:r>
              <a:rPr lang="en-US" sz="1700" dirty="0"/>
              <a:t> </a:t>
            </a:r>
            <a:r>
              <a:rPr lang="en-US" sz="1700" dirty="0" err="1"/>
              <a:t>của</a:t>
            </a:r>
            <a:r>
              <a:rPr lang="en-US" sz="1700" dirty="0"/>
              <a:t> </a:t>
            </a:r>
            <a:r>
              <a:rPr lang="en-US" sz="1700" dirty="0" err="1"/>
              <a:t>người</a:t>
            </a:r>
            <a:r>
              <a:rPr lang="en-US" sz="1700" dirty="0"/>
              <a:t> </a:t>
            </a:r>
            <a:r>
              <a:rPr lang="en-US" sz="1700" dirty="0" err="1"/>
              <a:t>dùng</a:t>
            </a:r>
            <a:r>
              <a:rPr lang="en-US" sz="1700" dirty="0"/>
              <a:t>.</a:t>
            </a:r>
          </a:p>
          <a:p>
            <a:pPr>
              <a:buFont typeface="Arial" panose="020B0604020202020204" pitchFamily="34" charset="0"/>
              <a:buChar char="•"/>
            </a:pPr>
            <a:endParaRPr lang="en-US" sz="1700" dirty="0"/>
          </a:p>
        </p:txBody>
      </p:sp>
      <p:sp>
        <p:nvSpPr>
          <p:cNvPr id="4" name="Slide Number Placeholder 3">
            <a:extLst>
              <a:ext uri="{FF2B5EF4-FFF2-40B4-BE49-F238E27FC236}">
                <a16:creationId xmlns:a16="http://schemas.microsoft.com/office/drawing/2014/main" id="{05287D45-3C8E-40B2-8021-594115C7940B}"/>
              </a:ext>
            </a:extLst>
          </p:cNvPr>
          <p:cNvSpPr>
            <a:spLocks noGrp="1"/>
          </p:cNvSpPr>
          <p:nvPr>
            <p:ph type="sldNum" sz="quarter" idx="12"/>
          </p:nvPr>
        </p:nvSpPr>
        <p:spPr/>
        <p:txBody>
          <a:bodyPr/>
          <a:lstStyle/>
          <a:p>
            <a:fld id="{3EC592BA-FC24-4534-831D-AAA3111F2F27}" type="slidenum">
              <a:rPr lang="en-US" smtClean="0"/>
              <a:t>17</a:t>
            </a:fld>
            <a:endParaRPr lang="en-US"/>
          </a:p>
        </p:txBody>
      </p:sp>
    </p:spTree>
    <p:extLst>
      <p:ext uri="{BB962C8B-B14F-4D97-AF65-F5344CB8AC3E}">
        <p14:creationId xmlns:p14="http://schemas.microsoft.com/office/powerpoint/2010/main" val="2028414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036"/>
            <a:ext cx="10058400" cy="1149698"/>
          </a:xfrm>
        </p:spPr>
        <p:txBody>
          <a:bodyPr>
            <a:normAutofit fontScale="90000"/>
          </a:bodyPr>
          <a:lstStyle/>
          <a:p>
            <a:br>
              <a:rPr lang="en-US" dirty="0"/>
            </a:br>
            <a:br>
              <a:rPr lang="en-US" dirty="0"/>
            </a:br>
            <a:r>
              <a:rPr lang="en-US" dirty="0"/>
              <a:t>6.</a:t>
            </a:r>
            <a:r>
              <a:rPr lang="en-US" sz="5300" dirty="0"/>
              <a:t>3 FLOATED LAYOUTS</a:t>
            </a:r>
            <a:br>
              <a:rPr lang="en-US" b="1" dirty="0"/>
            </a:br>
            <a:endParaRPr lang="en-US" dirty="0"/>
          </a:p>
        </p:txBody>
      </p:sp>
      <p:sp>
        <p:nvSpPr>
          <p:cNvPr id="3" name="Content Placeholder 2"/>
          <p:cNvSpPr>
            <a:spLocks noGrp="1"/>
          </p:cNvSpPr>
          <p:nvPr>
            <p:ph idx="1"/>
          </p:nvPr>
        </p:nvSpPr>
        <p:spPr/>
        <p:txBody>
          <a:bodyPr>
            <a:normAutofit lnSpcReduction="10000"/>
          </a:bodyPr>
          <a:lstStyle/>
          <a:p>
            <a:pPr>
              <a:buFont typeface="Arial" panose="020B0604020202020204" pitchFamily="34" charset="0"/>
              <a:buChar char="•"/>
            </a:pPr>
            <a:r>
              <a:rPr lang="en-US" sz="1700" dirty="0"/>
              <a:t> </a:t>
            </a:r>
            <a:r>
              <a:rPr lang="en-US" sz="1700" dirty="0" err="1"/>
              <a:t>Hình</a:t>
            </a:r>
            <a:r>
              <a:rPr lang="en-US" sz="1700" dirty="0"/>
              <a:t> </a:t>
            </a:r>
            <a:r>
              <a:rPr lang="en-US" sz="1700" dirty="0" err="1"/>
              <a:t>ảnh</a:t>
            </a:r>
            <a:r>
              <a:rPr lang="en-US" sz="1700" dirty="0"/>
              <a:t> </a:t>
            </a:r>
            <a:r>
              <a:rPr lang="en-US" sz="1700" dirty="0" err="1"/>
              <a:t>dưới</a:t>
            </a:r>
            <a:r>
              <a:rPr lang="en-US" sz="1700" dirty="0"/>
              <a:t> </a:t>
            </a:r>
            <a:r>
              <a:rPr lang="en-US" sz="1700" dirty="0" err="1"/>
              <a:t>đây</a:t>
            </a:r>
            <a:r>
              <a:rPr lang="en-US" sz="1700" dirty="0"/>
              <a:t> </a:t>
            </a:r>
            <a:r>
              <a:rPr lang="en-US" sz="1700" dirty="0" err="1"/>
              <a:t>cho</a:t>
            </a:r>
            <a:r>
              <a:rPr lang="en-US" sz="1700" dirty="0"/>
              <a:t> </a:t>
            </a:r>
            <a:r>
              <a:rPr lang="en-US" sz="1700" dirty="0" err="1"/>
              <a:t>thấy</a:t>
            </a:r>
            <a:r>
              <a:rPr lang="en-US" sz="1700" dirty="0"/>
              <a:t> Float </a:t>
            </a:r>
            <a:r>
              <a:rPr lang="en-US" sz="1700" dirty="0" err="1"/>
              <a:t>được</a:t>
            </a:r>
            <a:r>
              <a:rPr lang="en-US" sz="1700" dirty="0"/>
              <a:t> </a:t>
            </a:r>
            <a:r>
              <a:rPr lang="en-US" sz="1700" dirty="0" err="1"/>
              <a:t>sử</a:t>
            </a:r>
            <a:r>
              <a:rPr lang="en-US" sz="1700" dirty="0"/>
              <a:t> </a:t>
            </a:r>
            <a:r>
              <a:rPr lang="en-US" sz="1700" dirty="0" err="1"/>
              <a:t>dụng</a:t>
            </a:r>
            <a:r>
              <a:rPr lang="en-US" sz="1700" dirty="0"/>
              <a:t> </a:t>
            </a:r>
            <a:r>
              <a:rPr lang="en-US" sz="1700" dirty="0" err="1"/>
              <a:t>như</a:t>
            </a:r>
            <a:r>
              <a:rPr lang="en-US" sz="1700" dirty="0"/>
              <a:t> </a:t>
            </a:r>
            <a:r>
              <a:rPr lang="en-US" sz="1700" dirty="0" err="1"/>
              <a:t>thế</a:t>
            </a:r>
            <a:r>
              <a:rPr lang="en-US" sz="1700" dirty="0"/>
              <a:t> </a:t>
            </a:r>
            <a:r>
              <a:rPr lang="en-US" sz="1700" dirty="0" err="1"/>
              <a:t>nào</a:t>
            </a:r>
            <a:r>
              <a:rPr lang="en-US" sz="1700" dirty="0"/>
              <a:t>. </a:t>
            </a:r>
            <a:r>
              <a:rPr lang="en-US" sz="1700" dirty="0" err="1"/>
              <a:t>Trong</a:t>
            </a:r>
            <a:r>
              <a:rPr lang="en-US" sz="1700" dirty="0"/>
              <a:t> </a:t>
            </a:r>
            <a:r>
              <a:rPr lang="en-US" sz="1700" dirty="0" err="1"/>
              <a:t>trường</a:t>
            </a:r>
            <a:r>
              <a:rPr lang="en-US" sz="1700" dirty="0"/>
              <a:t> </a:t>
            </a:r>
            <a:r>
              <a:rPr lang="en-US" sz="1700" dirty="0" err="1"/>
              <a:t>hợp</a:t>
            </a:r>
            <a:r>
              <a:rPr lang="en-US" sz="1700" dirty="0"/>
              <a:t> </a:t>
            </a:r>
            <a:r>
              <a:rPr lang="en-US" sz="1700" dirty="0" err="1"/>
              <a:t>này</a:t>
            </a:r>
            <a:r>
              <a:rPr lang="en-US" sz="1700" dirty="0"/>
              <a:t>, </a:t>
            </a:r>
            <a:r>
              <a:rPr lang="en-US" sz="1700" dirty="0" err="1"/>
              <a:t>hình</a:t>
            </a:r>
            <a:r>
              <a:rPr lang="en-US" sz="1700" dirty="0"/>
              <a:t> </a:t>
            </a:r>
            <a:r>
              <a:rPr lang="en-US" sz="1700" dirty="0" err="1"/>
              <a:t>ảnh</a:t>
            </a:r>
            <a:r>
              <a:rPr lang="en-US" sz="1700" dirty="0"/>
              <a:t> </a:t>
            </a:r>
            <a:r>
              <a:rPr lang="en-US" sz="1700" dirty="0" err="1"/>
              <a:t>được</a:t>
            </a:r>
            <a:r>
              <a:rPr lang="en-US" sz="1700" dirty="0"/>
              <a:t> </a:t>
            </a:r>
            <a:r>
              <a:rPr lang="en-US" sz="1700" dirty="0" err="1"/>
              <a:t>thả</a:t>
            </a:r>
            <a:r>
              <a:rPr lang="en-US" sz="1700" dirty="0"/>
              <a:t> sang </a:t>
            </a:r>
            <a:r>
              <a:rPr lang="en-US" sz="1700" dirty="0" err="1"/>
              <a:t>bên</a:t>
            </a:r>
            <a:r>
              <a:rPr lang="en-US" sz="1700" dirty="0"/>
              <a:t> </a:t>
            </a:r>
            <a:r>
              <a:rPr lang="en-US" sz="1700" dirty="0" err="1"/>
              <a:t>trái</a:t>
            </a:r>
            <a:r>
              <a:rPr lang="en-US" sz="1700" dirty="0"/>
              <a:t> </a:t>
            </a:r>
            <a:r>
              <a:rPr lang="en-US" sz="1700" dirty="0" err="1"/>
              <a:t>với</a:t>
            </a:r>
            <a:r>
              <a:rPr lang="en-US" sz="1700" dirty="0"/>
              <a:t> </a:t>
            </a:r>
            <a:r>
              <a:rPr lang="en-US" sz="1700" b="1" dirty="0"/>
              <a:t>float: left</a:t>
            </a:r>
            <a:r>
              <a:rPr lang="en-US" sz="1700" dirty="0"/>
              <a:t> </a:t>
            </a:r>
            <a:r>
              <a:rPr lang="en-US" sz="1700" dirty="0" err="1"/>
              <a:t>được</a:t>
            </a:r>
            <a:r>
              <a:rPr lang="en-US" sz="1700" dirty="0"/>
              <a:t> </a:t>
            </a:r>
            <a:r>
              <a:rPr lang="en-US" sz="1700" dirty="0" err="1"/>
              <a:t>áp</a:t>
            </a:r>
            <a:r>
              <a:rPr lang="en-US" sz="1700" dirty="0"/>
              <a:t> </a:t>
            </a:r>
            <a:r>
              <a:rPr lang="en-US" sz="1700" dirty="0" err="1"/>
              <a:t>dụng</a:t>
            </a:r>
            <a:r>
              <a:rPr lang="en-US" sz="1700" dirty="0"/>
              <a:t> </a:t>
            </a:r>
            <a:r>
              <a:rPr lang="en-US" sz="1700" dirty="0" err="1"/>
              <a:t>cho</a:t>
            </a:r>
            <a:r>
              <a:rPr lang="en-US" sz="1700" dirty="0"/>
              <a:t> </a:t>
            </a:r>
            <a:r>
              <a:rPr lang="en-US" sz="1700" dirty="0" err="1"/>
              <a:t>hình</a:t>
            </a:r>
            <a:r>
              <a:rPr lang="en-US" sz="1700" dirty="0"/>
              <a:t> </a:t>
            </a:r>
            <a:r>
              <a:rPr lang="en-US" sz="1700" dirty="0" err="1"/>
              <a:t>ảnh</a:t>
            </a:r>
            <a:r>
              <a:rPr lang="en-US" sz="1700" dirty="0"/>
              <a:t>.</a:t>
            </a:r>
          </a:p>
          <a:p>
            <a:pPr>
              <a:buFont typeface="Arial" panose="020B0604020202020204" pitchFamily="34" charset="0"/>
              <a:buChar char="•"/>
            </a:pPr>
            <a:endParaRPr lang="en-US" sz="1700" dirty="0"/>
          </a:p>
          <a:p>
            <a:pPr>
              <a:buFont typeface="Arial" panose="020B0604020202020204" pitchFamily="34" charset="0"/>
              <a:buChar char="•"/>
            </a:pPr>
            <a:endParaRPr lang="en-US" sz="1700" dirty="0"/>
          </a:p>
          <a:p>
            <a:pPr>
              <a:buFont typeface="Arial" panose="020B0604020202020204" pitchFamily="34" charset="0"/>
              <a:buChar char="•"/>
            </a:pPr>
            <a:endParaRPr lang="en-US" sz="1700" dirty="0"/>
          </a:p>
          <a:p>
            <a:pPr>
              <a:buFont typeface="Arial" panose="020B0604020202020204" pitchFamily="34" charset="0"/>
              <a:buChar char="•"/>
            </a:pPr>
            <a:endParaRPr lang="en-US" sz="1700" dirty="0"/>
          </a:p>
          <a:p>
            <a:pPr>
              <a:buFont typeface="Arial" panose="020B0604020202020204" pitchFamily="34" charset="0"/>
              <a:buChar char="•"/>
            </a:pPr>
            <a:endParaRPr lang="en-US" sz="1700" dirty="0"/>
          </a:p>
          <a:p>
            <a:pPr>
              <a:buFont typeface="Arial" panose="020B0604020202020204" pitchFamily="34" charset="0"/>
              <a:buChar char="•"/>
            </a:pPr>
            <a:endParaRPr lang="en-US" sz="1700" dirty="0"/>
          </a:p>
          <a:p>
            <a:pPr>
              <a:buFont typeface="Arial" panose="020B0604020202020204" pitchFamily="34" charset="0"/>
              <a:buChar char="•"/>
            </a:pPr>
            <a:endParaRPr lang="en-US" sz="1700" dirty="0"/>
          </a:p>
          <a:p>
            <a:pPr>
              <a:buFont typeface="Arial" panose="020B0604020202020204" pitchFamily="34" charset="0"/>
              <a:buChar char="•"/>
            </a:pPr>
            <a:r>
              <a:rPr lang="en-US" sz="1700" dirty="0" err="1"/>
              <a:t>Khi</a:t>
            </a:r>
            <a:r>
              <a:rPr lang="en-US" sz="1700" dirty="0"/>
              <a:t> </a:t>
            </a:r>
            <a:r>
              <a:rPr lang="en-US" sz="1700" dirty="0" err="1"/>
              <a:t>chiều</a:t>
            </a:r>
            <a:r>
              <a:rPr lang="en-US" sz="1700" dirty="0"/>
              <a:t> </a:t>
            </a:r>
            <a:r>
              <a:rPr lang="en-US" sz="1700" dirty="0" err="1"/>
              <a:t>rộng</a:t>
            </a:r>
            <a:r>
              <a:rPr lang="en-US" sz="1700" dirty="0"/>
              <a:t> </a:t>
            </a:r>
            <a:r>
              <a:rPr lang="en-US" sz="1700" dirty="0" err="1"/>
              <a:t>của</a:t>
            </a:r>
            <a:r>
              <a:rPr lang="en-US" sz="1700" dirty="0"/>
              <a:t> </a:t>
            </a:r>
            <a:r>
              <a:rPr lang="en-US" sz="1700" dirty="0" err="1"/>
              <a:t>các</a:t>
            </a:r>
            <a:r>
              <a:rPr lang="en-US" sz="1700" dirty="0"/>
              <a:t> </a:t>
            </a:r>
            <a:r>
              <a:rPr lang="en-US" sz="1700" dirty="0" err="1"/>
              <a:t>hộp</a:t>
            </a:r>
            <a:r>
              <a:rPr lang="en-US" sz="1700" dirty="0"/>
              <a:t> </a:t>
            </a:r>
            <a:r>
              <a:rPr lang="en-US" sz="1700" dirty="0" err="1"/>
              <a:t>liền</a:t>
            </a:r>
            <a:r>
              <a:rPr lang="en-US" sz="1700" dirty="0"/>
              <a:t> </a:t>
            </a:r>
            <a:r>
              <a:rPr lang="en-US" sz="1700" dirty="0" err="1"/>
              <a:t>kề</a:t>
            </a:r>
            <a:r>
              <a:rPr lang="en-US" sz="1700" dirty="0"/>
              <a:t> </a:t>
            </a:r>
            <a:r>
              <a:rPr lang="en-US" sz="1700" dirty="0" err="1"/>
              <a:t>với</a:t>
            </a:r>
            <a:r>
              <a:rPr lang="en-US" sz="1700" dirty="0"/>
              <a:t> </a:t>
            </a:r>
            <a:r>
              <a:rPr lang="en-US" sz="1700" dirty="0" err="1"/>
              <a:t>nhau</a:t>
            </a:r>
            <a:r>
              <a:rPr lang="en-US" sz="1700" dirty="0"/>
              <a:t> </a:t>
            </a:r>
            <a:r>
              <a:rPr lang="en-US" sz="1700" dirty="0" err="1"/>
              <a:t>vượt</a:t>
            </a:r>
            <a:r>
              <a:rPr lang="en-US" sz="1700" dirty="0"/>
              <a:t> </a:t>
            </a:r>
            <a:r>
              <a:rPr lang="en-US" sz="1700" dirty="0" err="1"/>
              <a:t>quá</a:t>
            </a:r>
            <a:r>
              <a:rPr lang="en-US" sz="1700" dirty="0"/>
              <a:t> </a:t>
            </a:r>
            <a:r>
              <a:rPr lang="en-US" sz="1700" dirty="0" err="1"/>
              <a:t>chiều</a:t>
            </a:r>
            <a:r>
              <a:rPr lang="en-US" sz="1700" dirty="0"/>
              <a:t> </a:t>
            </a:r>
            <a:r>
              <a:rPr lang="en-US" sz="1700" dirty="0" err="1"/>
              <a:t>rộng</a:t>
            </a:r>
            <a:r>
              <a:rPr lang="en-US" sz="1700" dirty="0"/>
              <a:t> </a:t>
            </a:r>
            <a:r>
              <a:rPr lang="en-US" sz="1700" dirty="0" err="1"/>
              <a:t>của</a:t>
            </a:r>
            <a:r>
              <a:rPr lang="en-US" sz="1700" dirty="0"/>
              <a:t> container, &lt;div&gt; </a:t>
            </a:r>
            <a:r>
              <a:rPr lang="en-US" sz="1700" dirty="0" err="1"/>
              <a:t>tiếp</a:t>
            </a:r>
            <a:r>
              <a:rPr lang="en-US" sz="1700" dirty="0"/>
              <a:t> </a:t>
            </a:r>
            <a:r>
              <a:rPr lang="en-US" sz="1700" dirty="0" err="1"/>
              <a:t>theo</a:t>
            </a:r>
            <a:r>
              <a:rPr lang="en-US" sz="1700" dirty="0"/>
              <a:t> </a:t>
            </a:r>
            <a:r>
              <a:rPr lang="en-US" sz="1700" dirty="0" err="1"/>
              <a:t>chỉ</a:t>
            </a:r>
            <a:r>
              <a:rPr lang="en-US" sz="1700" dirty="0"/>
              <a:t> </a:t>
            </a:r>
            <a:r>
              <a:rPr lang="en-US" sz="1700" dirty="0" err="1"/>
              <a:t>cần</a:t>
            </a:r>
            <a:r>
              <a:rPr lang="en-US" sz="1700" dirty="0"/>
              <a:t> </a:t>
            </a:r>
            <a:r>
              <a:rPr lang="en-US" sz="1700" dirty="0" err="1"/>
              <a:t>chuyển</a:t>
            </a:r>
            <a:r>
              <a:rPr lang="en-US" sz="1700" dirty="0"/>
              <a:t> </a:t>
            </a:r>
            <a:r>
              <a:rPr lang="en-US" sz="1700" dirty="0" err="1"/>
              <a:t>xuống</a:t>
            </a:r>
            <a:r>
              <a:rPr lang="en-US" sz="1700" dirty="0"/>
              <a:t> </a:t>
            </a:r>
            <a:r>
              <a:rPr lang="en-US" sz="1700" dirty="0" err="1"/>
              <a:t>hàng</a:t>
            </a:r>
            <a:r>
              <a:rPr lang="en-US" sz="1700" dirty="0"/>
              <a:t> </a:t>
            </a:r>
            <a:r>
              <a:rPr lang="en-US" sz="1700" dirty="0" err="1"/>
              <a:t>tiếp</a:t>
            </a:r>
            <a:r>
              <a:rPr lang="en-US" sz="1700" dirty="0"/>
              <a:t> </a:t>
            </a:r>
            <a:r>
              <a:rPr lang="en-US" sz="1700" dirty="0" err="1"/>
              <a:t>theo.</a:t>
            </a:r>
            <a:endParaRPr lang="en-US" sz="1700" dirty="0"/>
          </a:p>
          <a:p>
            <a:pPr marL="0" indent="0">
              <a:buNone/>
            </a:pPr>
            <a:endParaRPr lang="en-US" sz="1700" dirty="0"/>
          </a:p>
          <a:p>
            <a:pPr>
              <a:buFont typeface="Arial" panose="020B0604020202020204" pitchFamily="34" charset="0"/>
              <a:buChar char="•"/>
            </a:pPr>
            <a:endParaRPr lang="en-US" sz="1700" dirty="0"/>
          </a:p>
          <a:p>
            <a:pPr marL="0" indent="0">
              <a:buNone/>
            </a:pPr>
            <a:endParaRPr lang="en-US" sz="1700" dirty="0"/>
          </a:p>
        </p:txBody>
      </p:sp>
      <p:pic>
        <p:nvPicPr>
          <p:cNvPr id="4" name="Picture 3">
            <a:extLst>
              <a:ext uri="{FF2B5EF4-FFF2-40B4-BE49-F238E27FC236}">
                <a16:creationId xmlns:a16="http://schemas.microsoft.com/office/drawing/2014/main" id="{93134D8B-8261-4625-9A93-81394199523C}"/>
              </a:ext>
            </a:extLst>
          </p:cNvPr>
          <p:cNvPicPr/>
          <p:nvPr/>
        </p:nvPicPr>
        <p:blipFill>
          <a:blip r:embed="rId2"/>
          <a:stretch>
            <a:fillRect/>
          </a:stretch>
        </p:blipFill>
        <p:spPr>
          <a:xfrm>
            <a:off x="1835021" y="2506824"/>
            <a:ext cx="7201988" cy="2422321"/>
          </a:xfrm>
          <a:prstGeom prst="rect">
            <a:avLst/>
          </a:prstGeom>
        </p:spPr>
      </p:pic>
      <p:sp>
        <p:nvSpPr>
          <p:cNvPr id="8" name="Slide Number Placeholder 7">
            <a:extLst>
              <a:ext uri="{FF2B5EF4-FFF2-40B4-BE49-F238E27FC236}">
                <a16:creationId xmlns:a16="http://schemas.microsoft.com/office/drawing/2014/main" id="{A32E1C2D-85BD-43FD-8894-3795270214B9}"/>
              </a:ext>
            </a:extLst>
          </p:cNvPr>
          <p:cNvSpPr>
            <a:spLocks noGrp="1"/>
          </p:cNvSpPr>
          <p:nvPr>
            <p:ph type="sldNum" sz="quarter" idx="12"/>
          </p:nvPr>
        </p:nvSpPr>
        <p:spPr/>
        <p:txBody>
          <a:bodyPr/>
          <a:lstStyle/>
          <a:p>
            <a:fld id="{3EC592BA-FC24-4534-831D-AAA3111F2F27}" type="slidenum">
              <a:rPr lang="en-US" smtClean="0"/>
              <a:t>18</a:t>
            </a:fld>
            <a:endParaRPr lang="en-US"/>
          </a:p>
        </p:txBody>
      </p:sp>
    </p:spTree>
    <p:extLst>
      <p:ext uri="{BB962C8B-B14F-4D97-AF65-F5344CB8AC3E}">
        <p14:creationId xmlns:p14="http://schemas.microsoft.com/office/powerpoint/2010/main" val="2366561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036"/>
            <a:ext cx="10058400" cy="1149698"/>
          </a:xfrm>
        </p:spPr>
        <p:txBody>
          <a:bodyPr>
            <a:normAutofit fontScale="90000"/>
          </a:bodyPr>
          <a:lstStyle/>
          <a:p>
            <a:br>
              <a:rPr lang="en-US" dirty="0"/>
            </a:br>
            <a:br>
              <a:rPr lang="en-US" dirty="0"/>
            </a:br>
            <a:r>
              <a:rPr lang="en-US" dirty="0"/>
              <a:t>6.</a:t>
            </a:r>
            <a:r>
              <a:rPr lang="en-US" sz="5300" dirty="0"/>
              <a:t>3.1 FLOATE IN ACTIONS</a:t>
            </a:r>
            <a:br>
              <a:rPr lang="en-US" b="1" dirty="0"/>
            </a:br>
            <a:endParaRPr lang="en-US" dirty="0"/>
          </a:p>
        </p:txBody>
      </p:sp>
      <p:sp>
        <p:nvSpPr>
          <p:cNvPr id="3" name="Content Placeholder 2"/>
          <p:cNvSpPr>
            <a:spLocks noGrp="1"/>
          </p:cNvSpPr>
          <p:nvPr>
            <p:ph idx="1"/>
          </p:nvPr>
        </p:nvSpPr>
        <p:spPr>
          <a:xfrm>
            <a:off x="6096001" y="1845733"/>
            <a:ext cx="5804848" cy="4316231"/>
          </a:xfrm>
        </p:spPr>
        <p:txBody>
          <a:bodyPr>
            <a:normAutofit/>
          </a:bodyPr>
          <a:lstStyle/>
          <a:p>
            <a:pPr>
              <a:buFont typeface="Arial" panose="020B0604020202020204" pitchFamily="34" charset="0"/>
              <a:buChar char="•"/>
            </a:pPr>
            <a:r>
              <a:rPr lang="en-US" sz="1700" dirty="0" err="1"/>
              <a:t>Trong</a:t>
            </a:r>
            <a:r>
              <a:rPr lang="en-US" sz="1700" dirty="0"/>
              <a:t> </a:t>
            </a:r>
            <a:r>
              <a:rPr lang="en-US" sz="1700" dirty="0" err="1"/>
              <a:t>ví</a:t>
            </a:r>
            <a:r>
              <a:rPr lang="en-US" sz="1700" dirty="0"/>
              <a:t> </a:t>
            </a:r>
            <a:r>
              <a:rPr lang="en-US" sz="1700" dirty="0" err="1"/>
              <a:t>dụ</a:t>
            </a:r>
            <a:r>
              <a:rPr lang="en-US" sz="1700" dirty="0"/>
              <a:t> </a:t>
            </a:r>
            <a:r>
              <a:rPr lang="en-US" sz="1700" dirty="0" err="1"/>
              <a:t>này</a:t>
            </a:r>
            <a:r>
              <a:rPr lang="en-US" sz="1700" dirty="0"/>
              <a:t>, container có </a:t>
            </a:r>
            <a:r>
              <a:rPr lang="en-US" sz="1700" dirty="0" err="1"/>
              <a:t>chiều</a:t>
            </a:r>
            <a:r>
              <a:rPr lang="en-US" sz="1700" dirty="0"/>
              <a:t> </a:t>
            </a:r>
            <a:r>
              <a:rPr lang="en-US" sz="1700" dirty="0" err="1"/>
              <a:t>rộng</a:t>
            </a:r>
            <a:r>
              <a:rPr lang="en-US" sz="1700" dirty="0"/>
              <a:t> 900 pixel. </a:t>
            </a:r>
            <a:r>
              <a:rPr lang="en-US" sz="1700" dirty="0" err="1"/>
              <a:t>Các</a:t>
            </a:r>
            <a:r>
              <a:rPr lang="en-US" sz="1700" dirty="0"/>
              <a:t> </a:t>
            </a:r>
            <a:r>
              <a:rPr lang="en-US" sz="1700" dirty="0" err="1"/>
              <a:t>hộp</a:t>
            </a:r>
            <a:r>
              <a:rPr lang="en-US" sz="1700" dirty="0"/>
              <a:t> </a:t>
            </a:r>
            <a:r>
              <a:rPr lang="en-US" sz="1700" dirty="0" err="1"/>
              <a:t>lồng</a:t>
            </a:r>
            <a:r>
              <a:rPr lang="en-US" sz="1700" dirty="0"/>
              <a:t> </a:t>
            </a:r>
            <a:r>
              <a:rPr lang="en-US" sz="1700" dirty="0" err="1"/>
              <a:t>nhau</a:t>
            </a:r>
            <a:r>
              <a:rPr lang="en-US" sz="1700" dirty="0"/>
              <a:t> </a:t>
            </a:r>
            <a:r>
              <a:rPr lang="en-US" sz="1700" dirty="0" err="1"/>
              <a:t>đều</a:t>
            </a:r>
            <a:r>
              <a:rPr lang="en-US" sz="1700" dirty="0"/>
              <a:t> </a:t>
            </a:r>
            <a:r>
              <a:rPr lang="en-US" sz="1700" dirty="0" err="1"/>
              <a:t>được</a:t>
            </a:r>
            <a:r>
              <a:rPr lang="en-US" sz="1700" dirty="0"/>
              <a:t> </a:t>
            </a:r>
            <a:r>
              <a:rPr lang="en-US" sz="1700" dirty="0" err="1"/>
              <a:t>đặt</a:t>
            </a:r>
            <a:r>
              <a:rPr lang="en-US" sz="1700" dirty="0"/>
              <a:t> </a:t>
            </a:r>
            <a:r>
              <a:rPr lang="en-US" sz="1700" dirty="0" err="1"/>
              <a:t>thành</a:t>
            </a:r>
            <a:r>
              <a:rPr lang="en-US" sz="1700" dirty="0"/>
              <a:t> </a:t>
            </a:r>
            <a:r>
              <a:rPr lang="en-US" sz="1700" b="1" dirty="0"/>
              <a:t>float: left</a:t>
            </a:r>
            <a:r>
              <a:rPr lang="en-US" sz="1700" dirty="0"/>
              <a:t>. </a:t>
            </a:r>
          </a:p>
          <a:p>
            <a:pPr>
              <a:buFont typeface="Arial" panose="020B0604020202020204" pitchFamily="34" charset="0"/>
              <a:buChar char="•"/>
            </a:pPr>
            <a:r>
              <a:rPr lang="en-US" sz="1700" dirty="0" err="1"/>
              <a:t>Hộp</a:t>
            </a:r>
            <a:r>
              <a:rPr lang="en-US" sz="1700" dirty="0"/>
              <a:t> 1 </a:t>
            </a:r>
            <a:r>
              <a:rPr lang="en-US" sz="1700" dirty="0" err="1"/>
              <a:t>rộng</a:t>
            </a:r>
            <a:r>
              <a:rPr lang="en-US" sz="1700" dirty="0"/>
              <a:t> 900 pixel, </a:t>
            </a:r>
            <a:r>
              <a:rPr lang="en-US" sz="1700" dirty="0" err="1"/>
              <a:t>vì</a:t>
            </a:r>
            <a:r>
              <a:rPr lang="en-US" sz="1700" dirty="0"/>
              <a:t> </a:t>
            </a:r>
            <a:r>
              <a:rPr lang="en-US" sz="1700" dirty="0" err="1"/>
              <a:t>vậy</a:t>
            </a:r>
            <a:r>
              <a:rPr lang="en-US" sz="1700" dirty="0"/>
              <a:t> </a:t>
            </a:r>
            <a:r>
              <a:rPr lang="en-US" sz="1700" dirty="0" err="1"/>
              <a:t>nó</a:t>
            </a:r>
            <a:r>
              <a:rPr lang="en-US" sz="1700" dirty="0"/>
              <a:t> </a:t>
            </a:r>
            <a:r>
              <a:rPr lang="en-US" sz="1700" dirty="0" err="1"/>
              <a:t>chính</a:t>
            </a:r>
            <a:r>
              <a:rPr lang="en-US" sz="1700" dirty="0"/>
              <a:t> </a:t>
            </a:r>
            <a:r>
              <a:rPr lang="en-US" sz="1700" dirty="0" err="1"/>
              <a:t>xác</a:t>
            </a:r>
            <a:r>
              <a:rPr lang="en-US" sz="1700" dirty="0"/>
              <a:t> </a:t>
            </a:r>
            <a:r>
              <a:rPr lang="en-US" sz="1700" dirty="0" err="1"/>
              <a:t>vừa</a:t>
            </a:r>
            <a:r>
              <a:rPr lang="en-US" sz="1700" dirty="0"/>
              <a:t> </a:t>
            </a:r>
            <a:r>
              <a:rPr lang="en-US" sz="1700" dirty="0" err="1"/>
              <a:t>với</a:t>
            </a:r>
            <a:r>
              <a:rPr lang="en-US" sz="1700" dirty="0"/>
              <a:t> </a:t>
            </a:r>
            <a:r>
              <a:rPr lang="en-US" sz="1700" dirty="0" err="1"/>
              <a:t>hàng</a:t>
            </a:r>
            <a:r>
              <a:rPr lang="en-US" sz="1700" dirty="0"/>
              <a:t> </a:t>
            </a:r>
            <a:r>
              <a:rPr lang="en-US" sz="1700" dirty="0" err="1"/>
              <a:t>đầu</a:t>
            </a:r>
            <a:r>
              <a:rPr lang="en-US" sz="1700" dirty="0"/>
              <a:t> </a:t>
            </a:r>
            <a:r>
              <a:rPr lang="en-US" sz="1700" dirty="0" err="1"/>
              <a:t>tiên</a:t>
            </a:r>
            <a:r>
              <a:rPr lang="en-US" sz="1700" dirty="0"/>
              <a:t> </a:t>
            </a:r>
            <a:r>
              <a:rPr lang="en-US" sz="1700" dirty="0" err="1"/>
              <a:t>và</a:t>
            </a:r>
            <a:r>
              <a:rPr lang="en-US" sz="1700" dirty="0"/>
              <a:t> </a:t>
            </a:r>
            <a:r>
              <a:rPr lang="en-US" sz="1700" dirty="0" err="1"/>
              <a:t>hộp</a:t>
            </a:r>
            <a:r>
              <a:rPr lang="en-US" sz="1700" dirty="0"/>
              <a:t> 2 </a:t>
            </a:r>
            <a:r>
              <a:rPr lang="en-US" sz="1700" dirty="0" err="1"/>
              <a:t>phải</a:t>
            </a:r>
            <a:r>
              <a:rPr lang="en-US" sz="1700" dirty="0"/>
              <a:t> </a:t>
            </a:r>
            <a:r>
              <a:rPr lang="en-US" sz="1700" dirty="0" err="1"/>
              <a:t>chuyển</a:t>
            </a:r>
            <a:r>
              <a:rPr lang="en-US" sz="1700" dirty="0"/>
              <a:t> </a:t>
            </a:r>
            <a:r>
              <a:rPr lang="en-US" sz="1700" dirty="0" err="1"/>
              <a:t>xuống</a:t>
            </a:r>
            <a:r>
              <a:rPr lang="en-US" sz="1700" dirty="0"/>
              <a:t> </a:t>
            </a:r>
            <a:r>
              <a:rPr lang="en-US" sz="1700" dirty="0" err="1"/>
              <a:t>hàng</a:t>
            </a:r>
            <a:r>
              <a:rPr lang="en-US" sz="1700" dirty="0"/>
              <a:t> </a:t>
            </a:r>
            <a:r>
              <a:rPr lang="en-US" sz="1700" dirty="0" err="1"/>
              <a:t>tiếp</a:t>
            </a:r>
            <a:r>
              <a:rPr lang="en-US" sz="1700" dirty="0"/>
              <a:t> </a:t>
            </a:r>
            <a:r>
              <a:rPr lang="en-US" sz="1700" dirty="0" err="1"/>
              <a:t>theo.</a:t>
            </a:r>
            <a:r>
              <a:rPr lang="en-US" sz="1700" dirty="0"/>
              <a:t> </a:t>
            </a:r>
          </a:p>
          <a:p>
            <a:pPr>
              <a:buFont typeface="Arial" panose="020B0604020202020204" pitchFamily="34" charset="0"/>
              <a:buChar char="•"/>
            </a:pPr>
            <a:r>
              <a:rPr lang="en-US" sz="1700" dirty="0" err="1"/>
              <a:t>Hộp</a:t>
            </a:r>
            <a:r>
              <a:rPr lang="en-US" sz="1700" dirty="0"/>
              <a:t> 2 </a:t>
            </a:r>
            <a:r>
              <a:rPr lang="en-US" sz="1700" dirty="0" err="1"/>
              <a:t>rộng</a:t>
            </a:r>
            <a:r>
              <a:rPr lang="en-US" sz="1700" dirty="0"/>
              <a:t> 200 pixel. </a:t>
            </a:r>
          </a:p>
          <a:p>
            <a:pPr>
              <a:buFont typeface="Arial" panose="020B0604020202020204" pitchFamily="34" charset="0"/>
              <a:buChar char="•"/>
            </a:pPr>
            <a:r>
              <a:rPr lang="en-US" sz="1700" dirty="0" err="1"/>
              <a:t>Hộp</a:t>
            </a:r>
            <a:r>
              <a:rPr lang="en-US" sz="1700" dirty="0"/>
              <a:t> 3 </a:t>
            </a:r>
            <a:r>
              <a:rPr lang="en-US" sz="1700" dirty="0" err="1"/>
              <a:t>rộng</a:t>
            </a:r>
            <a:r>
              <a:rPr lang="en-US" sz="1700" dirty="0"/>
              <a:t> 400 pixel </a:t>
            </a:r>
            <a:r>
              <a:rPr lang="en-US" sz="1700" dirty="0" err="1"/>
              <a:t>và</a:t>
            </a:r>
            <a:r>
              <a:rPr lang="en-US" sz="1700" dirty="0"/>
              <a:t> </a:t>
            </a:r>
            <a:r>
              <a:rPr lang="en-US" sz="1700" dirty="0" err="1"/>
              <a:t>Hộp</a:t>
            </a:r>
            <a:r>
              <a:rPr lang="en-US" sz="1700" dirty="0"/>
              <a:t> 4 </a:t>
            </a:r>
            <a:r>
              <a:rPr lang="en-US" sz="1700" dirty="0" err="1"/>
              <a:t>rộng</a:t>
            </a:r>
            <a:r>
              <a:rPr lang="en-US" sz="1700" dirty="0"/>
              <a:t> 300 pixel.</a:t>
            </a:r>
          </a:p>
          <a:p>
            <a:pPr>
              <a:buFont typeface="Arial" panose="020B0604020202020204" pitchFamily="34" charset="0"/>
              <a:buChar char="•"/>
            </a:pPr>
            <a:r>
              <a:rPr lang="en-US" sz="1700" dirty="0" err="1"/>
              <a:t>các</a:t>
            </a:r>
            <a:r>
              <a:rPr lang="en-US" sz="1700" dirty="0"/>
              <a:t> </a:t>
            </a:r>
            <a:r>
              <a:rPr lang="en-US" sz="1700" dirty="0" err="1"/>
              <a:t>hộp</a:t>
            </a:r>
            <a:r>
              <a:rPr lang="en-US" sz="1700" dirty="0"/>
              <a:t> 2, 3 </a:t>
            </a:r>
            <a:r>
              <a:rPr lang="en-US" sz="1700" dirty="0" err="1"/>
              <a:t>và</a:t>
            </a:r>
            <a:r>
              <a:rPr lang="en-US" sz="1700" dirty="0"/>
              <a:t> 4 </a:t>
            </a:r>
            <a:r>
              <a:rPr lang="en-US" sz="1700" dirty="0" err="1"/>
              <a:t>có</a:t>
            </a:r>
            <a:r>
              <a:rPr lang="en-US" sz="1700" dirty="0"/>
              <a:t> </a:t>
            </a:r>
            <a:r>
              <a:rPr lang="en-US" sz="1700" dirty="0" err="1"/>
              <a:t>chiều</a:t>
            </a:r>
            <a:r>
              <a:rPr lang="en-US" sz="1700" dirty="0"/>
              <a:t> </a:t>
            </a:r>
            <a:r>
              <a:rPr lang="en-US" sz="1700" dirty="0" err="1"/>
              <a:t>rộng</a:t>
            </a:r>
            <a:r>
              <a:rPr lang="en-US" sz="1700" dirty="0"/>
              <a:t> 900 pixel, </a:t>
            </a:r>
            <a:r>
              <a:rPr lang="en-US" sz="1700" dirty="0" err="1"/>
              <a:t>vì</a:t>
            </a:r>
            <a:r>
              <a:rPr lang="en-US" sz="1700" dirty="0"/>
              <a:t> </a:t>
            </a:r>
            <a:r>
              <a:rPr lang="en-US" sz="1700" dirty="0" err="1"/>
              <a:t>vậy</a:t>
            </a:r>
            <a:r>
              <a:rPr lang="en-US" sz="1700" dirty="0"/>
              <a:t> </a:t>
            </a:r>
            <a:r>
              <a:rPr lang="en-US" sz="1700" dirty="0" err="1"/>
              <a:t>tất</a:t>
            </a:r>
            <a:r>
              <a:rPr lang="en-US" sz="1700" dirty="0"/>
              <a:t> </a:t>
            </a:r>
            <a:r>
              <a:rPr lang="en-US" sz="1700" dirty="0" err="1"/>
              <a:t>cả</a:t>
            </a:r>
            <a:r>
              <a:rPr lang="en-US" sz="1700" dirty="0"/>
              <a:t> </a:t>
            </a:r>
            <a:r>
              <a:rPr lang="en-US" sz="1700" dirty="0" err="1"/>
              <a:t>chúng</a:t>
            </a:r>
            <a:r>
              <a:rPr lang="en-US" sz="1700" dirty="0"/>
              <a:t> </a:t>
            </a:r>
            <a:r>
              <a:rPr lang="en-US" sz="1700" dirty="0" err="1"/>
              <a:t>khớp</a:t>
            </a:r>
            <a:r>
              <a:rPr lang="en-US" sz="1700" dirty="0"/>
              <a:t> </a:t>
            </a:r>
            <a:r>
              <a:rPr lang="en-US" sz="1700" dirty="0" err="1"/>
              <a:t>với</a:t>
            </a:r>
            <a:r>
              <a:rPr lang="en-US" sz="1700" dirty="0"/>
              <a:t> </a:t>
            </a:r>
            <a:r>
              <a:rPr lang="en-US" sz="1700" dirty="0" err="1"/>
              <a:t>nhau</a:t>
            </a:r>
            <a:r>
              <a:rPr lang="en-US" sz="1700" dirty="0"/>
              <a:t> </a:t>
            </a:r>
            <a:r>
              <a:rPr lang="en-US" sz="1700" dirty="0" err="1"/>
              <a:t>trên</a:t>
            </a:r>
            <a:r>
              <a:rPr lang="en-US" sz="1700" dirty="0"/>
              <a:t> </a:t>
            </a:r>
            <a:r>
              <a:rPr lang="en-US" sz="1700" dirty="0" err="1"/>
              <a:t>hàng</a:t>
            </a:r>
            <a:r>
              <a:rPr lang="en-US" sz="1700" dirty="0"/>
              <a:t> </a:t>
            </a:r>
            <a:r>
              <a:rPr lang="en-US" sz="1700" dirty="0" err="1"/>
              <a:t>thứ</a:t>
            </a:r>
            <a:r>
              <a:rPr lang="en-US" sz="1700" dirty="0"/>
              <a:t> </a:t>
            </a:r>
            <a:r>
              <a:rPr lang="en-US" sz="1700" dirty="0" err="1"/>
              <a:t>hai</a:t>
            </a:r>
            <a:r>
              <a:rPr lang="en-US" sz="1700" dirty="0"/>
              <a:t>. </a:t>
            </a:r>
          </a:p>
          <a:p>
            <a:pPr>
              <a:buFont typeface="Arial" panose="020B0604020202020204" pitchFamily="34" charset="0"/>
              <a:buChar char="•"/>
            </a:pPr>
            <a:r>
              <a:rPr lang="en-US" sz="1700" dirty="0" err="1"/>
              <a:t>Hộp</a:t>
            </a:r>
            <a:r>
              <a:rPr lang="en-US" sz="1700" dirty="0"/>
              <a:t> 5 </a:t>
            </a:r>
            <a:r>
              <a:rPr lang="en-US" sz="1700" dirty="0" err="1"/>
              <a:t>không</a:t>
            </a:r>
            <a:r>
              <a:rPr lang="en-US" sz="1700" dirty="0"/>
              <a:t> </a:t>
            </a:r>
            <a:r>
              <a:rPr lang="en-US" sz="1700" dirty="0" err="1"/>
              <a:t>vừa</a:t>
            </a:r>
            <a:r>
              <a:rPr lang="en-US" sz="1700" dirty="0"/>
              <a:t>, </a:t>
            </a:r>
            <a:r>
              <a:rPr lang="en-US" sz="1700" dirty="0" err="1"/>
              <a:t>vì</a:t>
            </a:r>
            <a:r>
              <a:rPr lang="en-US" sz="1700" dirty="0"/>
              <a:t> </a:t>
            </a:r>
            <a:r>
              <a:rPr lang="en-US" sz="1700" dirty="0" err="1"/>
              <a:t>vậy</a:t>
            </a:r>
            <a:r>
              <a:rPr lang="en-US" sz="1700" dirty="0"/>
              <a:t> </a:t>
            </a:r>
            <a:r>
              <a:rPr lang="en-US" sz="1700" dirty="0" err="1"/>
              <a:t>nó</a:t>
            </a:r>
            <a:r>
              <a:rPr lang="en-US" sz="1700" dirty="0"/>
              <a:t> di </a:t>
            </a:r>
            <a:r>
              <a:rPr lang="en-US" sz="1700" dirty="0" err="1"/>
              <a:t>chuyển</a:t>
            </a:r>
            <a:r>
              <a:rPr lang="en-US" sz="1700" dirty="0"/>
              <a:t> </a:t>
            </a:r>
            <a:r>
              <a:rPr lang="en-US" sz="1700" dirty="0" err="1"/>
              <a:t>xuống</a:t>
            </a:r>
            <a:r>
              <a:rPr lang="en-US" sz="1700" dirty="0"/>
              <a:t> </a:t>
            </a:r>
            <a:r>
              <a:rPr lang="en-US" sz="1700" dirty="0" err="1"/>
              <a:t>hàng</a:t>
            </a:r>
            <a:r>
              <a:rPr lang="en-US" sz="1700" dirty="0"/>
              <a:t> </a:t>
            </a:r>
            <a:r>
              <a:rPr lang="en-US" sz="1700" dirty="0" err="1"/>
              <a:t>dưới</a:t>
            </a:r>
            <a:r>
              <a:rPr lang="en-US" sz="1700" dirty="0"/>
              <a:t> </a:t>
            </a:r>
            <a:r>
              <a:rPr lang="en-US" sz="1700" dirty="0" err="1"/>
              <a:t>cùng</a:t>
            </a:r>
            <a:r>
              <a:rPr lang="en-US" sz="1700" dirty="0"/>
              <a:t>. </a:t>
            </a:r>
            <a:r>
              <a:rPr lang="en-US" sz="1700" dirty="0" err="1"/>
              <a:t>Nó</a:t>
            </a:r>
            <a:r>
              <a:rPr lang="en-US" sz="1700" dirty="0"/>
              <a:t> </a:t>
            </a:r>
            <a:r>
              <a:rPr lang="en-US" sz="1700" dirty="0" err="1"/>
              <a:t>rộng</a:t>
            </a:r>
            <a:r>
              <a:rPr lang="en-US" sz="1700" dirty="0"/>
              <a:t> 200 pixel. </a:t>
            </a:r>
            <a:r>
              <a:rPr lang="en-US" sz="1700" dirty="0" err="1"/>
              <a:t>Cuối</a:t>
            </a:r>
            <a:r>
              <a:rPr lang="en-US" sz="1700" dirty="0"/>
              <a:t> </a:t>
            </a:r>
            <a:r>
              <a:rPr lang="en-US" sz="1700" dirty="0" err="1"/>
              <a:t>cùng</a:t>
            </a:r>
            <a:r>
              <a:rPr lang="en-US" sz="1700" dirty="0"/>
              <a:t>, </a:t>
            </a:r>
            <a:r>
              <a:rPr lang="en-US" sz="1700" dirty="0" err="1"/>
              <a:t>hộp</a:t>
            </a:r>
            <a:r>
              <a:rPr lang="en-US" sz="1700" dirty="0"/>
              <a:t> 6 </a:t>
            </a:r>
            <a:r>
              <a:rPr lang="en-US" sz="1700" dirty="0" err="1"/>
              <a:t>là</a:t>
            </a:r>
            <a:r>
              <a:rPr lang="en-US" sz="1700" dirty="0"/>
              <a:t> 700 pixel, do </a:t>
            </a:r>
            <a:r>
              <a:rPr lang="en-US" sz="1700" dirty="0" err="1"/>
              <a:t>đó</a:t>
            </a:r>
            <a:r>
              <a:rPr lang="en-US" sz="1700" dirty="0"/>
              <a:t>, </a:t>
            </a:r>
            <a:r>
              <a:rPr lang="en-US" sz="1700" dirty="0" err="1"/>
              <a:t>nó</a:t>
            </a:r>
            <a:r>
              <a:rPr lang="en-US" sz="1700" dirty="0"/>
              <a:t> </a:t>
            </a:r>
            <a:r>
              <a:rPr lang="en-US" sz="1700" dirty="0" err="1"/>
              <a:t>chiếm</a:t>
            </a:r>
            <a:r>
              <a:rPr lang="en-US" sz="1700" dirty="0"/>
              <a:t> </a:t>
            </a:r>
            <a:r>
              <a:rPr lang="en-US" sz="1700" dirty="0" err="1"/>
              <a:t>không</a:t>
            </a:r>
            <a:r>
              <a:rPr lang="en-US" sz="1700" dirty="0"/>
              <a:t> </a:t>
            </a:r>
            <a:r>
              <a:rPr lang="en-US" sz="1700" dirty="0" err="1"/>
              <a:t>gian</a:t>
            </a:r>
            <a:r>
              <a:rPr lang="en-US" sz="1700" dirty="0"/>
              <a:t> </a:t>
            </a:r>
            <a:r>
              <a:rPr lang="en-US" sz="1700" dirty="0" err="1"/>
              <a:t>còn</a:t>
            </a:r>
            <a:r>
              <a:rPr lang="en-US" sz="1700" dirty="0"/>
              <a:t> </a:t>
            </a:r>
            <a:r>
              <a:rPr lang="en-US" sz="1700" dirty="0" err="1"/>
              <a:t>lại</a:t>
            </a:r>
            <a:r>
              <a:rPr lang="en-US" sz="1700" dirty="0"/>
              <a:t> ở </a:t>
            </a:r>
            <a:r>
              <a:rPr lang="en-US" sz="1700" dirty="0" err="1"/>
              <a:t>hàng</a:t>
            </a:r>
            <a:r>
              <a:rPr lang="en-US" sz="1700" dirty="0"/>
              <a:t> </a:t>
            </a:r>
            <a:r>
              <a:rPr lang="en-US" sz="1700" dirty="0" err="1"/>
              <a:t>dưới</a:t>
            </a:r>
            <a:r>
              <a:rPr lang="en-US" sz="1700" dirty="0"/>
              <a:t> </a:t>
            </a:r>
            <a:r>
              <a:rPr lang="en-US" sz="1700" dirty="0" err="1"/>
              <a:t>cùng</a:t>
            </a:r>
            <a:r>
              <a:rPr lang="en-US" sz="1700" dirty="0"/>
              <a:t>.</a:t>
            </a:r>
          </a:p>
          <a:p>
            <a:pPr marL="0" indent="0">
              <a:buNone/>
            </a:pPr>
            <a:endParaRPr lang="en-US" sz="1700" dirty="0"/>
          </a:p>
        </p:txBody>
      </p:sp>
      <p:pic>
        <p:nvPicPr>
          <p:cNvPr id="1026" name="Picture 2">
            <a:extLst>
              <a:ext uri="{FF2B5EF4-FFF2-40B4-BE49-F238E27FC236}">
                <a16:creationId xmlns:a16="http://schemas.microsoft.com/office/drawing/2014/main" id="{7CAC3A67-AA60-4D6E-B9FD-93B37A136F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0860" y="2382415"/>
            <a:ext cx="5195619" cy="214928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C1BAB2B-BC17-4C9B-9096-3ADC182DF324}"/>
              </a:ext>
            </a:extLst>
          </p:cNvPr>
          <p:cNvSpPr>
            <a:spLocks noGrp="1"/>
          </p:cNvSpPr>
          <p:nvPr>
            <p:ph type="sldNum" sz="quarter" idx="12"/>
          </p:nvPr>
        </p:nvSpPr>
        <p:spPr/>
        <p:txBody>
          <a:bodyPr/>
          <a:lstStyle/>
          <a:p>
            <a:fld id="{3EC592BA-FC24-4534-831D-AAA3111F2F27}" type="slidenum">
              <a:rPr lang="en-US" smtClean="0"/>
              <a:t>19</a:t>
            </a:fld>
            <a:endParaRPr lang="en-US"/>
          </a:p>
        </p:txBody>
      </p:sp>
    </p:spTree>
    <p:extLst>
      <p:ext uri="{BB962C8B-B14F-4D97-AF65-F5344CB8AC3E}">
        <p14:creationId xmlns:p14="http://schemas.microsoft.com/office/powerpoint/2010/main" val="142192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ea typeface="Tahoma" panose="020B0604030504040204" pitchFamily="34" charset="0"/>
                <a:cs typeface="Times New Roman" panose="02020603050405020304" pitchFamily="18" charset="0"/>
              </a:rPr>
              <a:t>Nội</a:t>
            </a:r>
            <a:r>
              <a:rPr lang="en-US" dirty="0">
                <a:latin typeface="Times New Roman" panose="02020603050405020304" pitchFamily="18" charset="0"/>
                <a:ea typeface="Tahoma" panose="020B0604030504040204" pitchFamily="34" charset="0"/>
                <a:cs typeface="Times New Roman" panose="02020603050405020304" pitchFamily="18" charset="0"/>
              </a:rPr>
              <a:t> dung </a:t>
            </a:r>
            <a:r>
              <a:rPr lang="en-US" dirty="0" err="1">
                <a:latin typeface="Times New Roman" panose="02020603050405020304" pitchFamily="18" charset="0"/>
                <a:ea typeface="Tahoma" panose="020B0604030504040204" pitchFamily="34" charset="0"/>
                <a:cs typeface="Times New Roman" panose="02020603050405020304" pitchFamily="18" charset="0"/>
              </a:rPr>
              <a:t>trình</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err="1">
                <a:latin typeface="Times New Roman" panose="02020603050405020304" pitchFamily="18" charset="0"/>
                <a:ea typeface="Tahoma" panose="020B0604030504040204" pitchFamily="34" charset="0"/>
                <a:cs typeface="Times New Roman" panose="02020603050405020304" pitchFamily="18" charset="0"/>
              </a:rPr>
              <a:t>bày</a:t>
            </a:r>
            <a:r>
              <a:rPr lang="en-US" dirty="0">
                <a:latin typeface="Times New Roman" panose="02020603050405020304" pitchFamily="18" charset="0"/>
                <a:ea typeface="Tahoma" panose="020B0604030504040204" pitchFamily="34" charset="0"/>
                <a:cs typeface="Times New Roman" panose="02020603050405020304" pitchFamily="18" charset="0"/>
              </a:rPr>
              <a:t> :</a:t>
            </a:r>
          </a:p>
        </p:txBody>
      </p:sp>
      <p:sp>
        <p:nvSpPr>
          <p:cNvPr id="3" name="Content Placeholder 2"/>
          <p:cNvSpPr>
            <a:spLocks noGrp="1"/>
          </p:cNvSpPr>
          <p:nvPr>
            <p:ph idx="1"/>
          </p:nvPr>
        </p:nvSpPr>
        <p:spPr/>
        <p:txBody>
          <a:bodyPr>
            <a:normAutofit fontScale="85000" lnSpcReduction="20000"/>
          </a:bodyPr>
          <a:lstStyle/>
          <a:p>
            <a:pPr lvl="0"/>
            <a:r>
              <a:rPr lang="en-US" b="1" dirty="0">
                <a:latin typeface="Times New Roman" panose="02020603050405020304" pitchFamily="18" charset="0"/>
                <a:ea typeface="Tahoma" panose="020B0604030504040204" pitchFamily="34" charset="0"/>
                <a:cs typeface="Times New Roman" panose="02020603050405020304" pitchFamily="18" charset="0"/>
              </a:rPr>
              <a:t>1. Presentational HTML Tags</a:t>
            </a: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a:p>
            <a:pPr lvl="0"/>
            <a:r>
              <a:rPr lang="en-US" b="1" dirty="0">
                <a:latin typeface="Times New Roman" panose="02020603050405020304" pitchFamily="18" charset="0"/>
                <a:ea typeface="Tahoma" panose="020B0604030504040204" pitchFamily="34" charset="0"/>
                <a:cs typeface="Times New Roman" panose="02020603050405020304" pitchFamily="18" charset="0"/>
              </a:rPr>
              <a:t>2. The Single Pixel GIF Trick</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a:p>
            <a:pPr lvl="0"/>
            <a:r>
              <a:rPr lang="en-US" b="1" dirty="0">
                <a:latin typeface="Times New Roman" panose="02020603050405020304" pitchFamily="18" charset="0"/>
                <a:ea typeface="Tahoma" panose="020B0604030504040204" pitchFamily="34" charset="0"/>
                <a:cs typeface="Times New Roman" panose="02020603050405020304" pitchFamily="18" charset="0"/>
              </a:rPr>
              <a:t>3. Table Layout</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a:p>
            <a:pPr lvl="0"/>
            <a:r>
              <a:rPr lang="en-US" b="1" dirty="0">
                <a:latin typeface="Times New Roman" panose="02020603050405020304" pitchFamily="18" charset="0"/>
                <a:ea typeface="Tahoma" panose="020B0604030504040204" pitchFamily="34" charset="0"/>
                <a:cs typeface="Times New Roman" panose="02020603050405020304" pitchFamily="18" charset="0"/>
              </a:rPr>
              <a:t>4. Frames</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a:p>
            <a:pPr lvl="0"/>
            <a:r>
              <a:rPr lang="en-US" b="1" dirty="0">
                <a:latin typeface="Times New Roman" panose="02020603050405020304" pitchFamily="18" charset="0"/>
                <a:ea typeface="Tahoma" panose="020B0604030504040204" pitchFamily="34" charset="0"/>
                <a:cs typeface="Times New Roman" panose="02020603050405020304" pitchFamily="18" charset="0"/>
              </a:rPr>
              <a:t>5. Client-Side Imagemaps</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a:p>
            <a:pPr lvl="0"/>
            <a:r>
              <a:rPr lang="en-US" b="1" dirty="0">
                <a:latin typeface="Times New Roman" panose="02020603050405020304" pitchFamily="18" charset="0"/>
                <a:ea typeface="Tahoma" panose="020B0604030504040204" pitchFamily="34" charset="0"/>
                <a:cs typeface="Times New Roman" panose="02020603050405020304" pitchFamily="18" charset="0"/>
              </a:rPr>
              <a:t>6. Cascading Style Sheets</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a:p>
            <a:pPr lvl="1"/>
            <a:r>
              <a:rPr lang="en-US" b="1" i="1" dirty="0">
                <a:latin typeface="Times New Roman" panose="02020603050405020304" pitchFamily="18" charset="0"/>
                <a:ea typeface="Tahoma" panose="020B0604030504040204" pitchFamily="34" charset="0"/>
                <a:cs typeface="Times New Roman" panose="02020603050405020304" pitchFamily="18" charset="0"/>
              </a:rPr>
              <a:t>DIVS and the "Box Model"</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a:p>
            <a:pPr lvl="1"/>
            <a:r>
              <a:rPr lang="en-US" b="1" i="1" dirty="0">
                <a:latin typeface="Times New Roman" panose="02020603050405020304" pitchFamily="18" charset="0"/>
                <a:ea typeface="Tahoma" panose="020B0604030504040204" pitchFamily="34" charset="0"/>
                <a:cs typeface="Times New Roman" panose="02020603050405020304" pitchFamily="18" charset="0"/>
              </a:rPr>
              <a:t>CSS Position Property</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a:p>
            <a:pPr lvl="1"/>
            <a:r>
              <a:rPr lang="en-US" b="1" i="1" dirty="0">
                <a:latin typeface="Times New Roman" panose="02020603050405020304" pitchFamily="18" charset="0"/>
                <a:ea typeface="Tahoma" panose="020B0604030504040204" pitchFamily="34" charset="0"/>
                <a:cs typeface="Times New Roman" panose="02020603050405020304" pitchFamily="18" charset="0"/>
              </a:rPr>
              <a:t>Floated Layouts</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a:p>
            <a:pPr lvl="1"/>
            <a:r>
              <a:rPr lang="en-US" b="1" i="1" dirty="0">
                <a:latin typeface="Times New Roman" panose="02020603050405020304" pitchFamily="18" charset="0"/>
                <a:ea typeface="Tahoma" panose="020B0604030504040204" pitchFamily="34" charset="0"/>
                <a:cs typeface="Times New Roman" panose="02020603050405020304" pitchFamily="18" charset="0"/>
              </a:rPr>
              <a:t>Mobile and Responsive Sites</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a:p>
            <a:pPr lvl="1"/>
            <a:r>
              <a:rPr lang="en-US" b="1" i="1" dirty="0">
                <a:latin typeface="Times New Roman" panose="02020603050405020304" pitchFamily="18" charset="0"/>
                <a:ea typeface="Tahoma" panose="020B0604030504040204" pitchFamily="34" charset="0"/>
                <a:cs typeface="Times New Roman" panose="02020603050405020304" pitchFamily="18" charset="0"/>
              </a:rPr>
              <a:t>CSS Frameworks</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a:p>
            <a:pPr lvl="1"/>
            <a:r>
              <a:rPr lang="en-US" b="1" i="1" dirty="0">
                <a:latin typeface="Times New Roman" panose="02020603050405020304" pitchFamily="18" charset="0"/>
                <a:ea typeface="Tahoma" panose="020B0604030504040204" pitchFamily="34" charset="0"/>
                <a:cs typeface="Times New Roman" panose="02020603050405020304" pitchFamily="18" charset="0"/>
              </a:rPr>
              <a:t>Flexbox</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a:p>
            <a:pPr lvl="0"/>
            <a:r>
              <a:rPr lang="en-US" b="1" dirty="0">
                <a:latin typeface="Times New Roman" panose="02020603050405020304" pitchFamily="18" charset="0"/>
                <a:ea typeface="Tahoma" panose="020B0604030504040204" pitchFamily="34" charset="0"/>
                <a:cs typeface="Times New Roman" panose="02020603050405020304" pitchFamily="18" charset="0"/>
              </a:rPr>
              <a:t>7. CSS Grid</a:t>
            </a:r>
            <a:endParaRPr lang="en-US" sz="1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390501B-5600-4318-B16F-B73E7154B61F}"/>
              </a:ext>
            </a:extLst>
          </p:cNvPr>
          <p:cNvSpPr>
            <a:spLocks noGrp="1"/>
          </p:cNvSpPr>
          <p:nvPr>
            <p:ph type="sldNum" sz="quarter" idx="12"/>
          </p:nvPr>
        </p:nvSpPr>
        <p:spPr/>
        <p:txBody>
          <a:bodyPr/>
          <a:lstStyle/>
          <a:p>
            <a:fld id="{3EC592BA-FC24-4534-831D-AAA3111F2F27}" type="slidenum">
              <a:rPr lang="en-US" smtClean="0"/>
              <a:t>2</a:t>
            </a:fld>
            <a:endParaRPr lang="en-US"/>
          </a:p>
        </p:txBody>
      </p:sp>
    </p:spTree>
    <p:extLst>
      <p:ext uri="{BB962C8B-B14F-4D97-AF65-F5344CB8AC3E}">
        <p14:creationId xmlns:p14="http://schemas.microsoft.com/office/powerpoint/2010/main" val="3305934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036"/>
            <a:ext cx="10058400" cy="1149698"/>
          </a:xfrm>
        </p:spPr>
        <p:txBody>
          <a:bodyPr>
            <a:normAutofit fontScale="90000"/>
          </a:bodyPr>
          <a:lstStyle/>
          <a:p>
            <a:br>
              <a:rPr lang="en-US" dirty="0"/>
            </a:br>
            <a:r>
              <a:rPr lang="en-US" dirty="0"/>
              <a:t>6.</a:t>
            </a:r>
            <a:r>
              <a:rPr lang="en-US" sz="5300" dirty="0"/>
              <a:t>3.1 FLOATE IN ACTIONS</a:t>
            </a:r>
            <a:br>
              <a:rPr lang="en-US" b="1" dirty="0"/>
            </a:br>
            <a:endParaRPr lang="en-US" dirty="0"/>
          </a:p>
        </p:txBody>
      </p:sp>
      <p:sp>
        <p:nvSpPr>
          <p:cNvPr id="3" name="Content Placeholder 2"/>
          <p:cNvSpPr>
            <a:spLocks noGrp="1"/>
          </p:cNvSpPr>
          <p:nvPr>
            <p:ph idx="1"/>
          </p:nvPr>
        </p:nvSpPr>
        <p:spPr>
          <a:xfrm>
            <a:off x="4943475" y="1845734"/>
            <a:ext cx="7248525" cy="5012266"/>
          </a:xfrm>
        </p:spPr>
        <p:txBody>
          <a:bodyPr>
            <a:normAutofit/>
          </a:bodyPr>
          <a:lstStyle/>
          <a:p>
            <a:pPr>
              <a:buFont typeface="Arial" panose="020B0604020202020204" pitchFamily="34" charset="0"/>
              <a:buChar char="•"/>
            </a:pPr>
            <a:r>
              <a:rPr lang="en-US" sz="1700" dirty="0" err="1"/>
              <a:t>Một</a:t>
            </a:r>
            <a:r>
              <a:rPr lang="en-US" sz="1700" dirty="0"/>
              <a:t> </a:t>
            </a:r>
            <a:r>
              <a:rPr lang="en-US" sz="1700" dirty="0" err="1"/>
              <a:t>vấn</a:t>
            </a:r>
            <a:r>
              <a:rPr lang="en-US" sz="1700" dirty="0"/>
              <a:t> </a:t>
            </a:r>
            <a:r>
              <a:rPr lang="en-US" sz="1700" dirty="0" err="1"/>
              <a:t>đề</a:t>
            </a:r>
            <a:r>
              <a:rPr lang="en-US" sz="1700" dirty="0"/>
              <a:t> </a:t>
            </a:r>
            <a:r>
              <a:rPr lang="en-US" sz="1700" dirty="0" err="1"/>
              <a:t>phổ</a:t>
            </a:r>
            <a:r>
              <a:rPr lang="en-US" sz="1700" dirty="0"/>
              <a:t> </a:t>
            </a:r>
            <a:r>
              <a:rPr lang="en-US" sz="1700" dirty="0" err="1"/>
              <a:t>biến</a:t>
            </a:r>
            <a:r>
              <a:rPr lang="en-US" sz="1700" dirty="0"/>
              <a:t> </a:t>
            </a:r>
            <a:r>
              <a:rPr lang="en-US" sz="1700" dirty="0" err="1"/>
              <a:t>với</a:t>
            </a:r>
            <a:r>
              <a:rPr lang="en-US" sz="1700" dirty="0"/>
              <a:t> float layout </a:t>
            </a:r>
            <a:r>
              <a:rPr lang="en-US" sz="1700" dirty="0" err="1"/>
              <a:t>được</a:t>
            </a:r>
            <a:r>
              <a:rPr lang="en-US" sz="1700" dirty="0"/>
              <a:t> </a:t>
            </a:r>
            <a:r>
              <a:rPr lang="en-US" sz="1700" dirty="0" err="1"/>
              <a:t>gọi</a:t>
            </a:r>
            <a:r>
              <a:rPr lang="en-US" sz="1700" dirty="0"/>
              <a:t> </a:t>
            </a:r>
            <a:r>
              <a:rPr lang="en-US" sz="1700" dirty="0" err="1"/>
              <a:t>là</a:t>
            </a:r>
            <a:r>
              <a:rPr lang="en-US" sz="1700" dirty="0"/>
              <a:t> </a:t>
            </a:r>
            <a:r>
              <a:rPr lang="en-US" sz="1700" b="1" u="sng" dirty="0"/>
              <a:t>hanging float</a:t>
            </a:r>
            <a:r>
              <a:rPr lang="en-US" sz="1700" dirty="0"/>
              <a:t>. </a:t>
            </a:r>
            <a:br>
              <a:rPr lang="en-US" sz="1700" dirty="0"/>
            </a:br>
            <a:r>
              <a:rPr lang="en-US" sz="1700" dirty="0" err="1"/>
              <a:t>Nếu</a:t>
            </a:r>
            <a:r>
              <a:rPr lang="en-US" sz="1700" dirty="0"/>
              <a:t> </a:t>
            </a:r>
            <a:r>
              <a:rPr lang="en-US" sz="1700" dirty="0" err="1"/>
              <a:t>các</a:t>
            </a:r>
            <a:r>
              <a:rPr lang="en-US" sz="1700" dirty="0"/>
              <a:t> </a:t>
            </a:r>
            <a:r>
              <a:rPr lang="en-US" sz="1700" dirty="0" err="1"/>
              <a:t>phần</a:t>
            </a:r>
            <a:r>
              <a:rPr lang="en-US" sz="1700" dirty="0"/>
              <a:t> </a:t>
            </a:r>
            <a:r>
              <a:rPr lang="en-US" sz="1700" dirty="0" err="1"/>
              <a:t>tử</a:t>
            </a:r>
            <a:r>
              <a:rPr lang="en-US" sz="1700" dirty="0"/>
              <a:t> float </a:t>
            </a:r>
            <a:r>
              <a:rPr lang="en-US" sz="1700" dirty="0" err="1"/>
              <a:t>bên</a:t>
            </a:r>
            <a:r>
              <a:rPr lang="en-US" sz="1700" dirty="0"/>
              <a:t> </a:t>
            </a:r>
            <a:r>
              <a:rPr lang="en-US" sz="1700" dirty="0" err="1"/>
              <a:t>trái</a:t>
            </a:r>
            <a:r>
              <a:rPr lang="en-US" sz="1700" dirty="0"/>
              <a:t>, </a:t>
            </a:r>
            <a:r>
              <a:rPr lang="en-US" sz="1700" dirty="0" err="1"/>
              <a:t>một</a:t>
            </a:r>
            <a:r>
              <a:rPr lang="en-US" sz="1700" dirty="0"/>
              <a:t> </a:t>
            </a:r>
            <a:r>
              <a:rPr lang="en-US" sz="1700" b="1" dirty="0"/>
              <a:t>hanging float</a:t>
            </a:r>
            <a:r>
              <a:rPr lang="en-US" sz="1700" dirty="0"/>
              <a:t> </a:t>
            </a:r>
            <a:r>
              <a:rPr lang="en-US" sz="1700" dirty="0" err="1"/>
              <a:t>được</a:t>
            </a:r>
            <a:r>
              <a:rPr lang="en-US" sz="1700" dirty="0"/>
              <a:t> </a:t>
            </a:r>
            <a:r>
              <a:rPr lang="en-US" sz="1700" dirty="0" err="1"/>
              <a:t>tạo</a:t>
            </a:r>
            <a:r>
              <a:rPr lang="en-US" sz="1700" dirty="0"/>
              <a:t> </a:t>
            </a:r>
            <a:r>
              <a:rPr lang="en-US" sz="1700" dirty="0" err="1"/>
              <a:t>khi</a:t>
            </a:r>
            <a:r>
              <a:rPr lang="en-US" sz="1700" dirty="0"/>
              <a:t> </a:t>
            </a:r>
            <a:r>
              <a:rPr lang="en-US" sz="1700" dirty="0" err="1"/>
              <a:t>một</a:t>
            </a:r>
            <a:r>
              <a:rPr lang="en-US" sz="1700" dirty="0"/>
              <a:t> </a:t>
            </a:r>
            <a:r>
              <a:rPr lang="en-US" sz="1700" dirty="0" err="1"/>
              <a:t>phần</a:t>
            </a:r>
            <a:r>
              <a:rPr lang="en-US" sz="1700" dirty="0"/>
              <a:t> </a:t>
            </a:r>
            <a:r>
              <a:rPr lang="en-US" sz="1700" dirty="0" err="1"/>
              <a:t>tử</a:t>
            </a:r>
            <a:r>
              <a:rPr lang="en-US" sz="1700" dirty="0"/>
              <a:t> </a:t>
            </a:r>
            <a:r>
              <a:rPr lang="en-US" sz="1700" dirty="0" err="1"/>
              <a:t>trên</a:t>
            </a:r>
            <a:r>
              <a:rPr lang="en-US" sz="1700" dirty="0"/>
              <a:t> </a:t>
            </a:r>
            <a:r>
              <a:rPr lang="en-US" sz="1700" dirty="0" err="1"/>
              <a:t>cùng</a:t>
            </a:r>
            <a:r>
              <a:rPr lang="en-US" sz="1700" dirty="0"/>
              <a:t> </a:t>
            </a:r>
            <a:r>
              <a:rPr lang="en-US" sz="1700" dirty="0" err="1"/>
              <a:t>một</a:t>
            </a:r>
            <a:r>
              <a:rPr lang="en-US" sz="1700" dirty="0"/>
              <a:t> </a:t>
            </a:r>
            <a:r>
              <a:rPr lang="en-US" sz="1700" dirty="0" err="1"/>
              <a:t>hàng</a:t>
            </a:r>
            <a:r>
              <a:rPr lang="en-US" sz="1700" dirty="0"/>
              <a:t> </a:t>
            </a:r>
            <a:r>
              <a:rPr lang="en-US" sz="1700" dirty="0" err="1"/>
              <a:t>cao</a:t>
            </a:r>
            <a:r>
              <a:rPr lang="en-US" sz="1700" dirty="0"/>
              <a:t> </a:t>
            </a:r>
            <a:r>
              <a:rPr lang="en-US" sz="1700" dirty="0" err="1"/>
              <a:t>hơn</a:t>
            </a:r>
            <a:r>
              <a:rPr lang="en-US" sz="1700" dirty="0"/>
              <a:t> </a:t>
            </a:r>
            <a:r>
              <a:rPr lang="en-US" sz="1700" dirty="0" err="1"/>
              <a:t>nội</a:t>
            </a:r>
            <a:r>
              <a:rPr lang="en-US" sz="1700" dirty="0"/>
              <a:t> dung </a:t>
            </a:r>
            <a:r>
              <a:rPr lang="en-US" sz="1700" dirty="0" err="1"/>
              <a:t>của</a:t>
            </a:r>
            <a:r>
              <a:rPr lang="en-US" sz="1700" dirty="0"/>
              <a:t> </a:t>
            </a:r>
            <a:r>
              <a:rPr lang="en-US" sz="1700" dirty="0" err="1"/>
              <a:t>một</a:t>
            </a:r>
            <a:r>
              <a:rPr lang="en-US" sz="1700" dirty="0"/>
              <a:t> </a:t>
            </a:r>
            <a:r>
              <a:rPr lang="en-US" sz="1700" dirty="0" err="1"/>
              <a:t>hộp</a:t>
            </a:r>
            <a:r>
              <a:rPr lang="en-US" sz="1700" dirty="0"/>
              <a:t> ở </a:t>
            </a:r>
            <a:r>
              <a:rPr lang="en-US" sz="1700" dirty="0" err="1"/>
              <a:t>bên</a:t>
            </a:r>
            <a:r>
              <a:rPr lang="en-US" sz="1700" dirty="0"/>
              <a:t> </a:t>
            </a:r>
            <a:r>
              <a:rPr lang="en-US" sz="1700" dirty="0" err="1"/>
              <a:t>phải</a:t>
            </a:r>
            <a:r>
              <a:rPr lang="en-US" sz="1700" dirty="0"/>
              <a:t> </a:t>
            </a:r>
            <a:r>
              <a:rPr lang="en-US" sz="1700" dirty="0" err="1"/>
              <a:t>của</a:t>
            </a:r>
            <a:r>
              <a:rPr lang="en-US" sz="1700" dirty="0"/>
              <a:t> </a:t>
            </a:r>
            <a:r>
              <a:rPr lang="en-US" sz="1700" dirty="0" err="1"/>
              <a:t>nó</a:t>
            </a:r>
            <a:r>
              <a:rPr lang="en-US" sz="1700" dirty="0"/>
              <a:t>. </a:t>
            </a:r>
          </a:p>
          <a:p>
            <a:pPr>
              <a:buFont typeface="Arial" panose="020B0604020202020204" pitchFamily="34" charset="0"/>
              <a:buChar char="•"/>
            </a:pPr>
            <a:r>
              <a:rPr lang="en-US" sz="1700" dirty="0" err="1"/>
              <a:t>Trong</a:t>
            </a:r>
            <a:r>
              <a:rPr lang="en-US" sz="1700" dirty="0"/>
              <a:t> </a:t>
            </a:r>
            <a:r>
              <a:rPr lang="en-US" sz="1700" dirty="0" err="1"/>
              <a:t>ví</a:t>
            </a:r>
            <a:r>
              <a:rPr lang="en-US" sz="1700" dirty="0"/>
              <a:t> </a:t>
            </a:r>
            <a:r>
              <a:rPr lang="en-US" sz="1700" dirty="0" err="1"/>
              <a:t>dụ</a:t>
            </a:r>
            <a:r>
              <a:rPr lang="en-US" sz="1700" dirty="0"/>
              <a:t> </a:t>
            </a:r>
            <a:r>
              <a:rPr lang="en-US" sz="1700" dirty="0" err="1"/>
              <a:t>này</a:t>
            </a:r>
            <a:r>
              <a:rPr lang="en-US" sz="1700" dirty="0"/>
              <a:t>, </a:t>
            </a:r>
            <a:r>
              <a:rPr lang="en-US" sz="1700" dirty="0" err="1"/>
              <a:t>hộp</a:t>
            </a:r>
            <a:r>
              <a:rPr lang="en-US" sz="1700" dirty="0"/>
              <a:t> 5 </a:t>
            </a:r>
            <a:r>
              <a:rPr lang="en-US" sz="1700" dirty="0" err="1"/>
              <a:t>sẽ</a:t>
            </a:r>
            <a:r>
              <a:rPr lang="en-US" sz="1700" dirty="0"/>
              <a:t> </a:t>
            </a:r>
            <a:r>
              <a:rPr lang="en-US" sz="1700" dirty="0" err="1"/>
              <a:t>xóa</a:t>
            </a:r>
            <a:r>
              <a:rPr lang="en-US" sz="1700" dirty="0"/>
              <a:t> </a:t>
            </a:r>
            <a:r>
              <a:rPr lang="en-US" sz="1700" dirty="0" err="1"/>
              <a:t>tất</a:t>
            </a:r>
            <a:r>
              <a:rPr lang="en-US" sz="1700" dirty="0"/>
              <a:t> </a:t>
            </a:r>
            <a:r>
              <a:rPr lang="en-US" sz="1700" dirty="0" err="1"/>
              <a:t>cả</a:t>
            </a:r>
            <a:r>
              <a:rPr lang="en-US" sz="1700" dirty="0"/>
              <a:t> </a:t>
            </a:r>
            <a:r>
              <a:rPr lang="en-US" sz="1700" dirty="0" err="1"/>
              <a:t>các</a:t>
            </a:r>
            <a:r>
              <a:rPr lang="en-US" sz="1700" dirty="0"/>
              <a:t> </a:t>
            </a:r>
            <a:r>
              <a:rPr lang="en-US" sz="1700" dirty="0" err="1"/>
              <a:t>hàng</a:t>
            </a:r>
            <a:r>
              <a:rPr lang="en-US" sz="1700" dirty="0"/>
              <a:t> </a:t>
            </a:r>
            <a:r>
              <a:rPr lang="en-US" sz="1700" dirty="0" err="1"/>
              <a:t>tiếp</a:t>
            </a:r>
            <a:r>
              <a:rPr lang="en-US" sz="1700" dirty="0"/>
              <a:t> </a:t>
            </a:r>
            <a:r>
              <a:rPr lang="en-US" sz="1700" dirty="0" err="1"/>
              <a:t>theo</a:t>
            </a:r>
            <a:r>
              <a:rPr lang="en-US" sz="1700" dirty="0"/>
              <a:t>, </a:t>
            </a:r>
            <a:r>
              <a:rPr lang="en-US" sz="1700" dirty="0" err="1"/>
              <a:t>nhưng</a:t>
            </a:r>
            <a:r>
              <a:rPr lang="en-US" sz="1700" dirty="0"/>
              <a:t> </a:t>
            </a:r>
            <a:r>
              <a:rPr lang="en-US" sz="1700" dirty="0" err="1"/>
              <a:t>thay</a:t>
            </a:r>
            <a:r>
              <a:rPr lang="en-US" sz="1700" dirty="0"/>
              <a:t> </a:t>
            </a:r>
            <a:r>
              <a:rPr lang="en-US" sz="1700" dirty="0" err="1"/>
              <a:t>vào</a:t>
            </a:r>
            <a:r>
              <a:rPr lang="en-US" sz="1700" dirty="0"/>
              <a:t> </a:t>
            </a:r>
            <a:r>
              <a:rPr lang="en-US" sz="1700" dirty="0" err="1"/>
              <a:t>đó</a:t>
            </a:r>
            <a:r>
              <a:rPr lang="en-US" sz="1700" dirty="0"/>
              <a:t>, </a:t>
            </a:r>
            <a:r>
              <a:rPr lang="en-US" sz="1700" dirty="0" err="1"/>
              <a:t>bị</a:t>
            </a:r>
            <a:r>
              <a:rPr lang="en-US" sz="1700" dirty="0"/>
              <a:t> </a:t>
            </a:r>
            <a:r>
              <a:rPr lang="en-US" sz="1700" dirty="0" err="1"/>
              <a:t>cuốn</a:t>
            </a:r>
            <a:r>
              <a:rPr lang="en-US" sz="1700" dirty="0"/>
              <a:t> </a:t>
            </a:r>
            <a:r>
              <a:rPr lang="en-US" sz="1700" dirty="0" err="1"/>
              <a:t>vào</a:t>
            </a:r>
            <a:r>
              <a:rPr lang="en-US" sz="1700" dirty="0"/>
              <a:t> </a:t>
            </a:r>
            <a:r>
              <a:rPr lang="en-US" sz="1700" dirty="0" err="1"/>
              <a:t>hộp</a:t>
            </a:r>
            <a:r>
              <a:rPr lang="en-US" sz="1700" dirty="0"/>
              <a:t> </a:t>
            </a:r>
            <a:r>
              <a:rPr lang="en-US" sz="1700" dirty="0" err="1"/>
              <a:t>có</a:t>
            </a:r>
            <a:r>
              <a:rPr lang="en-US" sz="1700" dirty="0"/>
              <a:t> </a:t>
            </a:r>
            <a:r>
              <a:rPr lang="en-US" sz="1700" dirty="0" err="1"/>
              <a:t>chiều</a:t>
            </a:r>
            <a:r>
              <a:rPr lang="en-US" sz="1700" dirty="0"/>
              <a:t> </a:t>
            </a:r>
            <a:r>
              <a:rPr lang="en-US" sz="1700" dirty="0" err="1"/>
              <a:t>cao</a:t>
            </a:r>
            <a:r>
              <a:rPr lang="en-US" sz="1700" dirty="0"/>
              <a:t> </a:t>
            </a:r>
            <a:r>
              <a:rPr lang="en-US" sz="1700" dirty="0" err="1"/>
              <a:t>lớn</a:t>
            </a:r>
            <a:r>
              <a:rPr lang="en-US" sz="1700" dirty="0"/>
              <a:t> </a:t>
            </a:r>
            <a:r>
              <a:rPr lang="en-US" sz="1700" dirty="0" err="1"/>
              <a:t>hơn</a:t>
            </a:r>
            <a:r>
              <a:rPr lang="en-US" sz="1700" dirty="0"/>
              <a:t>. </a:t>
            </a:r>
            <a:r>
              <a:rPr lang="en-US" sz="1700" dirty="0" err="1"/>
              <a:t>Trong</a:t>
            </a:r>
            <a:r>
              <a:rPr lang="en-US" sz="1700" dirty="0"/>
              <a:t> </a:t>
            </a:r>
            <a:r>
              <a:rPr lang="en-US" sz="1700" dirty="0" err="1"/>
              <a:t>trường</a:t>
            </a:r>
            <a:r>
              <a:rPr lang="en-US" sz="1700" dirty="0"/>
              <a:t> </a:t>
            </a:r>
            <a:r>
              <a:rPr lang="en-US" sz="1700" dirty="0" err="1"/>
              <a:t>hợp</a:t>
            </a:r>
            <a:r>
              <a:rPr lang="en-US" sz="1700" dirty="0"/>
              <a:t> </a:t>
            </a:r>
            <a:r>
              <a:rPr lang="en-US" sz="1700" dirty="0" err="1"/>
              <a:t>này</a:t>
            </a:r>
            <a:r>
              <a:rPr lang="en-US" sz="1700" dirty="0"/>
              <a:t>, </a:t>
            </a:r>
            <a:r>
              <a:rPr lang="en-US" sz="1700" dirty="0" err="1"/>
              <a:t>hộp</a:t>
            </a:r>
            <a:r>
              <a:rPr lang="en-US" sz="1700" dirty="0"/>
              <a:t> 5 </a:t>
            </a:r>
            <a:r>
              <a:rPr lang="en-US" sz="1700" dirty="0" err="1"/>
              <a:t>đang</a:t>
            </a:r>
            <a:r>
              <a:rPr lang="en-US" sz="1700" dirty="0"/>
              <a:t> </a:t>
            </a:r>
            <a:r>
              <a:rPr lang="en-US" sz="1700" dirty="0" err="1"/>
              <a:t>bị</a:t>
            </a:r>
            <a:r>
              <a:rPr lang="en-US" sz="1700" dirty="0"/>
              <a:t> </a:t>
            </a:r>
            <a:r>
              <a:rPr lang="en-US" sz="1700" dirty="0" err="1"/>
              <a:t>treo</a:t>
            </a:r>
            <a:r>
              <a:rPr lang="en-US" sz="1700" dirty="0"/>
              <a:t> </a:t>
            </a:r>
            <a:r>
              <a:rPr lang="en-US" sz="1700" dirty="0" err="1"/>
              <a:t>lên</a:t>
            </a:r>
            <a:r>
              <a:rPr lang="en-US" sz="1700" dirty="0"/>
              <a:t> </a:t>
            </a:r>
            <a:r>
              <a:rPr lang="en-US" sz="1700" dirty="0" err="1"/>
              <a:t>trên</a:t>
            </a:r>
            <a:r>
              <a:rPr lang="en-US" sz="1700" dirty="0"/>
              <a:t> </a:t>
            </a:r>
            <a:r>
              <a:rPr lang="en-US" sz="1700" dirty="0" err="1"/>
              <a:t>hộp</a:t>
            </a:r>
            <a:r>
              <a:rPr lang="en-US" sz="1700" dirty="0"/>
              <a:t> 3.</a:t>
            </a:r>
          </a:p>
          <a:p>
            <a:pPr marL="0" indent="0">
              <a:buNone/>
            </a:pPr>
            <a:endParaRPr lang="en-US" sz="1700" dirty="0"/>
          </a:p>
        </p:txBody>
      </p:sp>
      <p:pic>
        <p:nvPicPr>
          <p:cNvPr id="6" name="Picture 5"/>
          <p:cNvPicPr/>
          <p:nvPr/>
        </p:nvPicPr>
        <p:blipFill>
          <a:blip r:embed="rId2"/>
          <a:stretch>
            <a:fillRect/>
          </a:stretch>
        </p:blipFill>
        <p:spPr>
          <a:xfrm>
            <a:off x="0" y="1845734"/>
            <a:ext cx="4943475" cy="4517744"/>
          </a:xfrm>
          <a:prstGeom prst="rect">
            <a:avLst/>
          </a:prstGeom>
        </p:spPr>
      </p:pic>
      <p:sp>
        <p:nvSpPr>
          <p:cNvPr id="4" name="Slide Number Placeholder 3">
            <a:extLst>
              <a:ext uri="{FF2B5EF4-FFF2-40B4-BE49-F238E27FC236}">
                <a16:creationId xmlns:a16="http://schemas.microsoft.com/office/drawing/2014/main" id="{825EAA13-E194-455F-B6CB-AB54C965A6F5}"/>
              </a:ext>
            </a:extLst>
          </p:cNvPr>
          <p:cNvSpPr>
            <a:spLocks noGrp="1"/>
          </p:cNvSpPr>
          <p:nvPr>
            <p:ph type="sldNum" sz="quarter" idx="12"/>
          </p:nvPr>
        </p:nvSpPr>
        <p:spPr/>
        <p:txBody>
          <a:bodyPr/>
          <a:lstStyle/>
          <a:p>
            <a:fld id="{3EC592BA-FC24-4534-831D-AAA3111F2F27}" type="slidenum">
              <a:rPr lang="en-US" smtClean="0"/>
              <a:t>20</a:t>
            </a:fld>
            <a:endParaRPr lang="en-US"/>
          </a:p>
        </p:txBody>
      </p:sp>
    </p:spTree>
    <p:extLst>
      <p:ext uri="{BB962C8B-B14F-4D97-AF65-F5344CB8AC3E}">
        <p14:creationId xmlns:p14="http://schemas.microsoft.com/office/powerpoint/2010/main" val="2904612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036"/>
            <a:ext cx="10058400" cy="1149698"/>
          </a:xfrm>
        </p:spPr>
        <p:txBody>
          <a:bodyPr>
            <a:normAutofit fontScale="90000"/>
          </a:bodyPr>
          <a:lstStyle/>
          <a:p>
            <a:br>
              <a:rPr lang="en-US" dirty="0"/>
            </a:br>
            <a:br>
              <a:rPr lang="en-US" dirty="0"/>
            </a:br>
            <a:r>
              <a:rPr lang="en-US" dirty="0"/>
              <a:t>6.</a:t>
            </a:r>
            <a:r>
              <a:rPr lang="en-US" sz="5300" dirty="0"/>
              <a:t>4 CLEARING FLOATS</a:t>
            </a:r>
            <a:br>
              <a:rPr lang="en-US" b="1" dirty="0"/>
            </a:br>
            <a:endParaRPr lang="en-US" dirty="0"/>
          </a:p>
        </p:txBody>
      </p:sp>
      <p:sp>
        <p:nvSpPr>
          <p:cNvPr id="3" name="Content Placeholder 2"/>
          <p:cNvSpPr>
            <a:spLocks noGrp="1"/>
          </p:cNvSpPr>
          <p:nvPr>
            <p:ph idx="1"/>
          </p:nvPr>
        </p:nvSpPr>
        <p:spPr>
          <a:xfrm>
            <a:off x="6012180" y="1845734"/>
            <a:ext cx="6179820" cy="5012266"/>
          </a:xfrm>
        </p:spPr>
        <p:txBody>
          <a:bodyPr>
            <a:normAutofit/>
          </a:bodyPr>
          <a:lstStyle/>
          <a:p>
            <a:pPr>
              <a:buFont typeface="Arial" panose="020B0604020202020204" pitchFamily="34" charset="0"/>
              <a:buChar char="•"/>
            </a:pPr>
            <a:r>
              <a:rPr lang="en-US" sz="1700" dirty="0" err="1"/>
              <a:t>Để</a:t>
            </a:r>
            <a:r>
              <a:rPr lang="en-US" sz="1700" dirty="0"/>
              <a:t> </a:t>
            </a:r>
            <a:r>
              <a:rPr lang="en-US" sz="1700" dirty="0" err="1"/>
              <a:t>Sửa</a:t>
            </a:r>
            <a:r>
              <a:rPr lang="en-US" sz="1700" dirty="0"/>
              <a:t> hanging floats </a:t>
            </a:r>
            <a:r>
              <a:rPr lang="en-US" sz="1700" dirty="0" err="1"/>
              <a:t>yêu</a:t>
            </a:r>
            <a:r>
              <a:rPr lang="en-US" sz="1700" dirty="0"/>
              <a:t> </a:t>
            </a:r>
            <a:r>
              <a:rPr lang="en-US" sz="1700" dirty="0" err="1"/>
              <a:t>cầu</a:t>
            </a:r>
            <a:r>
              <a:rPr lang="en-US" sz="1700" dirty="0"/>
              <a:t> </a:t>
            </a:r>
            <a:r>
              <a:rPr lang="en-US" sz="1700" dirty="0" err="1"/>
              <a:t>bạn</a:t>
            </a:r>
            <a:r>
              <a:rPr lang="en-US" sz="1700" dirty="0"/>
              <a:t> </a:t>
            </a:r>
            <a:r>
              <a:rPr lang="en-US" sz="1700" dirty="0" err="1"/>
              <a:t>xóa</a:t>
            </a:r>
            <a:r>
              <a:rPr lang="en-US" sz="1700" dirty="0"/>
              <a:t> float </a:t>
            </a:r>
            <a:r>
              <a:rPr lang="en-US" sz="1700" dirty="0" err="1"/>
              <a:t>trên</a:t>
            </a:r>
            <a:r>
              <a:rPr lang="en-US" sz="1700" dirty="0"/>
              <a:t> </a:t>
            </a:r>
            <a:r>
              <a:rPr lang="en-US" sz="1700" dirty="0" err="1"/>
              <a:t>phần</a:t>
            </a:r>
            <a:r>
              <a:rPr lang="en-US" sz="1700" dirty="0"/>
              <a:t> </a:t>
            </a:r>
            <a:r>
              <a:rPr lang="en-US" sz="1700" dirty="0" err="1"/>
              <a:t>tử</a:t>
            </a:r>
            <a:r>
              <a:rPr lang="en-US" sz="1700" dirty="0"/>
              <a:t>. </a:t>
            </a:r>
          </a:p>
          <a:p>
            <a:pPr>
              <a:buFont typeface="Arial" panose="020B0604020202020204" pitchFamily="34" charset="0"/>
              <a:buChar char="•"/>
            </a:pPr>
            <a:r>
              <a:rPr lang="en-US" sz="1700" dirty="0" err="1"/>
              <a:t>Vì</a:t>
            </a:r>
            <a:r>
              <a:rPr lang="en-US" sz="1700" dirty="0"/>
              <a:t> </a:t>
            </a:r>
            <a:r>
              <a:rPr lang="en-US" sz="1700" dirty="0" err="1"/>
              <a:t>vậy</a:t>
            </a:r>
            <a:r>
              <a:rPr lang="en-US" sz="1700" dirty="0"/>
              <a:t>, </a:t>
            </a:r>
            <a:r>
              <a:rPr lang="en-US" sz="1700" dirty="0" err="1"/>
              <a:t>chúng</a:t>
            </a:r>
            <a:r>
              <a:rPr lang="en-US" sz="1700" dirty="0"/>
              <a:t> ta </a:t>
            </a:r>
            <a:r>
              <a:rPr lang="en-US" sz="1700" dirty="0" err="1"/>
              <a:t>phải</a:t>
            </a:r>
            <a:r>
              <a:rPr lang="en-US" sz="1700" dirty="0"/>
              <a:t> </a:t>
            </a:r>
            <a:r>
              <a:rPr lang="en-US" sz="1700" dirty="0" err="1"/>
              <a:t>thêm</a:t>
            </a:r>
            <a:r>
              <a:rPr lang="en-US" sz="1700" dirty="0"/>
              <a:t> </a:t>
            </a:r>
            <a:r>
              <a:rPr lang="en-US" sz="1700" dirty="0" err="1"/>
              <a:t>clear:left</a:t>
            </a:r>
            <a:r>
              <a:rPr lang="en-US" sz="1700" dirty="0"/>
              <a:t> or clear: both </a:t>
            </a:r>
            <a:r>
              <a:rPr lang="en-US" sz="1700" dirty="0" err="1"/>
              <a:t>vào</a:t>
            </a:r>
            <a:r>
              <a:rPr lang="en-US" sz="1700" dirty="0"/>
              <a:t> &lt;div&gt; </a:t>
            </a:r>
            <a:r>
              <a:rPr lang="en-US" sz="1700" dirty="0" err="1"/>
              <a:t>cho</a:t>
            </a:r>
            <a:r>
              <a:rPr lang="en-US" sz="1700" dirty="0"/>
              <a:t> </a:t>
            </a:r>
            <a:r>
              <a:rPr lang="en-US" sz="1700" dirty="0" err="1"/>
              <a:t>hộp</a:t>
            </a:r>
            <a:r>
              <a:rPr lang="en-US" sz="1700" dirty="0"/>
              <a:t> 5</a:t>
            </a:r>
          </a:p>
          <a:p>
            <a:pPr>
              <a:buFont typeface="Arial" panose="020B0604020202020204" pitchFamily="34" charset="0"/>
              <a:buChar char="•"/>
            </a:pPr>
            <a:r>
              <a:rPr lang="en-US" sz="1700" dirty="0" err="1"/>
              <a:t>Bây</a:t>
            </a:r>
            <a:r>
              <a:rPr lang="en-US" sz="1700" dirty="0"/>
              <a:t> </a:t>
            </a:r>
            <a:r>
              <a:rPr lang="en-US" sz="1700" dirty="0" err="1"/>
              <a:t>giờ</a:t>
            </a:r>
            <a:r>
              <a:rPr lang="en-US" sz="1700" dirty="0"/>
              <a:t>, </a:t>
            </a:r>
            <a:r>
              <a:rPr lang="en-US" sz="1700" dirty="0" err="1"/>
              <a:t>nó</a:t>
            </a:r>
            <a:r>
              <a:rPr lang="en-US" sz="1700" dirty="0"/>
              <a:t> </a:t>
            </a:r>
            <a:r>
              <a:rPr lang="en-US" sz="1700" dirty="0" err="1"/>
              <a:t>sẽ</a:t>
            </a:r>
            <a:r>
              <a:rPr lang="en-US" sz="1700" dirty="0"/>
              <a:t> </a:t>
            </a:r>
            <a:r>
              <a:rPr lang="en-US" sz="1700" dirty="0" err="1"/>
              <a:t>đi</a:t>
            </a:r>
            <a:r>
              <a:rPr lang="en-US" sz="1700" dirty="0"/>
              <a:t> </a:t>
            </a:r>
            <a:r>
              <a:rPr lang="en-US" sz="1700" dirty="0" err="1"/>
              <a:t>xuống</a:t>
            </a:r>
            <a:r>
              <a:rPr lang="en-US" sz="1700" dirty="0"/>
              <a:t> </a:t>
            </a:r>
            <a:r>
              <a:rPr lang="en-US" sz="1700" dirty="0" err="1"/>
              <a:t>hàng</a:t>
            </a:r>
            <a:r>
              <a:rPr lang="en-US" sz="1700" dirty="0"/>
              <a:t> </a:t>
            </a:r>
            <a:r>
              <a:rPr lang="en-US" sz="1700" dirty="0" err="1"/>
              <a:t>tiếp</a:t>
            </a:r>
            <a:r>
              <a:rPr lang="en-US" sz="1700" dirty="0"/>
              <a:t> </a:t>
            </a:r>
            <a:r>
              <a:rPr lang="en-US" sz="1700" dirty="0" err="1"/>
              <a:t>theo</a:t>
            </a:r>
            <a:r>
              <a:rPr lang="en-US" sz="1700" dirty="0"/>
              <a:t> </a:t>
            </a:r>
            <a:r>
              <a:rPr lang="en-US" sz="1700" dirty="0" err="1"/>
              <a:t>và</a:t>
            </a:r>
            <a:r>
              <a:rPr lang="en-US" sz="1700" dirty="0"/>
              <a:t> </a:t>
            </a:r>
            <a:r>
              <a:rPr lang="en-US" sz="1700" dirty="0" err="1"/>
              <a:t>bắt</a:t>
            </a:r>
            <a:r>
              <a:rPr lang="en-US" sz="1700" dirty="0"/>
              <a:t> </a:t>
            </a:r>
            <a:r>
              <a:rPr lang="en-US" sz="1700" dirty="0" err="1"/>
              <a:t>đầu</a:t>
            </a:r>
            <a:r>
              <a:rPr lang="en-US" sz="1700" dirty="0"/>
              <a:t> ở </a:t>
            </a:r>
            <a:r>
              <a:rPr lang="en-US" sz="1700" dirty="0" err="1"/>
              <a:t>phía</a:t>
            </a:r>
            <a:r>
              <a:rPr lang="en-US" sz="1700" dirty="0"/>
              <a:t> </a:t>
            </a:r>
            <a:r>
              <a:rPr lang="en-US" sz="1700" dirty="0" err="1"/>
              <a:t>bên</a:t>
            </a:r>
            <a:r>
              <a:rPr lang="en-US" sz="1700" dirty="0"/>
              <a:t> </a:t>
            </a:r>
            <a:r>
              <a:rPr lang="en-US" sz="1700" dirty="0" err="1"/>
              <a:t>trái</a:t>
            </a:r>
            <a:r>
              <a:rPr lang="en-US" sz="1700" dirty="0"/>
              <a:t> </a:t>
            </a:r>
            <a:r>
              <a:rPr lang="en-US" sz="1700" dirty="0" err="1"/>
              <a:t>của</a:t>
            </a:r>
            <a:r>
              <a:rPr lang="en-US" sz="1700" dirty="0"/>
              <a:t> </a:t>
            </a:r>
            <a:r>
              <a:rPr lang="en-US" sz="1700" dirty="0" err="1"/>
              <a:t>bố</a:t>
            </a:r>
            <a:r>
              <a:rPr lang="en-US" sz="1700" dirty="0"/>
              <a:t> </a:t>
            </a:r>
            <a:r>
              <a:rPr lang="en-US" sz="1700" dirty="0" err="1"/>
              <a:t>cục</a:t>
            </a:r>
            <a:r>
              <a:rPr lang="en-US" sz="1700" dirty="0"/>
              <a:t>.</a:t>
            </a:r>
          </a:p>
          <a:p>
            <a:pPr marL="0" indent="0">
              <a:buNone/>
            </a:pPr>
            <a:endParaRPr lang="en-US" sz="1700" dirty="0"/>
          </a:p>
        </p:txBody>
      </p:sp>
      <p:pic>
        <p:nvPicPr>
          <p:cNvPr id="5" name="Picture 4"/>
          <p:cNvPicPr/>
          <p:nvPr/>
        </p:nvPicPr>
        <p:blipFill>
          <a:blip r:embed="rId2"/>
          <a:stretch>
            <a:fillRect/>
          </a:stretch>
        </p:blipFill>
        <p:spPr>
          <a:xfrm>
            <a:off x="1250302" y="1915885"/>
            <a:ext cx="4651750" cy="4055892"/>
          </a:xfrm>
          <a:prstGeom prst="rect">
            <a:avLst/>
          </a:prstGeom>
        </p:spPr>
      </p:pic>
      <p:sp>
        <p:nvSpPr>
          <p:cNvPr id="4" name="Slide Number Placeholder 3">
            <a:extLst>
              <a:ext uri="{FF2B5EF4-FFF2-40B4-BE49-F238E27FC236}">
                <a16:creationId xmlns:a16="http://schemas.microsoft.com/office/drawing/2014/main" id="{60AE7DBC-73D4-4D3C-9494-734CC8749E8B}"/>
              </a:ext>
            </a:extLst>
          </p:cNvPr>
          <p:cNvSpPr>
            <a:spLocks noGrp="1"/>
          </p:cNvSpPr>
          <p:nvPr>
            <p:ph type="sldNum" sz="quarter" idx="12"/>
          </p:nvPr>
        </p:nvSpPr>
        <p:spPr/>
        <p:txBody>
          <a:bodyPr/>
          <a:lstStyle/>
          <a:p>
            <a:fld id="{3EC592BA-FC24-4534-831D-AAA3111F2F27}" type="slidenum">
              <a:rPr lang="en-US" smtClean="0"/>
              <a:t>21</a:t>
            </a:fld>
            <a:endParaRPr lang="en-US"/>
          </a:p>
        </p:txBody>
      </p:sp>
    </p:spTree>
    <p:extLst>
      <p:ext uri="{BB962C8B-B14F-4D97-AF65-F5344CB8AC3E}">
        <p14:creationId xmlns:p14="http://schemas.microsoft.com/office/powerpoint/2010/main" val="1529383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00363"/>
            <a:ext cx="10058400" cy="1149698"/>
          </a:xfrm>
        </p:spPr>
        <p:txBody>
          <a:bodyPr>
            <a:normAutofit fontScale="90000"/>
          </a:bodyPr>
          <a:lstStyle/>
          <a:p>
            <a:br>
              <a:rPr lang="en-US" dirty="0"/>
            </a:br>
            <a:br>
              <a:rPr lang="en-US" dirty="0"/>
            </a:br>
            <a:br>
              <a:rPr lang="en-US" dirty="0"/>
            </a:br>
            <a:br>
              <a:rPr lang="en-US" dirty="0"/>
            </a:br>
            <a:r>
              <a:rPr lang="en-US" dirty="0"/>
              <a:t>6.</a:t>
            </a:r>
            <a:r>
              <a:rPr lang="en-US" sz="5300" dirty="0"/>
              <a:t>5 MOBILE AND RESPONSIVE SITES</a:t>
            </a:r>
            <a:br>
              <a:rPr lang="en-US" b="1" dirty="0"/>
            </a:b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1700" dirty="0"/>
              <a:t> </a:t>
            </a:r>
            <a:r>
              <a:rPr lang="en-US" sz="1700" dirty="0" err="1"/>
              <a:t>Ngày</a:t>
            </a:r>
            <a:r>
              <a:rPr lang="en-US" sz="1700" dirty="0"/>
              <a:t> nay, </a:t>
            </a:r>
            <a:r>
              <a:rPr lang="en-US" sz="1700" dirty="0" err="1"/>
              <a:t>xu</a:t>
            </a:r>
            <a:r>
              <a:rPr lang="en-US" sz="1700" dirty="0"/>
              <a:t> </a:t>
            </a:r>
            <a:r>
              <a:rPr lang="en-US" sz="1700" dirty="0" err="1"/>
              <a:t>hướng</a:t>
            </a:r>
            <a:r>
              <a:rPr lang="en-US" sz="1700" dirty="0"/>
              <a:t> </a:t>
            </a:r>
            <a:r>
              <a:rPr lang="en-US" sz="1700" dirty="0" err="1"/>
              <a:t>là</a:t>
            </a:r>
            <a:r>
              <a:rPr lang="en-US" sz="1700" dirty="0"/>
              <a:t> </a:t>
            </a:r>
            <a:r>
              <a:rPr lang="en-US" sz="1700" dirty="0" err="1"/>
              <a:t>tạo</a:t>
            </a:r>
            <a:r>
              <a:rPr lang="en-US" sz="1700" dirty="0"/>
              <a:t> </a:t>
            </a:r>
            <a:r>
              <a:rPr lang="en-US" sz="1700" dirty="0" err="1"/>
              <a:t>một</a:t>
            </a:r>
            <a:r>
              <a:rPr lang="en-US" sz="1700" dirty="0"/>
              <a:t> </a:t>
            </a:r>
            <a:r>
              <a:rPr lang="en-US" sz="1700" dirty="0" err="1"/>
              <a:t>trang</a:t>
            </a:r>
            <a:r>
              <a:rPr lang="en-US" sz="1700" dirty="0"/>
              <a:t> web </a:t>
            </a:r>
            <a:r>
              <a:rPr lang="en-US" sz="1700" dirty="0" err="1"/>
              <a:t>phù</a:t>
            </a:r>
            <a:r>
              <a:rPr lang="en-US" sz="1700" dirty="0"/>
              <a:t> </a:t>
            </a:r>
            <a:r>
              <a:rPr lang="en-US" sz="1700" dirty="0" err="1"/>
              <a:t>hợp</a:t>
            </a:r>
            <a:r>
              <a:rPr lang="en-US" sz="1700" dirty="0"/>
              <a:t> </a:t>
            </a:r>
            <a:r>
              <a:rPr lang="en-US" sz="1700" dirty="0" err="1"/>
              <a:t>với</a:t>
            </a:r>
            <a:r>
              <a:rPr lang="en-US" sz="1700" dirty="0"/>
              <a:t> </a:t>
            </a:r>
            <a:r>
              <a:rPr lang="en-US" sz="1700" dirty="0" err="1"/>
              <a:t>kích</a:t>
            </a:r>
            <a:r>
              <a:rPr lang="en-US" sz="1700" dirty="0"/>
              <a:t> </a:t>
            </a:r>
            <a:r>
              <a:rPr lang="en-US" sz="1700" dirty="0" err="1"/>
              <a:t>thước</a:t>
            </a:r>
            <a:r>
              <a:rPr lang="en-US" sz="1700" dirty="0"/>
              <a:t> </a:t>
            </a:r>
            <a:r>
              <a:rPr lang="en-US" sz="1700" dirty="0" err="1"/>
              <a:t>hiển</a:t>
            </a:r>
            <a:r>
              <a:rPr lang="en-US" sz="1700" dirty="0"/>
              <a:t> </a:t>
            </a:r>
            <a:r>
              <a:rPr lang="en-US" sz="1700" dirty="0" err="1"/>
              <a:t>thị</a:t>
            </a:r>
            <a:r>
              <a:rPr lang="en-US" sz="1700" dirty="0"/>
              <a:t> </a:t>
            </a:r>
            <a:r>
              <a:rPr lang="en-US" sz="1700" dirty="0" err="1"/>
              <a:t>của</a:t>
            </a:r>
            <a:r>
              <a:rPr lang="en-US" sz="1700" dirty="0"/>
              <a:t> </a:t>
            </a:r>
            <a:r>
              <a:rPr lang="en-US" sz="1700" dirty="0" err="1"/>
              <a:t>thiết</a:t>
            </a:r>
            <a:r>
              <a:rPr lang="en-US" sz="1700" dirty="0"/>
              <a:t> </a:t>
            </a:r>
            <a:r>
              <a:rPr lang="en-US" sz="1700" dirty="0" err="1"/>
              <a:t>bị</a:t>
            </a:r>
            <a:r>
              <a:rPr lang="en-US" sz="1700" dirty="0"/>
              <a:t>. </a:t>
            </a:r>
            <a:r>
              <a:rPr lang="en-US" sz="1700" dirty="0" err="1"/>
              <a:t>Thiết</a:t>
            </a:r>
            <a:r>
              <a:rPr lang="en-US" sz="1700" dirty="0"/>
              <a:t> </a:t>
            </a:r>
            <a:r>
              <a:rPr lang="en-US" sz="1700" dirty="0" err="1"/>
              <a:t>kế</a:t>
            </a:r>
            <a:r>
              <a:rPr lang="en-US" sz="1700" dirty="0"/>
              <a:t> web </a:t>
            </a:r>
            <a:r>
              <a:rPr lang="en-US" sz="1700" dirty="0" err="1"/>
              <a:t>đáp</a:t>
            </a:r>
            <a:r>
              <a:rPr lang="en-US" sz="1700" dirty="0"/>
              <a:t> </a:t>
            </a:r>
            <a:r>
              <a:rPr lang="en-US" sz="1700" dirty="0" err="1"/>
              <a:t>ứng</a:t>
            </a:r>
            <a:r>
              <a:rPr lang="en-US" sz="1700" dirty="0"/>
              <a:t> (RWD) </a:t>
            </a:r>
            <a:r>
              <a:rPr lang="en-US" sz="1700" dirty="0" err="1"/>
              <a:t>cố</a:t>
            </a:r>
            <a:r>
              <a:rPr lang="en-US" sz="1700" dirty="0"/>
              <a:t> </a:t>
            </a:r>
            <a:r>
              <a:rPr lang="en-US" sz="1700" dirty="0" err="1"/>
              <a:t>gắng</a:t>
            </a:r>
            <a:r>
              <a:rPr lang="en-US" sz="1700" dirty="0"/>
              <a:t> </a:t>
            </a:r>
            <a:r>
              <a:rPr lang="en-US" sz="1700" dirty="0" err="1"/>
              <a:t>làm</a:t>
            </a:r>
            <a:r>
              <a:rPr lang="en-US" sz="1700" dirty="0"/>
              <a:t> </a:t>
            </a:r>
            <a:r>
              <a:rPr lang="en-US" sz="1700" dirty="0" err="1"/>
              <a:t>cho</a:t>
            </a:r>
            <a:r>
              <a:rPr lang="en-US" sz="1700" dirty="0"/>
              <a:t> </a:t>
            </a:r>
            <a:r>
              <a:rPr lang="en-US" sz="1700" dirty="0" err="1"/>
              <a:t>các</a:t>
            </a:r>
            <a:r>
              <a:rPr lang="en-US" sz="1700" dirty="0"/>
              <a:t> </a:t>
            </a:r>
            <a:r>
              <a:rPr lang="en-US" sz="1700" dirty="0" err="1"/>
              <a:t>trang</a:t>
            </a:r>
            <a:r>
              <a:rPr lang="en-US" sz="1700" dirty="0"/>
              <a:t> web </a:t>
            </a:r>
            <a:r>
              <a:rPr lang="en-US" sz="1700" dirty="0" err="1"/>
              <a:t>hiển</a:t>
            </a:r>
            <a:r>
              <a:rPr lang="en-US" sz="1700" dirty="0"/>
              <a:t> </a:t>
            </a:r>
            <a:r>
              <a:rPr lang="en-US" sz="1700" dirty="0" err="1"/>
              <a:t>thị</a:t>
            </a:r>
            <a:r>
              <a:rPr lang="en-US" sz="1700" dirty="0"/>
              <a:t> </a:t>
            </a:r>
            <a:r>
              <a:rPr lang="en-US" sz="1700" dirty="0" err="1"/>
              <a:t>tốt</a:t>
            </a:r>
            <a:r>
              <a:rPr lang="en-US" sz="1700" dirty="0"/>
              <a:t> </a:t>
            </a:r>
            <a:r>
              <a:rPr lang="en-US" sz="1700" dirty="0" err="1"/>
              <a:t>trên</a:t>
            </a:r>
            <a:r>
              <a:rPr lang="en-US" sz="1700" dirty="0"/>
              <a:t> </a:t>
            </a:r>
            <a:r>
              <a:rPr lang="en-US" sz="1700" dirty="0" err="1"/>
              <a:t>nhiều</a:t>
            </a:r>
            <a:r>
              <a:rPr lang="en-US" sz="1700" dirty="0"/>
              <a:t> </a:t>
            </a:r>
            <a:r>
              <a:rPr lang="en-US" sz="1700" dirty="0" err="1"/>
              <a:t>thiết</a:t>
            </a:r>
            <a:r>
              <a:rPr lang="en-US" sz="1700" dirty="0"/>
              <a:t> </a:t>
            </a:r>
            <a:r>
              <a:rPr lang="en-US" sz="1700" dirty="0" err="1"/>
              <a:t>bị</a:t>
            </a:r>
            <a:r>
              <a:rPr lang="en-US" sz="1700" dirty="0"/>
              <a:t> </a:t>
            </a:r>
            <a:r>
              <a:rPr lang="en-US" sz="1700" dirty="0" err="1"/>
              <a:t>và</a:t>
            </a:r>
            <a:r>
              <a:rPr lang="en-US" sz="1700" dirty="0"/>
              <a:t> </a:t>
            </a:r>
            <a:r>
              <a:rPr lang="en-US" sz="1700" dirty="0" err="1"/>
              <a:t>kích</a:t>
            </a:r>
            <a:r>
              <a:rPr lang="en-US" sz="1700" dirty="0"/>
              <a:t> </a:t>
            </a:r>
            <a:r>
              <a:rPr lang="en-US" sz="1700" dirty="0" err="1"/>
              <a:t>cỡ</a:t>
            </a:r>
            <a:r>
              <a:rPr lang="en-US" sz="1700" dirty="0"/>
              <a:t> </a:t>
            </a:r>
            <a:r>
              <a:rPr lang="en-US" sz="1700" dirty="0" err="1"/>
              <a:t>màn</a:t>
            </a:r>
            <a:r>
              <a:rPr lang="en-US" sz="1700" dirty="0"/>
              <a:t> </a:t>
            </a:r>
            <a:r>
              <a:rPr lang="en-US" sz="1700" dirty="0" err="1"/>
              <a:t>hình</a:t>
            </a:r>
            <a:r>
              <a:rPr lang="en-US" sz="1700" dirty="0"/>
              <a:t>. </a:t>
            </a:r>
            <a:r>
              <a:rPr lang="en-US" sz="1700" dirty="0" err="1"/>
              <a:t>Mục</a:t>
            </a:r>
            <a:r>
              <a:rPr lang="en-US" sz="1700" dirty="0"/>
              <a:t> </a:t>
            </a:r>
            <a:r>
              <a:rPr lang="en-US" sz="1700" dirty="0" err="1"/>
              <a:t>tiêu</a:t>
            </a:r>
            <a:r>
              <a:rPr lang="en-US" sz="1700" dirty="0"/>
              <a:t> </a:t>
            </a:r>
            <a:r>
              <a:rPr lang="en-US" sz="1700" dirty="0" err="1"/>
              <a:t>là</a:t>
            </a:r>
            <a:r>
              <a:rPr lang="en-US" sz="1700" dirty="0"/>
              <a:t> </a:t>
            </a:r>
            <a:r>
              <a:rPr lang="en-US" sz="1700" dirty="0" err="1"/>
              <a:t>làm</a:t>
            </a:r>
            <a:r>
              <a:rPr lang="en-US" sz="1700" dirty="0"/>
              <a:t> </a:t>
            </a:r>
            <a:r>
              <a:rPr lang="en-US" sz="1700" dirty="0" err="1"/>
              <a:t>cho</a:t>
            </a:r>
            <a:r>
              <a:rPr lang="en-US" sz="1700" dirty="0"/>
              <a:t> </a:t>
            </a:r>
            <a:r>
              <a:rPr lang="en-US" sz="1700" dirty="0" err="1"/>
              <a:t>các</a:t>
            </a:r>
            <a:r>
              <a:rPr lang="en-US" sz="1700" dirty="0"/>
              <a:t> </a:t>
            </a:r>
            <a:r>
              <a:rPr lang="en-US" sz="1700" dirty="0" err="1"/>
              <a:t>trang</a:t>
            </a:r>
            <a:r>
              <a:rPr lang="en-US" sz="1700" dirty="0"/>
              <a:t> </a:t>
            </a:r>
            <a:r>
              <a:rPr lang="en-US" sz="1700" dirty="0" err="1"/>
              <a:t>vừa</a:t>
            </a:r>
            <a:r>
              <a:rPr lang="en-US" sz="1700" dirty="0"/>
              <a:t> </a:t>
            </a:r>
            <a:r>
              <a:rPr lang="en-US" sz="1700" dirty="0" err="1"/>
              <a:t>dễ</a:t>
            </a:r>
            <a:r>
              <a:rPr lang="en-US" sz="1700" dirty="0"/>
              <a:t> </a:t>
            </a:r>
            <a:r>
              <a:rPr lang="en-US" sz="1700" dirty="0" err="1"/>
              <a:t>sử</a:t>
            </a:r>
            <a:r>
              <a:rPr lang="en-US" sz="1700" dirty="0"/>
              <a:t> </a:t>
            </a:r>
            <a:r>
              <a:rPr lang="en-US" sz="1700" dirty="0" err="1"/>
              <a:t>dụng</a:t>
            </a:r>
            <a:r>
              <a:rPr lang="en-US" sz="1700" dirty="0"/>
              <a:t> </a:t>
            </a:r>
            <a:r>
              <a:rPr lang="en-US" sz="1700" dirty="0" err="1"/>
              <a:t>vừa</a:t>
            </a:r>
            <a:r>
              <a:rPr lang="en-US" sz="1700" dirty="0"/>
              <a:t> </a:t>
            </a:r>
            <a:r>
              <a:rPr lang="en-US" sz="1700" dirty="0" err="1"/>
              <a:t>thỏa</a:t>
            </a:r>
            <a:r>
              <a:rPr lang="en-US" sz="1700" dirty="0"/>
              <a:t> </a:t>
            </a:r>
            <a:r>
              <a:rPr lang="en-US" sz="1700" dirty="0" err="1"/>
              <a:t>mãn</a:t>
            </a:r>
            <a:r>
              <a:rPr lang="en-US" sz="1700" dirty="0"/>
              <a:t>.</a:t>
            </a:r>
          </a:p>
          <a:p>
            <a:pPr>
              <a:buFont typeface="Arial" panose="020B0604020202020204" pitchFamily="34" charset="0"/>
              <a:buChar char="•"/>
            </a:pPr>
            <a:endParaRPr lang="en-US" sz="1700" dirty="0"/>
          </a:p>
          <a:p>
            <a:pPr>
              <a:buFont typeface="Arial" panose="020B0604020202020204" pitchFamily="34" charset="0"/>
              <a:buChar char="•"/>
            </a:pPr>
            <a:r>
              <a:rPr lang="en-US" sz="1700" dirty="0" err="1"/>
              <a:t>Hình</a:t>
            </a:r>
            <a:r>
              <a:rPr lang="en-US" sz="1700" dirty="0"/>
              <a:t> minh </a:t>
            </a:r>
            <a:r>
              <a:rPr lang="en-US" sz="1700" dirty="0" err="1"/>
              <a:t>họa</a:t>
            </a:r>
            <a:r>
              <a:rPr lang="en-US" sz="1700" dirty="0"/>
              <a:t> </a:t>
            </a:r>
            <a:r>
              <a:rPr lang="en-US" sz="1700" dirty="0" err="1"/>
              <a:t>dưới</a:t>
            </a:r>
            <a:r>
              <a:rPr lang="en-US" sz="1700" dirty="0"/>
              <a:t> </a:t>
            </a:r>
            <a:r>
              <a:rPr lang="en-US" sz="1700" dirty="0" err="1"/>
              <a:t>đây</a:t>
            </a:r>
            <a:r>
              <a:rPr lang="en-US" sz="1700" dirty="0"/>
              <a:t> </a:t>
            </a:r>
            <a:r>
              <a:rPr lang="en-US" sz="1700" dirty="0" err="1"/>
              <a:t>cho</a:t>
            </a:r>
            <a:r>
              <a:rPr lang="en-US" sz="1700" dirty="0"/>
              <a:t> </a:t>
            </a:r>
            <a:r>
              <a:rPr lang="en-US" sz="1700" dirty="0" err="1"/>
              <a:t>thấy</a:t>
            </a:r>
            <a:r>
              <a:rPr lang="en-US" sz="1700" dirty="0"/>
              <a:t> </a:t>
            </a:r>
            <a:r>
              <a:rPr lang="en-US" sz="1700" dirty="0" err="1"/>
              <a:t>một</a:t>
            </a:r>
            <a:r>
              <a:rPr lang="en-US" sz="1700" dirty="0"/>
              <a:t> </a:t>
            </a:r>
            <a:r>
              <a:rPr lang="en-US" sz="1700" dirty="0" err="1"/>
              <a:t>trang</a:t>
            </a:r>
            <a:r>
              <a:rPr lang="en-US" sz="1700" dirty="0"/>
              <a:t> web </a:t>
            </a:r>
            <a:r>
              <a:rPr lang="en-US" sz="1700" dirty="0" err="1"/>
              <a:t>cần</a:t>
            </a:r>
            <a:r>
              <a:rPr lang="en-US" sz="1700" dirty="0"/>
              <a:t> </a:t>
            </a:r>
            <a:r>
              <a:rPr lang="en-US" sz="1700" dirty="0" err="1"/>
              <a:t>thay</a:t>
            </a:r>
            <a:r>
              <a:rPr lang="en-US" sz="1700" dirty="0"/>
              <a:t> </a:t>
            </a:r>
            <a:r>
              <a:rPr lang="en-US" sz="1700" dirty="0" err="1"/>
              <a:t>đổi</a:t>
            </a:r>
            <a:r>
              <a:rPr lang="en-US" sz="1700" dirty="0"/>
              <a:t> </a:t>
            </a:r>
            <a:r>
              <a:rPr lang="en-US" sz="1700" dirty="0" err="1"/>
              <a:t>bố</a:t>
            </a:r>
            <a:r>
              <a:rPr lang="en-US" sz="1700" dirty="0"/>
              <a:t> </a:t>
            </a:r>
            <a:r>
              <a:rPr lang="en-US" sz="1700" dirty="0" err="1"/>
              <a:t>cục</a:t>
            </a:r>
            <a:r>
              <a:rPr lang="en-US" sz="1700" dirty="0"/>
              <a:t> </a:t>
            </a:r>
            <a:r>
              <a:rPr lang="en-US" sz="1700" dirty="0" err="1"/>
              <a:t>như</a:t>
            </a:r>
            <a:r>
              <a:rPr lang="en-US" sz="1700" dirty="0"/>
              <a:t> </a:t>
            </a:r>
            <a:r>
              <a:rPr lang="en-US" sz="1700" dirty="0" err="1"/>
              <a:t>thế</a:t>
            </a:r>
            <a:r>
              <a:rPr lang="en-US" sz="1700" dirty="0"/>
              <a:t> </a:t>
            </a:r>
            <a:r>
              <a:rPr lang="en-US" sz="1700" dirty="0" err="1"/>
              <a:t>nào</a:t>
            </a:r>
            <a:r>
              <a:rPr lang="en-US" sz="1700" dirty="0"/>
              <a:t> </a:t>
            </a:r>
            <a:r>
              <a:rPr lang="en-US" sz="1700" dirty="0" err="1"/>
              <a:t>để</a:t>
            </a:r>
            <a:r>
              <a:rPr lang="en-US" sz="1700" dirty="0"/>
              <a:t> </a:t>
            </a:r>
            <a:r>
              <a:rPr lang="en-US" sz="1700" dirty="0" err="1"/>
              <a:t>thích</a:t>
            </a:r>
            <a:r>
              <a:rPr lang="en-US" sz="1700" dirty="0"/>
              <a:t> </a:t>
            </a:r>
            <a:r>
              <a:rPr lang="en-US" sz="1700" dirty="0" err="1"/>
              <a:t>ứng</a:t>
            </a:r>
            <a:r>
              <a:rPr lang="en-US" sz="1700" dirty="0"/>
              <a:t> </a:t>
            </a:r>
            <a:r>
              <a:rPr lang="en-US" sz="1700" dirty="0" err="1"/>
              <a:t>với</a:t>
            </a:r>
            <a:r>
              <a:rPr lang="en-US" sz="1700" dirty="0"/>
              <a:t> </a:t>
            </a:r>
            <a:r>
              <a:rPr lang="en-US" sz="1700" dirty="0" err="1"/>
              <a:t>các</a:t>
            </a:r>
            <a:r>
              <a:rPr lang="en-US" sz="1700" dirty="0"/>
              <a:t> </a:t>
            </a:r>
            <a:r>
              <a:rPr lang="en-US" sz="1700" dirty="0" err="1"/>
              <a:t>kích</a:t>
            </a:r>
            <a:r>
              <a:rPr lang="en-US" sz="1700" dirty="0"/>
              <a:t> </a:t>
            </a:r>
            <a:r>
              <a:rPr lang="en-US" sz="1700" dirty="0" err="1"/>
              <a:t>thước</a:t>
            </a:r>
            <a:r>
              <a:rPr lang="en-US" sz="1700" dirty="0"/>
              <a:t> </a:t>
            </a:r>
            <a:r>
              <a:rPr lang="en-US" sz="1700" dirty="0" err="1"/>
              <a:t>màn</a:t>
            </a:r>
            <a:r>
              <a:rPr lang="en-US" sz="1700" dirty="0"/>
              <a:t> </a:t>
            </a:r>
            <a:r>
              <a:rPr lang="en-US" sz="1700" dirty="0" err="1"/>
              <a:t>hình</a:t>
            </a:r>
            <a:r>
              <a:rPr lang="en-US" sz="1700" dirty="0"/>
              <a:t> </a:t>
            </a:r>
            <a:r>
              <a:rPr lang="en-US" sz="1700" dirty="0" err="1"/>
              <a:t>khác</a:t>
            </a:r>
            <a:r>
              <a:rPr lang="en-US" sz="1700" dirty="0"/>
              <a:t> </a:t>
            </a:r>
            <a:r>
              <a:rPr lang="en-US" sz="1700" dirty="0" err="1"/>
              <a:t>nhau</a:t>
            </a:r>
            <a:r>
              <a:rPr lang="en-US" sz="1700" dirty="0"/>
              <a:t>.</a:t>
            </a:r>
          </a:p>
          <a:p>
            <a:pPr>
              <a:buFont typeface="Arial" panose="020B0604020202020204" pitchFamily="34" charset="0"/>
              <a:buChar char="•"/>
            </a:pPr>
            <a:endParaRPr lang="en-US" sz="1700" dirty="0"/>
          </a:p>
          <a:p>
            <a:pPr marL="0" indent="0">
              <a:buNone/>
            </a:pPr>
            <a:endParaRPr lang="en-US" sz="1700" dirty="0"/>
          </a:p>
        </p:txBody>
      </p:sp>
      <p:sp>
        <p:nvSpPr>
          <p:cNvPr id="4" name="Slide Number Placeholder 3">
            <a:extLst>
              <a:ext uri="{FF2B5EF4-FFF2-40B4-BE49-F238E27FC236}">
                <a16:creationId xmlns:a16="http://schemas.microsoft.com/office/drawing/2014/main" id="{23241F11-ABFD-4FC1-B17E-860352549D70}"/>
              </a:ext>
            </a:extLst>
          </p:cNvPr>
          <p:cNvSpPr>
            <a:spLocks noGrp="1"/>
          </p:cNvSpPr>
          <p:nvPr>
            <p:ph type="sldNum" sz="quarter" idx="12"/>
          </p:nvPr>
        </p:nvSpPr>
        <p:spPr/>
        <p:txBody>
          <a:bodyPr/>
          <a:lstStyle/>
          <a:p>
            <a:fld id="{3EC592BA-FC24-4534-831D-AAA3111F2F27}" type="slidenum">
              <a:rPr lang="en-US" smtClean="0"/>
              <a:t>22</a:t>
            </a:fld>
            <a:endParaRPr lang="en-US"/>
          </a:p>
        </p:txBody>
      </p:sp>
    </p:spTree>
    <p:extLst>
      <p:ext uri="{BB962C8B-B14F-4D97-AF65-F5344CB8AC3E}">
        <p14:creationId xmlns:p14="http://schemas.microsoft.com/office/powerpoint/2010/main" val="2993373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036"/>
            <a:ext cx="10058400" cy="1149698"/>
          </a:xfrm>
        </p:spPr>
        <p:txBody>
          <a:bodyPr>
            <a:normAutofit fontScale="90000"/>
          </a:bodyPr>
          <a:lstStyle/>
          <a:p>
            <a:br>
              <a:rPr lang="en-US" dirty="0"/>
            </a:br>
            <a:br>
              <a:rPr lang="en-US" dirty="0"/>
            </a:br>
            <a:r>
              <a:rPr lang="en-US" dirty="0"/>
              <a:t>6.</a:t>
            </a:r>
            <a:r>
              <a:rPr lang="en-US" sz="5300" dirty="0"/>
              <a:t>5 MOBILE AND RESPONSIVE SITES</a:t>
            </a:r>
            <a:br>
              <a:rPr lang="en-US" b="1" dirty="0"/>
            </a:br>
            <a:endParaRPr lang="en-US" dirty="0"/>
          </a:p>
        </p:txBody>
      </p:sp>
      <p:pic>
        <p:nvPicPr>
          <p:cNvPr id="6" name="Picture 5"/>
          <p:cNvPicPr/>
          <p:nvPr/>
        </p:nvPicPr>
        <p:blipFill>
          <a:blip r:embed="rId2"/>
          <a:stretch>
            <a:fillRect/>
          </a:stretch>
        </p:blipFill>
        <p:spPr>
          <a:xfrm>
            <a:off x="1046783" y="1845734"/>
            <a:ext cx="10159393" cy="4145633"/>
          </a:xfrm>
          <a:prstGeom prst="rect">
            <a:avLst/>
          </a:prstGeom>
        </p:spPr>
      </p:pic>
      <p:sp>
        <p:nvSpPr>
          <p:cNvPr id="3" name="Slide Number Placeholder 2">
            <a:extLst>
              <a:ext uri="{FF2B5EF4-FFF2-40B4-BE49-F238E27FC236}">
                <a16:creationId xmlns:a16="http://schemas.microsoft.com/office/drawing/2014/main" id="{F5228D51-0267-47B8-A682-C6942B7788C9}"/>
              </a:ext>
            </a:extLst>
          </p:cNvPr>
          <p:cNvSpPr>
            <a:spLocks noGrp="1"/>
          </p:cNvSpPr>
          <p:nvPr>
            <p:ph type="sldNum" sz="quarter" idx="12"/>
          </p:nvPr>
        </p:nvSpPr>
        <p:spPr/>
        <p:txBody>
          <a:bodyPr/>
          <a:lstStyle/>
          <a:p>
            <a:fld id="{3EC592BA-FC24-4534-831D-AAA3111F2F27}" type="slidenum">
              <a:rPr lang="en-US" smtClean="0"/>
              <a:t>23</a:t>
            </a:fld>
            <a:endParaRPr lang="en-US"/>
          </a:p>
        </p:txBody>
      </p:sp>
    </p:spTree>
    <p:extLst>
      <p:ext uri="{BB962C8B-B14F-4D97-AF65-F5344CB8AC3E}">
        <p14:creationId xmlns:p14="http://schemas.microsoft.com/office/powerpoint/2010/main" val="3639874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036"/>
            <a:ext cx="10058400" cy="1149698"/>
          </a:xfrm>
        </p:spPr>
        <p:txBody>
          <a:bodyPr>
            <a:normAutofit fontScale="90000"/>
          </a:bodyPr>
          <a:lstStyle/>
          <a:p>
            <a:br>
              <a:rPr lang="en-US" dirty="0"/>
            </a:br>
            <a:br>
              <a:rPr lang="en-US" dirty="0"/>
            </a:br>
            <a:r>
              <a:rPr lang="en-US" dirty="0"/>
              <a:t>6.</a:t>
            </a:r>
            <a:r>
              <a:rPr lang="en-US" sz="5300" dirty="0"/>
              <a:t>5 MOBILE AND RESPONSIVE SITES</a:t>
            </a:r>
            <a:br>
              <a:rPr lang="en-US" b="1" dirty="0"/>
            </a:br>
            <a:endParaRPr lang="en-US" dirty="0"/>
          </a:p>
        </p:txBody>
      </p:sp>
      <p:sp>
        <p:nvSpPr>
          <p:cNvPr id="3" name="Content Placeholder 2"/>
          <p:cNvSpPr>
            <a:spLocks noGrp="1"/>
          </p:cNvSpPr>
          <p:nvPr>
            <p:ph idx="1"/>
          </p:nvPr>
        </p:nvSpPr>
        <p:spPr>
          <a:xfrm>
            <a:off x="1097280" y="1845734"/>
            <a:ext cx="10058400" cy="4582362"/>
          </a:xfrm>
        </p:spPr>
        <p:txBody>
          <a:bodyPr>
            <a:normAutofit/>
          </a:bodyPr>
          <a:lstStyle/>
          <a:p>
            <a:pPr>
              <a:buFont typeface="Arial" panose="020B0604020202020204" pitchFamily="34" charset="0"/>
              <a:buChar char="•"/>
            </a:pPr>
            <a:r>
              <a:rPr lang="en-US" sz="1700" dirty="0"/>
              <a:t> </a:t>
            </a:r>
            <a:r>
              <a:rPr lang="en-US" sz="1700" dirty="0" err="1"/>
              <a:t>Thiết</a:t>
            </a:r>
            <a:r>
              <a:rPr lang="en-US" sz="1700" dirty="0"/>
              <a:t> </a:t>
            </a:r>
            <a:r>
              <a:rPr lang="en-US" sz="1700" dirty="0" err="1"/>
              <a:t>kế</a:t>
            </a:r>
            <a:r>
              <a:rPr lang="en-US" sz="1700" dirty="0"/>
              <a:t> web </a:t>
            </a:r>
            <a:r>
              <a:rPr lang="en-US" sz="1700" b="1" dirty="0"/>
              <a:t>Responsive</a:t>
            </a:r>
            <a:r>
              <a:rPr lang="en-US" sz="1700" dirty="0"/>
              <a:t> </a:t>
            </a:r>
            <a:r>
              <a:rPr lang="en-US" sz="1700" dirty="0" err="1"/>
              <a:t>dựa</a:t>
            </a:r>
            <a:r>
              <a:rPr lang="en-US" sz="1700" dirty="0"/>
              <a:t> </a:t>
            </a:r>
            <a:r>
              <a:rPr lang="en-US" sz="1700" dirty="0" err="1"/>
              <a:t>trên</a:t>
            </a:r>
            <a:r>
              <a:rPr lang="en-US" sz="1700" dirty="0"/>
              <a:t> </a:t>
            </a:r>
            <a:r>
              <a:rPr lang="en-US" sz="1700" dirty="0" err="1"/>
              <a:t>các</a:t>
            </a:r>
            <a:r>
              <a:rPr lang="en-US" sz="1700" dirty="0"/>
              <a:t> </a:t>
            </a:r>
            <a:r>
              <a:rPr lang="en-US" sz="1700" dirty="0" err="1"/>
              <a:t>truy</a:t>
            </a:r>
            <a:r>
              <a:rPr lang="en-US" sz="1700" dirty="0"/>
              <a:t> </a:t>
            </a:r>
            <a:r>
              <a:rPr lang="en-US" sz="1700" dirty="0" err="1"/>
              <a:t>vấn</a:t>
            </a:r>
            <a:r>
              <a:rPr lang="en-US" sz="1700" dirty="0"/>
              <a:t> </a:t>
            </a:r>
            <a:r>
              <a:rPr lang="en-US" sz="1700" dirty="0" err="1"/>
              <a:t>phương</a:t>
            </a:r>
            <a:r>
              <a:rPr lang="en-US" sz="1700" dirty="0"/>
              <a:t> </a:t>
            </a:r>
            <a:r>
              <a:rPr lang="en-US" sz="1700" dirty="0" err="1"/>
              <a:t>tiện</a:t>
            </a:r>
            <a:r>
              <a:rPr lang="en-US" sz="1700" dirty="0"/>
              <a:t> </a:t>
            </a:r>
            <a:r>
              <a:rPr lang="en-US" sz="1700" dirty="0" err="1"/>
              <a:t>để</a:t>
            </a:r>
            <a:r>
              <a:rPr lang="en-US" sz="1700" dirty="0"/>
              <a:t> </a:t>
            </a:r>
            <a:r>
              <a:rPr lang="en-US" sz="1700" dirty="0" err="1"/>
              <a:t>biết</a:t>
            </a:r>
            <a:r>
              <a:rPr lang="en-US" sz="1700" dirty="0"/>
              <a:t> </a:t>
            </a:r>
            <a:r>
              <a:rPr lang="en-US" sz="1700" dirty="0" err="1"/>
              <a:t>khi</a:t>
            </a:r>
            <a:r>
              <a:rPr lang="en-US" sz="1700" dirty="0"/>
              <a:t> </a:t>
            </a:r>
            <a:r>
              <a:rPr lang="en-US" sz="1700" dirty="0" err="1"/>
              <a:t>nào</a:t>
            </a:r>
            <a:r>
              <a:rPr lang="en-US" sz="1700" dirty="0"/>
              <a:t> </a:t>
            </a:r>
            <a:r>
              <a:rPr lang="en-US" sz="1700" dirty="0" err="1"/>
              <a:t>cần</a:t>
            </a:r>
            <a:r>
              <a:rPr lang="en-US" sz="1700" dirty="0"/>
              <a:t> </a:t>
            </a:r>
            <a:r>
              <a:rPr lang="en-US" sz="1700" dirty="0" err="1"/>
              <a:t>thay</a:t>
            </a:r>
            <a:r>
              <a:rPr lang="en-US" sz="1700" dirty="0"/>
              <a:t> </a:t>
            </a:r>
            <a:r>
              <a:rPr lang="en-US" sz="1700" dirty="0" err="1"/>
              <a:t>đổi</a:t>
            </a:r>
            <a:r>
              <a:rPr lang="en-US" sz="1700" dirty="0"/>
              <a:t> </a:t>
            </a:r>
            <a:r>
              <a:rPr lang="en-US" sz="1700" dirty="0" err="1"/>
              <a:t>bố</a:t>
            </a:r>
            <a:r>
              <a:rPr lang="en-US" sz="1700" dirty="0"/>
              <a:t> </a:t>
            </a:r>
            <a:r>
              <a:rPr lang="en-US" sz="1700" dirty="0" err="1"/>
              <a:t>cục</a:t>
            </a:r>
            <a:r>
              <a:rPr lang="en-US" sz="1700" dirty="0"/>
              <a:t>. </a:t>
            </a:r>
          </a:p>
          <a:p>
            <a:pPr>
              <a:buFont typeface="Arial" panose="020B0604020202020204" pitchFamily="34" charset="0"/>
              <a:buChar char="•"/>
            </a:pPr>
            <a:r>
              <a:rPr lang="en-US" sz="1700" dirty="0"/>
              <a:t> </a:t>
            </a:r>
            <a:r>
              <a:rPr lang="en-US" sz="1700" dirty="0" err="1"/>
              <a:t>Truy</a:t>
            </a:r>
            <a:r>
              <a:rPr lang="en-US" sz="1700" dirty="0"/>
              <a:t> </a:t>
            </a:r>
            <a:r>
              <a:rPr lang="en-US" sz="1700" dirty="0" err="1"/>
              <a:t>vấn</a:t>
            </a:r>
            <a:r>
              <a:rPr lang="en-US" sz="1700" dirty="0"/>
              <a:t> </a:t>
            </a:r>
            <a:r>
              <a:rPr lang="en-US" sz="1700" dirty="0" err="1"/>
              <a:t>phương</a:t>
            </a:r>
            <a:r>
              <a:rPr lang="en-US" sz="1700" dirty="0"/>
              <a:t> </a:t>
            </a:r>
            <a:r>
              <a:rPr lang="en-US" sz="1700" dirty="0" err="1"/>
              <a:t>tiện</a:t>
            </a:r>
            <a:r>
              <a:rPr lang="en-US" sz="1700" dirty="0"/>
              <a:t> </a:t>
            </a:r>
            <a:r>
              <a:rPr lang="en-US" sz="1700" dirty="0" err="1"/>
              <a:t>là</a:t>
            </a:r>
            <a:r>
              <a:rPr lang="en-US" sz="1700" dirty="0"/>
              <a:t> </a:t>
            </a:r>
            <a:r>
              <a:rPr lang="en-US" sz="1700" dirty="0" err="1"/>
              <a:t>một</a:t>
            </a:r>
            <a:r>
              <a:rPr lang="en-US" sz="1700" dirty="0"/>
              <a:t> </a:t>
            </a:r>
            <a:r>
              <a:rPr lang="en-US" sz="1700" dirty="0" err="1"/>
              <a:t>đoạn</a:t>
            </a:r>
            <a:r>
              <a:rPr lang="en-US" sz="1700" dirty="0"/>
              <a:t> </a:t>
            </a:r>
            <a:r>
              <a:rPr lang="en-US" sz="1700" dirty="0" err="1"/>
              <a:t>mã</a:t>
            </a:r>
            <a:r>
              <a:rPr lang="en-US" sz="1700" dirty="0"/>
              <a:t> CSS </a:t>
            </a:r>
            <a:r>
              <a:rPr lang="en-US" sz="1700" dirty="0" err="1"/>
              <a:t>xác</a:t>
            </a:r>
            <a:r>
              <a:rPr lang="en-US" sz="1700" dirty="0"/>
              <a:t> </a:t>
            </a:r>
            <a:r>
              <a:rPr lang="en-US" sz="1700" dirty="0" err="1"/>
              <a:t>định</a:t>
            </a:r>
            <a:r>
              <a:rPr lang="en-US" sz="1700" dirty="0"/>
              <a:t> </a:t>
            </a:r>
            <a:r>
              <a:rPr lang="en-US" sz="1700" dirty="0" err="1"/>
              <a:t>độ</a:t>
            </a:r>
            <a:r>
              <a:rPr lang="en-US" sz="1700" dirty="0"/>
              <a:t> </a:t>
            </a:r>
            <a:r>
              <a:rPr lang="en-US" sz="1700" dirty="0" err="1"/>
              <a:t>phân</a:t>
            </a:r>
            <a:r>
              <a:rPr lang="en-US" sz="1700" dirty="0"/>
              <a:t> </a:t>
            </a:r>
            <a:r>
              <a:rPr lang="en-US" sz="1700" dirty="0" err="1"/>
              <a:t>giải</a:t>
            </a:r>
            <a:r>
              <a:rPr lang="en-US" sz="1700" dirty="0"/>
              <a:t> </a:t>
            </a:r>
            <a:r>
              <a:rPr lang="en-US" sz="1700" dirty="0" err="1"/>
              <a:t>của</a:t>
            </a:r>
            <a:r>
              <a:rPr lang="en-US" sz="1700" dirty="0"/>
              <a:t> </a:t>
            </a:r>
            <a:r>
              <a:rPr lang="en-US" sz="1700" dirty="0" err="1"/>
              <a:t>thiết</a:t>
            </a:r>
            <a:r>
              <a:rPr lang="en-US" sz="1700" dirty="0"/>
              <a:t> </a:t>
            </a:r>
            <a:r>
              <a:rPr lang="en-US" sz="1700" dirty="0" err="1"/>
              <a:t>bị</a:t>
            </a:r>
            <a:r>
              <a:rPr lang="en-US" sz="1700" dirty="0"/>
              <a:t> </a:t>
            </a:r>
            <a:r>
              <a:rPr lang="en-US" sz="1700" dirty="0" err="1"/>
              <a:t>hiển</a:t>
            </a:r>
            <a:r>
              <a:rPr lang="en-US" sz="1700" dirty="0"/>
              <a:t> </a:t>
            </a:r>
            <a:r>
              <a:rPr lang="en-US" sz="1700" dirty="0" err="1"/>
              <a:t>thị</a:t>
            </a:r>
            <a:r>
              <a:rPr lang="en-US" sz="1700" dirty="0"/>
              <a:t> </a:t>
            </a:r>
            <a:r>
              <a:rPr lang="en-US" sz="1700" dirty="0" err="1"/>
              <a:t>trang</a:t>
            </a:r>
            <a:r>
              <a:rPr lang="en-US" sz="1700" dirty="0"/>
              <a:t>. </a:t>
            </a:r>
          </a:p>
          <a:p>
            <a:pPr>
              <a:buFont typeface="Arial" panose="020B0604020202020204" pitchFamily="34" charset="0"/>
              <a:buChar char="•"/>
            </a:pPr>
            <a:r>
              <a:rPr lang="en-US" sz="1700" dirty="0"/>
              <a:t> Sau </a:t>
            </a:r>
            <a:r>
              <a:rPr lang="en-US" sz="1700" dirty="0" err="1"/>
              <a:t>đó</a:t>
            </a:r>
            <a:r>
              <a:rPr lang="en-US" sz="1700" dirty="0"/>
              <a:t>, </a:t>
            </a:r>
            <a:r>
              <a:rPr lang="en-US" sz="1700" dirty="0" err="1"/>
              <a:t>nó</a:t>
            </a:r>
            <a:r>
              <a:rPr lang="en-US" sz="1700" dirty="0"/>
              <a:t> </a:t>
            </a:r>
            <a:r>
              <a:rPr lang="en-US" sz="1700" dirty="0" err="1"/>
              <a:t>phục</a:t>
            </a:r>
            <a:r>
              <a:rPr lang="en-US" sz="1700" dirty="0"/>
              <a:t> </a:t>
            </a:r>
            <a:r>
              <a:rPr lang="en-US" sz="1700" dirty="0" err="1"/>
              <a:t>vụ</a:t>
            </a:r>
            <a:r>
              <a:rPr lang="en-US" sz="1700" dirty="0"/>
              <a:t> </a:t>
            </a:r>
            <a:r>
              <a:rPr lang="en-US" sz="1700" dirty="0" err="1"/>
              <a:t>các</a:t>
            </a:r>
            <a:r>
              <a:rPr lang="en-US" sz="1700" dirty="0"/>
              <a:t> CSS </a:t>
            </a:r>
            <a:r>
              <a:rPr lang="en-US" sz="1700" dirty="0" err="1"/>
              <a:t>hoặc</a:t>
            </a:r>
            <a:r>
              <a:rPr lang="en-US" sz="1700" dirty="0"/>
              <a:t> </a:t>
            </a:r>
            <a:r>
              <a:rPr lang="en-US" sz="1700" dirty="0" err="1"/>
              <a:t>bố</a:t>
            </a:r>
            <a:r>
              <a:rPr lang="en-US" sz="1700" dirty="0"/>
              <a:t> </a:t>
            </a:r>
            <a:r>
              <a:rPr lang="en-US" sz="1700" dirty="0" err="1"/>
              <a:t>cục</a:t>
            </a:r>
            <a:r>
              <a:rPr lang="en-US" sz="1700" dirty="0"/>
              <a:t> </a:t>
            </a:r>
            <a:r>
              <a:rPr lang="en-US" sz="1700" dirty="0" err="1"/>
              <a:t>khác</a:t>
            </a:r>
            <a:r>
              <a:rPr lang="en-US" sz="1700" dirty="0"/>
              <a:t> </a:t>
            </a:r>
            <a:r>
              <a:rPr lang="en-US" sz="1700" dirty="0" err="1"/>
              <a:t>nhau</a:t>
            </a:r>
            <a:r>
              <a:rPr lang="en-US" sz="1700" dirty="0"/>
              <a:t> </a:t>
            </a:r>
            <a:r>
              <a:rPr lang="en-US" sz="1700" dirty="0" err="1"/>
              <a:t>dựa</a:t>
            </a:r>
            <a:r>
              <a:rPr lang="en-US" sz="1700" dirty="0"/>
              <a:t> </a:t>
            </a:r>
            <a:r>
              <a:rPr lang="en-US" sz="1700" dirty="0" err="1"/>
              <a:t>trên</a:t>
            </a:r>
            <a:r>
              <a:rPr lang="en-US" sz="1700" dirty="0"/>
              <a:t> </a:t>
            </a:r>
            <a:r>
              <a:rPr lang="en-US" sz="1700" dirty="0" err="1"/>
              <a:t>những</a:t>
            </a:r>
            <a:r>
              <a:rPr lang="en-US" sz="1700" dirty="0"/>
              <a:t> </a:t>
            </a:r>
            <a:r>
              <a:rPr lang="en-US" sz="1700" dirty="0" err="1"/>
              <a:t>gì</a:t>
            </a:r>
            <a:r>
              <a:rPr lang="en-US" sz="1700" dirty="0"/>
              <a:t> </a:t>
            </a:r>
            <a:r>
              <a:rPr lang="en-US" sz="1700" dirty="0" err="1"/>
              <a:t>nó</a:t>
            </a:r>
            <a:r>
              <a:rPr lang="en-US" sz="1700" dirty="0"/>
              <a:t> </a:t>
            </a:r>
            <a:r>
              <a:rPr lang="en-US" sz="1700" dirty="0" err="1"/>
              <a:t>xác</a:t>
            </a:r>
            <a:r>
              <a:rPr lang="en-US" sz="1700" dirty="0"/>
              <a:t> </a:t>
            </a:r>
            <a:r>
              <a:rPr lang="en-US" sz="1700" dirty="0" err="1"/>
              <a:t>định</a:t>
            </a:r>
            <a:r>
              <a:rPr lang="en-US" sz="1700" dirty="0"/>
              <a:t>. </a:t>
            </a:r>
            <a:r>
              <a:rPr lang="en-US" sz="1700" dirty="0" err="1"/>
              <a:t>Trong</a:t>
            </a:r>
            <a:r>
              <a:rPr lang="en-US" sz="1700" dirty="0"/>
              <a:t> </a:t>
            </a:r>
            <a:r>
              <a:rPr lang="en-US" sz="1700" dirty="0" err="1"/>
              <a:t>ví</a:t>
            </a:r>
            <a:r>
              <a:rPr lang="en-US" sz="1700" dirty="0"/>
              <a:t> </a:t>
            </a:r>
            <a:r>
              <a:rPr lang="en-US" sz="1700" dirty="0" err="1"/>
              <a:t>dụ</a:t>
            </a:r>
            <a:r>
              <a:rPr lang="en-US" sz="1700" dirty="0"/>
              <a:t> </a:t>
            </a:r>
            <a:r>
              <a:rPr lang="en-US" sz="1700" dirty="0" err="1"/>
              <a:t>bên</a:t>
            </a:r>
            <a:r>
              <a:rPr lang="en-US" sz="1700" dirty="0"/>
              <a:t> </a:t>
            </a:r>
            <a:r>
              <a:rPr lang="en-US" sz="1700" dirty="0" err="1"/>
              <a:t>dưới</a:t>
            </a:r>
            <a:r>
              <a:rPr lang="en-US" sz="1700" dirty="0"/>
              <a:t>, </a:t>
            </a:r>
            <a:r>
              <a:rPr lang="en-US" sz="1700" dirty="0" err="1"/>
              <a:t>văn</a:t>
            </a:r>
            <a:r>
              <a:rPr lang="en-US" sz="1700" dirty="0"/>
              <a:t> </a:t>
            </a:r>
            <a:r>
              <a:rPr lang="en-US" sz="1700" dirty="0" err="1"/>
              <a:t>bản</a:t>
            </a:r>
            <a:r>
              <a:rPr lang="en-US" sz="1700" dirty="0"/>
              <a:t> </a:t>
            </a:r>
            <a:r>
              <a:rPr lang="en-US" sz="1700" dirty="0" err="1"/>
              <a:t>bên</a:t>
            </a:r>
            <a:r>
              <a:rPr lang="en-US" sz="1700" dirty="0"/>
              <a:t> </a:t>
            </a:r>
            <a:r>
              <a:rPr lang="en-US" sz="1700" dirty="0" err="1"/>
              <a:t>trong</a:t>
            </a:r>
            <a:r>
              <a:rPr lang="en-US" sz="1700" dirty="0"/>
              <a:t> </a:t>
            </a:r>
            <a:r>
              <a:rPr lang="en-US" sz="1700" dirty="0" err="1"/>
              <a:t>tiêu</a:t>
            </a:r>
            <a:r>
              <a:rPr lang="en-US" sz="1700" dirty="0"/>
              <a:t> </a:t>
            </a:r>
            <a:r>
              <a:rPr lang="en-US" sz="1700" dirty="0" err="1"/>
              <a:t>đề</a:t>
            </a:r>
            <a:r>
              <a:rPr lang="en-US" sz="1700" dirty="0"/>
              <a:t> </a:t>
            </a:r>
            <a:r>
              <a:rPr lang="en-US" sz="1700" dirty="0" err="1"/>
              <a:t>sẽ</a:t>
            </a:r>
            <a:r>
              <a:rPr lang="en-US" sz="1700" dirty="0"/>
              <a:t> </a:t>
            </a:r>
            <a:r>
              <a:rPr lang="en-US" sz="1700" dirty="0" err="1"/>
              <a:t>hiển</a:t>
            </a:r>
            <a:r>
              <a:rPr lang="en-US" sz="1700" dirty="0"/>
              <a:t> </a:t>
            </a:r>
            <a:r>
              <a:rPr lang="en-US" sz="1700" dirty="0" err="1"/>
              <a:t>thị</a:t>
            </a:r>
            <a:r>
              <a:rPr lang="en-US" sz="1700" dirty="0"/>
              <a:t> ở </a:t>
            </a:r>
            <a:r>
              <a:rPr lang="en-US" sz="1700" dirty="0" err="1"/>
              <a:t>mức</a:t>
            </a:r>
            <a:r>
              <a:rPr lang="en-US" sz="1700" dirty="0"/>
              <a:t> 1,2em </a:t>
            </a:r>
            <a:r>
              <a:rPr lang="en-US" sz="1700" dirty="0" err="1"/>
              <a:t>nếu</a:t>
            </a:r>
            <a:r>
              <a:rPr lang="en-US" sz="1700" dirty="0"/>
              <a:t> </a:t>
            </a:r>
            <a:r>
              <a:rPr lang="en-US" sz="1700" dirty="0" err="1"/>
              <a:t>độ</a:t>
            </a:r>
            <a:r>
              <a:rPr lang="en-US" sz="1700" dirty="0"/>
              <a:t> </a:t>
            </a:r>
            <a:r>
              <a:rPr lang="en-US" sz="1700" dirty="0" err="1"/>
              <a:t>phân</a:t>
            </a:r>
            <a:r>
              <a:rPr lang="en-US" sz="1700" dirty="0"/>
              <a:t> </a:t>
            </a:r>
            <a:r>
              <a:rPr lang="en-US" sz="1700" dirty="0" err="1"/>
              <a:t>giải</a:t>
            </a:r>
            <a:r>
              <a:rPr lang="en-US" sz="1700" dirty="0"/>
              <a:t> </a:t>
            </a:r>
            <a:r>
              <a:rPr lang="en-US" sz="1700" dirty="0" err="1"/>
              <a:t>màn</a:t>
            </a:r>
            <a:r>
              <a:rPr lang="en-US" sz="1700" dirty="0"/>
              <a:t> </a:t>
            </a:r>
            <a:r>
              <a:rPr lang="en-US" sz="1700" dirty="0" err="1"/>
              <a:t>hình</a:t>
            </a:r>
            <a:r>
              <a:rPr lang="en-US" sz="1700" dirty="0"/>
              <a:t> </a:t>
            </a:r>
            <a:r>
              <a:rPr lang="en-US" sz="1700" dirty="0" err="1"/>
              <a:t>là</a:t>
            </a:r>
            <a:r>
              <a:rPr lang="en-US" sz="1700" dirty="0"/>
              <a:t> 768 pixel </a:t>
            </a:r>
            <a:r>
              <a:rPr lang="en-US" sz="1700" dirty="0" err="1"/>
              <a:t>hoặc</a:t>
            </a:r>
            <a:r>
              <a:rPr lang="en-US" sz="1700" dirty="0"/>
              <a:t> </a:t>
            </a:r>
            <a:r>
              <a:rPr lang="en-US" sz="1700" dirty="0" err="1"/>
              <a:t>rộng</a:t>
            </a:r>
            <a:r>
              <a:rPr lang="en-US" sz="1700" dirty="0"/>
              <a:t> </a:t>
            </a:r>
            <a:r>
              <a:rPr lang="en-US" sz="1700" dirty="0" err="1"/>
              <a:t>hơn</a:t>
            </a:r>
            <a:r>
              <a:rPr lang="en-US" sz="1700" dirty="0"/>
              <a:t>.</a:t>
            </a:r>
          </a:p>
          <a:p>
            <a:pPr>
              <a:buFont typeface="Arial" panose="020B0604020202020204" pitchFamily="34" charset="0"/>
              <a:buChar char="•"/>
            </a:pPr>
            <a:r>
              <a:rPr lang="en-US" sz="1700" dirty="0">
                <a:solidFill>
                  <a:srgbClr val="92D050"/>
                </a:solidFill>
              </a:rPr>
              <a:t>@media only screen and (min-width: 768px) {</a:t>
            </a:r>
            <a:br>
              <a:rPr lang="en-US" sz="1700" dirty="0">
                <a:solidFill>
                  <a:srgbClr val="92D050"/>
                </a:solidFill>
              </a:rPr>
            </a:br>
            <a:r>
              <a:rPr lang="en-US" sz="1700" dirty="0">
                <a:solidFill>
                  <a:srgbClr val="92D050"/>
                </a:solidFill>
              </a:rPr>
              <a:t>header {</a:t>
            </a:r>
            <a:br>
              <a:rPr lang="en-US" sz="1700" dirty="0">
                <a:solidFill>
                  <a:srgbClr val="92D050"/>
                </a:solidFill>
              </a:rPr>
            </a:br>
            <a:r>
              <a:rPr lang="en-US" sz="1700" dirty="0">
                <a:solidFill>
                  <a:srgbClr val="92D050"/>
                </a:solidFill>
              </a:rPr>
              <a:t>font-size: 1.2em;</a:t>
            </a:r>
            <a:br>
              <a:rPr lang="en-US" sz="1700" dirty="0">
                <a:solidFill>
                  <a:srgbClr val="92D050"/>
                </a:solidFill>
              </a:rPr>
            </a:br>
            <a:r>
              <a:rPr lang="en-US" sz="1700" dirty="0">
                <a:solidFill>
                  <a:srgbClr val="92D050"/>
                </a:solidFill>
              </a:rPr>
              <a:t>}</a:t>
            </a:r>
            <a:br>
              <a:rPr lang="en-US" sz="1700" dirty="0">
                <a:solidFill>
                  <a:srgbClr val="92D050"/>
                </a:solidFill>
              </a:rPr>
            </a:br>
            <a:r>
              <a:rPr lang="en-US" sz="1700" dirty="0">
                <a:solidFill>
                  <a:srgbClr val="92D050"/>
                </a:solidFill>
              </a:rPr>
              <a:t>}</a:t>
            </a:r>
          </a:p>
          <a:p>
            <a:pPr>
              <a:buFont typeface="Arial" panose="020B0604020202020204" pitchFamily="34" charset="0"/>
              <a:buChar char="•"/>
            </a:pPr>
            <a:r>
              <a:rPr lang="en-US" sz="1700" dirty="0"/>
              <a:t>CSS Grid </a:t>
            </a:r>
            <a:r>
              <a:rPr lang="en-US" sz="1700" dirty="0" err="1"/>
              <a:t>đặc</a:t>
            </a:r>
            <a:r>
              <a:rPr lang="en-US" sz="1700" dirty="0"/>
              <a:t> </a:t>
            </a:r>
            <a:r>
              <a:rPr lang="en-US" sz="1700" dirty="0" err="1"/>
              <a:t>biệt</a:t>
            </a:r>
            <a:r>
              <a:rPr lang="en-US" sz="1700" dirty="0"/>
              <a:t> </a:t>
            </a:r>
            <a:r>
              <a:rPr lang="en-US" sz="1700" dirty="0" err="1"/>
              <a:t>phù</a:t>
            </a:r>
            <a:r>
              <a:rPr lang="en-US" sz="1700" dirty="0"/>
              <a:t> </a:t>
            </a:r>
            <a:r>
              <a:rPr lang="en-US" sz="1700" dirty="0" err="1"/>
              <a:t>hợp</a:t>
            </a:r>
            <a:r>
              <a:rPr lang="en-US" sz="1700" dirty="0"/>
              <a:t> </a:t>
            </a:r>
            <a:r>
              <a:rPr lang="en-US" sz="1700" dirty="0" err="1"/>
              <a:t>để</a:t>
            </a:r>
            <a:r>
              <a:rPr lang="en-US" sz="1700" dirty="0"/>
              <a:t> </a:t>
            </a:r>
            <a:r>
              <a:rPr lang="en-US" sz="1700" dirty="0" err="1"/>
              <a:t>tạo</a:t>
            </a:r>
            <a:r>
              <a:rPr lang="en-US" sz="1700" dirty="0"/>
              <a:t> </a:t>
            </a:r>
            <a:r>
              <a:rPr lang="en-US" sz="1700" dirty="0" err="1"/>
              <a:t>các</a:t>
            </a:r>
            <a:r>
              <a:rPr lang="en-US" sz="1700" dirty="0"/>
              <a:t> </a:t>
            </a:r>
            <a:r>
              <a:rPr lang="en-US" sz="1700" dirty="0" err="1"/>
              <a:t>trang</a:t>
            </a:r>
            <a:r>
              <a:rPr lang="en-US" sz="1700" dirty="0"/>
              <a:t> web </a:t>
            </a:r>
            <a:r>
              <a:rPr lang="en-US" sz="1700" b="1" dirty="0"/>
              <a:t>Responsive</a:t>
            </a:r>
            <a:r>
              <a:rPr lang="en-US" sz="1700" dirty="0"/>
              <a:t>.</a:t>
            </a:r>
          </a:p>
          <a:p>
            <a:pPr>
              <a:buFont typeface="Arial" panose="020B0604020202020204" pitchFamily="34" charset="0"/>
              <a:buChar char="•"/>
            </a:pPr>
            <a:endParaRPr lang="en-US" sz="1700" dirty="0">
              <a:solidFill>
                <a:srgbClr val="92D050"/>
              </a:solidFill>
            </a:endParaRPr>
          </a:p>
          <a:p>
            <a:pPr>
              <a:buFont typeface="Arial" panose="020B0604020202020204" pitchFamily="34" charset="0"/>
              <a:buChar char="•"/>
            </a:pPr>
            <a:endParaRPr lang="en-US" sz="1700" dirty="0">
              <a:solidFill>
                <a:srgbClr val="92D050"/>
              </a:solidFill>
            </a:endParaRPr>
          </a:p>
          <a:p>
            <a:pPr>
              <a:buFont typeface="Arial" panose="020B0604020202020204" pitchFamily="34" charset="0"/>
              <a:buChar char="•"/>
            </a:pPr>
            <a:endParaRPr lang="en-US" sz="1700" dirty="0"/>
          </a:p>
          <a:p>
            <a:pPr>
              <a:buFont typeface="Arial" panose="020B0604020202020204" pitchFamily="34" charset="0"/>
              <a:buChar char="•"/>
            </a:pPr>
            <a:endParaRPr lang="en-US" sz="1700" dirty="0"/>
          </a:p>
          <a:p>
            <a:pPr marL="0" indent="0">
              <a:buNone/>
            </a:pPr>
            <a:endParaRPr lang="en-US" sz="1700" dirty="0"/>
          </a:p>
          <a:p>
            <a:pPr marL="0" indent="0">
              <a:buNone/>
            </a:pPr>
            <a:endParaRPr lang="en-US" sz="1700" dirty="0"/>
          </a:p>
        </p:txBody>
      </p:sp>
      <p:sp>
        <p:nvSpPr>
          <p:cNvPr id="4" name="Slide Number Placeholder 3">
            <a:extLst>
              <a:ext uri="{FF2B5EF4-FFF2-40B4-BE49-F238E27FC236}">
                <a16:creationId xmlns:a16="http://schemas.microsoft.com/office/drawing/2014/main" id="{F020FE53-0FDE-4AB5-AAF7-C7CAA1EF9389}"/>
              </a:ext>
            </a:extLst>
          </p:cNvPr>
          <p:cNvSpPr>
            <a:spLocks noGrp="1"/>
          </p:cNvSpPr>
          <p:nvPr>
            <p:ph type="sldNum" sz="quarter" idx="12"/>
          </p:nvPr>
        </p:nvSpPr>
        <p:spPr/>
        <p:txBody>
          <a:bodyPr/>
          <a:lstStyle/>
          <a:p>
            <a:fld id="{3EC592BA-FC24-4534-831D-AAA3111F2F27}" type="slidenum">
              <a:rPr lang="en-US" smtClean="0"/>
              <a:t>24</a:t>
            </a:fld>
            <a:endParaRPr lang="en-US"/>
          </a:p>
        </p:txBody>
      </p:sp>
    </p:spTree>
    <p:extLst>
      <p:ext uri="{BB962C8B-B14F-4D97-AF65-F5344CB8AC3E}">
        <p14:creationId xmlns:p14="http://schemas.microsoft.com/office/powerpoint/2010/main" val="3313075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036"/>
            <a:ext cx="10058400" cy="1149698"/>
          </a:xfrm>
        </p:spPr>
        <p:txBody>
          <a:bodyPr>
            <a:normAutofit fontScale="90000"/>
          </a:bodyPr>
          <a:lstStyle/>
          <a:p>
            <a:br>
              <a:rPr lang="en-US" dirty="0"/>
            </a:br>
            <a:br>
              <a:rPr lang="en-US" dirty="0"/>
            </a:br>
            <a:r>
              <a:rPr lang="en-US" dirty="0"/>
              <a:t>6.</a:t>
            </a:r>
            <a:r>
              <a:rPr lang="en-US" sz="5300" dirty="0"/>
              <a:t>6 CSS FRAMWORKS</a:t>
            </a:r>
            <a:br>
              <a:rPr lang="en-US" b="1" dirty="0"/>
            </a:br>
            <a:endParaRPr lang="en-US" dirty="0"/>
          </a:p>
        </p:txBody>
      </p:sp>
      <p:sp>
        <p:nvSpPr>
          <p:cNvPr id="3" name="Content Placeholder 2"/>
          <p:cNvSpPr>
            <a:spLocks noGrp="1"/>
          </p:cNvSpPr>
          <p:nvPr>
            <p:ph idx="1"/>
          </p:nvPr>
        </p:nvSpPr>
        <p:spPr>
          <a:xfrm>
            <a:off x="1097280" y="1845734"/>
            <a:ext cx="10058400" cy="4582362"/>
          </a:xfrm>
        </p:spPr>
        <p:txBody>
          <a:bodyPr>
            <a:normAutofit/>
          </a:bodyPr>
          <a:lstStyle/>
          <a:p>
            <a:pPr>
              <a:buFont typeface="Arial" panose="020B0604020202020204" pitchFamily="34" charset="0"/>
              <a:buChar char="•"/>
            </a:pPr>
            <a:r>
              <a:rPr lang="en-US" sz="1700" dirty="0"/>
              <a:t> </a:t>
            </a:r>
            <a:r>
              <a:rPr lang="en-US" sz="1700" dirty="0" err="1"/>
              <a:t>Khi</a:t>
            </a:r>
            <a:r>
              <a:rPr lang="en-US" sz="1700" dirty="0"/>
              <a:t> </a:t>
            </a:r>
            <a:r>
              <a:rPr lang="en-US" sz="1700" dirty="0" err="1"/>
              <a:t>nhu</a:t>
            </a:r>
            <a:r>
              <a:rPr lang="en-US" sz="1700" dirty="0"/>
              <a:t> </a:t>
            </a:r>
            <a:r>
              <a:rPr lang="en-US" sz="1700" dirty="0" err="1"/>
              <a:t>cầu</a:t>
            </a:r>
            <a:r>
              <a:rPr lang="en-US" sz="1700" dirty="0"/>
              <a:t> </a:t>
            </a:r>
            <a:r>
              <a:rPr lang="en-US" sz="1700" dirty="0" err="1"/>
              <a:t>về</a:t>
            </a:r>
            <a:r>
              <a:rPr lang="en-US" sz="1700" dirty="0"/>
              <a:t> </a:t>
            </a:r>
            <a:r>
              <a:rPr lang="en-US" sz="1700" dirty="0" err="1"/>
              <a:t>các</a:t>
            </a:r>
            <a:r>
              <a:rPr lang="en-US" sz="1700" dirty="0"/>
              <a:t> </a:t>
            </a:r>
            <a:r>
              <a:rPr lang="en-US" sz="1700" dirty="0" err="1"/>
              <a:t>trang</a:t>
            </a:r>
            <a:r>
              <a:rPr lang="en-US" sz="1700" dirty="0"/>
              <a:t> web </a:t>
            </a:r>
            <a:r>
              <a:rPr lang="en-US" sz="1700" dirty="0" err="1"/>
              <a:t>đáp</a:t>
            </a:r>
            <a:r>
              <a:rPr lang="en-US" sz="1700" dirty="0"/>
              <a:t> </a:t>
            </a:r>
            <a:r>
              <a:rPr lang="en-US" sz="1700" dirty="0" err="1"/>
              <a:t>ứng</a:t>
            </a:r>
            <a:r>
              <a:rPr lang="en-US" sz="1700" dirty="0"/>
              <a:t> </a:t>
            </a:r>
            <a:r>
              <a:rPr lang="en-US" sz="1700" dirty="0" err="1"/>
              <a:t>đã</a:t>
            </a:r>
            <a:r>
              <a:rPr lang="en-US" sz="1700" dirty="0"/>
              <a:t> </a:t>
            </a:r>
            <a:r>
              <a:rPr lang="en-US" sz="1700" dirty="0" err="1"/>
              <a:t>tăng</a:t>
            </a:r>
            <a:r>
              <a:rPr lang="en-US" sz="1700" dirty="0"/>
              <a:t> </a:t>
            </a:r>
            <a:r>
              <a:rPr lang="en-US" sz="1700" dirty="0" err="1"/>
              <a:t>lên</a:t>
            </a:r>
            <a:r>
              <a:rPr lang="en-US" sz="1700" dirty="0"/>
              <a:t>, </a:t>
            </a:r>
            <a:r>
              <a:rPr lang="en-US" sz="1700" dirty="0" err="1"/>
              <a:t>sự</a:t>
            </a:r>
            <a:r>
              <a:rPr lang="en-US" sz="1700" dirty="0"/>
              <a:t> </a:t>
            </a:r>
            <a:r>
              <a:rPr lang="en-US" sz="1700" dirty="0" err="1"/>
              <a:t>phức</a:t>
            </a:r>
            <a:r>
              <a:rPr lang="en-US" sz="1700" dirty="0"/>
              <a:t> </a:t>
            </a:r>
            <a:r>
              <a:rPr lang="en-US" sz="1700" dirty="0" err="1"/>
              <a:t>tạp</a:t>
            </a:r>
            <a:r>
              <a:rPr lang="en-US" sz="1700" dirty="0"/>
              <a:t> </a:t>
            </a:r>
            <a:r>
              <a:rPr lang="en-US" sz="1700" dirty="0" err="1"/>
              <a:t>của</a:t>
            </a:r>
            <a:r>
              <a:rPr lang="en-US" sz="1700" dirty="0"/>
              <a:t> </a:t>
            </a:r>
            <a:r>
              <a:rPr lang="en-US" sz="1700" dirty="0" err="1"/>
              <a:t>bố</a:t>
            </a:r>
            <a:r>
              <a:rPr lang="en-US" sz="1700" dirty="0"/>
              <a:t> </a:t>
            </a:r>
            <a:r>
              <a:rPr lang="en-US" sz="1700" dirty="0" err="1"/>
              <a:t>cục</a:t>
            </a:r>
            <a:r>
              <a:rPr lang="en-US" sz="1700" dirty="0"/>
              <a:t>. </a:t>
            </a:r>
            <a:r>
              <a:rPr lang="en-US" sz="1700" dirty="0" err="1"/>
              <a:t>Sự</a:t>
            </a:r>
            <a:r>
              <a:rPr lang="en-US" sz="1700" dirty="0"/>
              <a:t> </a:t>
            </a:r>
            <a:r>
              <a:rPr lang="en-US" sz="1700" dirty="0" err="1"/>
              <a:t>phức</a:t>
            </a:r>
            <a:r>
              <a:rPr lang="en-US" sz="1700" dirty="0"/>
              <a:t> </a:t>
            </a:r>
            <a:r>
              <a:rPr lang="en-US" sz="1700" dirty="0" err="1"/>
              <a:t>tạp</a:t>
            </a:r>
            <a:r>
              <a:rPr lang="en-US" sz="1700" dirty="0"/>
              <a:t> </a:t>
            </a:r>
            <a:r>
              <a:rPr lang="en-US" sz="1700" dirty="0" err="1"/>
              <a:t>này</a:t>
            </a:r>
            <a:r>
              <a:rPr lang="en-US" sz="1700" dirty="0"/>
              <a:t> </a:t>
            </a:r>
            <a:r>
              <a:rPr lang="en-US" sz="1700" dirty="0" err="1"/>
              <a:t>đã</a:t>
            </a:r>
            <a:r>
              <a:rPr lang="en-US" sz="1700" dirty="0"/>
              <a:t> </a:t>
            </a:r>
            <a:r>
              <a:rPr lang="en-US" sz="1700" dirty="0" err="1"/>
              <a:t>dẫn</a:t>
            </a:r>
            <a:r>
              <a:rPr lang="en-US" sz="1700" dirty="0"/>
              <a:t> </a:t>
            </a:r>
            <a:r>
              <a:rPr lang="en-US" sz="1700" dirty="0" err="1"/>
              <a:t>đến</a:t>
            </a:r>
            <a:r>
              <a:rPr lang="en-US" sz="1700" dirty="0"/>
              <a:t> </a:t>
            </a:r>
            <a:r>
              <a:rPr lang="en-US" sz="1700" dirty="0" err="1"/>
              <a:t>sự</a:t>
            </a:r>
            <a:r>
              <a:rPr lang="en-US" sz="1700" dirty="0"/>
              <a:t> </a:t>
            </a:r>
            <a:r>
              <a:rPr lang="en-US" sz="1700" dirty="0" err="1"/>
              <a:t>phát</a:t>
            </a:r>
            <a:r>
              <a:rPr lang="en-US" sz="1700" dirty="0"/>
              <a:t> </a:t>
            </a:r>
            <a:r>
              <a:rPr lang="en-US" sz="1700" dirty="0" err="1"/>
              <a:t>triển</a:t>
            </a:r>
            <a:r>
              <a:rPr lang="en-US" sz="1700" dirty="0"/>
              <a:t> </a:t>
            </a:r>
            <a:r>
              <a:rPr lang="en-US" sz="1700" dirty="0" err="1"/>
              <a:t>của</a:t>
            </a:r>
            <a:r>
              <a:rPr lang="en-US" sz="1700" dirty="0"/>
              <a:t> </a:t>
            </a:r>
            <a:r>
              <a:rPr lang="en-US" sz="1700" dirty="0" err="1"/>
              <a:t>một</a:t>
            </a:r>
            <a:r>
              <a:rPr lang="en-US" sz="1700" dirty="0"/>
              <a:t> </a:t>
            </a:r>
            <a:r>
              <a:rPr lang="en-US" sz="1700" dirty="0" err="1"/>
              <a:t>số</a:t>
            </a:r>
            <a:r>
              <a:rPr lang="en-US" sz="1700" dirty="0"/>
              <a:t> </a:t>
            </a:r>
            <a:r>
              <a:rPr lang="en-US" sz="1700" b="1" dirty="0"/>
              <a:t>Frameworks</a:t>
            </a:r>
            <a:r>
              <a:rPr lang="en-US" sz="1700" dirty="0"/>
              <a:t> </a:t>
            </a:r>
            <a:r>
              <a:rPr lang="en-US" sz="1700" dirty="0" err="1"/>
              <a:t>để</a:t>
            </a:r>
            <a:r>
              <a:rPr lang="en-US" sz="1700" dirty="0"/>
              <a:t> </a:t>
            </a:r>
            <a:r>
              <a:rPr lang="en-US" sz="1700" dirty="0" err="1"/>
              <a:t>giúp</a:t>
            </a:r>
            <a:r>
              <a:rPr lang="en-US" sz="1700" dirty="0"/>
              <a:t> </a:t>
            </a:r>
            <a:r>
              <a:rPr lang="en-US" sz="1700" dirty="0" err="1"/>
              <a:t>việc</a:t>
            </a:r>
            <a:r>
              <a:rPr lang="en-US" sz="1700" dirty="0"/>
              <a:t> </a:t>
            </a:r>
            <a:r>
              <a:rPr lang="en-US" sz="1700" dirty="0" err="1"/>
              <a:t>tạo</a:t>
            </a:r>
            <a:r>
              <a:rPr lang="en-US" sz="1700" dirty="0"/>
              <a:t> </a:t>
            </a:r>
            <a:r>
              <a:rPr lang="en-US" sz="1700" dirty="0" err="1"/>
              <a:t>trang</a:t>
            </a:r>
            <a:r>
              <a:rPr lang="en-US" sz="1700" dirty="0"/>
              <a:t> web </a:t>
            </a:r>
            <a:r>
              <a:rPr lang="en-US" sz="1700" dirty="0" err="1"/>
              <a:t>đáp</a:t>
            </a:r>
            <a:r>
              <a:rPr lang="en-US" sz="1700" dirty="0"/>
              <a:t> </a:t>
            </a:r>
            <a:r>
              <a:rPr lang="en-US" sz="1700" dirty="0" err="1"/>
              <a:t>ứng</a:t>
            </a:r>
            <a:r>
              <a:rPr lang="en-US" sz="1700" dirty="0"/>
              <a:t> </a:t>
            </a:r>
            <a:r>
              <a:rPr lang="en-US" sz="1700" dirty="0" err="1"/>
              <a:t>dễ</a:t>
            </a:r>
            <a:r>
              <a:rPr lang="en-US" sz="1700" dirty="0"/>
              <a:t> </a:t>
            </a:r>
            <a:r>
              <a:rPr lang="en-US" sz="1700" dirty="0" err="1"/>
              <a:t>dàng</a:t>
            </a:r>
            <a:r>
              <a:rPr lang="en-US" sz="1700" dirty="0"/>
              <a:t> </a:t>
            </a:r>
            <a:r>
              <a:rPr lang="en-US" sz="1700" dirty="0" err="1"/>
              <a:t>hơn</a:t>
            </a:r>
            <a:r>
              <a:rPr lang="en-US" sz="1700" dirty="0"/>
              <a:t>. </a:t>
            </a:r>
            <a:r>
              <a:rPr lang="en-US" sz="1700" dirty="0" err="1"/>
              <a:t>Hai</a:t>
            </a:r>
            <a:r>
              <a:rPr lang="en-US" sz="1700" dirty="0"/>
              <a:t> </a:t>
            </a:r>
            <a:r>
              <a:rPr lang="en-US" sz="1700" dirty="0" err="1"/>
              <a:t>loại</a:t>
            </a:r>
            <a:r>
              <a:rPr lang="en-US" sz="1700" dirty="0"/>
              <a:t> </a:t>
            </a:r>
            <a:r>
              <a:rPr lang="en-US" sz="1700" dirty="0" err="1"/>
              <a:t>được</a:t>
            </a:r>
            <a:r>
              <a:rPr lang="en-US" sz="1700" dirty="0"/>
              <a:t> </a:t>
            </a:r>
            <a:r>
              <a:rPr lang="en-US" sz="1700" dirty="0" err="1"/>
              <a:t>sử</a:t>
            </a:r>
            <a:r>
              <a:rPr lang="en-US" sz="1700" dirty="0"/>
              <a:t> </a:t>
            </a:r>
            <a:r>
              <a:rPr lang="en-US" sz="1700" dirty="0" err="1"/>
              <a:t>dụng</a:t>
            </a:r>
            <a:r>
              <a:rPr lang="en-US" sz="1700" dirty="0"/>
              <a:t> </a:t>
            </a:r>
            <a:r>
              <a:rPr lang="en-US" sz="1700" dirty="0" err="1"/>
              <a:t>rộng</a:t>
            </a:r>
            <a:r>
              <a:rPr lang="en-US" sz="1700" dirty="0"/>
              <a:t> </a:t>
            </a:r>
            <a:r>
              <a:rPr lang="en-US" sz="1700" dirty="0" err="1"/>
              <a:t>rãi</a:t>
            </a:r>
            <a:r>
              <a:rPr lang="en-US" sz="1700" dirty="0"/>
              <a:t> </a:t>
            </a:r>
            <a:r>
              <a:rPr lang="en-US" sz="1700" dirty="0" err="1"/>
              <a:t>nhất</a:t>
            </a:r>
            <a:r>
              <a:rPr lang="en-US" sz="1700" dirty="0"/>
              <a:t> </a:t>
            </a:r>
            <a:r>
              <a:rPr lang="en-US" sz="1700" dirty="0" err="1"/>
              <a:t>là</a:t>
            </a:r>
            <a:r>
              <a:rPr lang="en-US" sz="1700" dirty="0"/>
              <a:t> </a:t>
            </a:r>
            <a:r>
              <a:rPr lang="en-US" sz="1700" b="1" dirty="0"/>
              <a:t>Foundation</a:t>
            </a:r>
            <a:r>
              <a:rPr lang="en-US" sz="1700" dirty="0"/>
              <a:t> </a:t>
            </a:r>
            <a:r>
              <a:rPr lang="en-US" sz="1700" dirty="0" err="1"/>
              <a:t>và</a:t>
            </a:r>
            <a:r>
              <a:rPr lang="en-US" sz="1700" dirty="0"/>
              <a:t> </a:t>
            </a:r>
            <a:r>
              <a:rPr lang="en-US" sz="1700" b="1" dirty="0"/>
              <a:t>Bootstrap</a:t>
            </a:r>
            <a:r>
              <a:rPr lang="en-US" sz="1700" dirty="0"/>
              <a:t>.</a:t>
            </a:r>
          </a:p>
          <a:p>
            <a:pPr>
              <a:buFont typeface="Arial" panose="020B0604020202020204" pitchFamily="34" charset="0"/>
              <a:buChar char="•"/>
            </a:pPr>
            <a:r>
              <a:rPr lang="en-US" sz="1700" dirty="0" err="1"/>
              <a:t>Hầu</a:t>
            </a:r>
            <a:r>
              <a:rPr lang="en-US" sz="1700" dirty="0"/>
              <a:t> </a:t>
            </a:r>
            <a:r>
              <a:rPr lang="en-US" sz="1700" dirty="0" err="1"/>
              <a:t>hết</a:t>
            </a:r>
            <a:r>
              <a:rPr lang="en-US" sz="1700" dirty="0"/>
              <a:t> </a:t>
            </a:r>
            <a:r>
              <a:rPr lang="en-US" sz="1700" dirty="0" err="1"/>
              <a:t>các</a:t>
            </a:r>
            <a:r>
              <a:rPr lang="en-US" sz="1700" dirty="0"/>
              <a:t> </a:t>
            </a:r>
            <a:r>
              <a:rPr lang="en-US" sz="1700" dirty="0" err="1"/>
              <a:t>khung</a:t>
            </a:r>
            <a:r>
              <a:rPr lang="en-US" sz="1700" dirty="0"/>
              <a:t> </a:t>
            </a:r>
            <a:r>
              <a:rPr lang="en-US" sz="1700" dirty="0" err="1"/>
              <a:t>sử</a:t>
            </a:r>
            <a:r>
              <a:rPr lang="en-US" sz="1700" dirty="0"/>
              <a:t> </a:t>
            </a:r>
            <a:r>
              <a:rPr lang="en-US" sz="1700" dirty="0" err="1"/>
              <a:t>dụng</a:t>
            </a:r>
            <a:r>
              <a:rPr lang="en-US" sz="1700" dirty="0"/>
              <a:t> </a:t>
            </a:r>
            <a:r>
              <a:rPr lang="en-US" sz="1700" dirty="0" err="1"/>
              <a:t>hệ</a:t>
            </a:r>
            <a:r>
              <a:rPr lang="en-US" sz="1700" dirty="0"/>
              <a:t> </a:t>
            </a:r>
            <a:r>
              <a:rPr lang="en-US" sz="1700" dirty="0" err="1"/>
              <a:t>thống</a:t>
            </a:r>
            <a:r>
              <a:rPr lang="en-US" sz="1700" dirty="0"/>
              <a:t> </a:t>
            </a:r>
            <a:r>
              <a:rPr lang="en-US" sz="1700" dirty="0" err="1"/>
              <a:t>lưới</a:t>
            </a:r>
            <a:r>
              <a:rPr lang="en-US" sz="1700" dirty="0"/>
              <a:t> 12 </a:t>
            </a:r>
            <a:r>
              <a:rPr lang="en-US" sz="1700" dirty="0" err="1"/>
              <a:t>cột</a:t>
            </a:r>
            <a:r>
              <a:rPr lang="en-US" sz="1700" dirty="0"/>
              <a:t> </a:t>
            </a:r>
            <a:r>
              <a:rPr lang="en-US" sz="1700" dirty="0" err="1"/>
              <a:t>tích</a:t>
            </a:r>
            <a:r>
              <a:rPr lang="en-US" sz="1700" dirty="0"/>
              <a:t> </a:t>
            </a:r>
            <a:r>
              <a:rPr lang="en-US" sz="1700" dirty="0" err="1"/>
              <a:t>hợp</a:t>
            </a:r>
            <a:r>
              <a:rPr lang="en-US" sz="1700" dirty="0"/>
              <a:t> </a:t>
            </a:r>
            <a:r>
              <a:rPr lang="en-US" sz="1700" dirty="0" err="1"/>
              <a:t>để</a:t>
            </a:r>
            <a:r>
              <a:rPr lang="en-US" sz="1700" dirty="0"/>
              <a:t> </a:t>
            </a:r>
            <a:r>
              <a:rPr lang="en-US" sz="1700" dirty="0" err="1"/>
              <a:t>tạo</a:t>
            </a:r>
            <a:r>
              <a:rPr lang="en-US" sz="1700" dirty="0"/>
              <a:t> responsive layouts. </a:t>
            </a:r>
          </a:p>
          <a:p>
            <a:pPr>
              <a:buFont typeface="Arial" panose="020B0604020202020204" pitchFamily="34" charset="0"/>
              <a:buChar char="•"/>
            </a:pPr>
            <a:r>
              <a:rPr lang="en-US" sz="1700" dirty="0" err="1"/>
              <a:t>Với</a:t>
            </a:r>
            <a:r>
              <a:rPr lang="en-US" sz="1700" dirty="0"/>
              <a:t> 12 </a:t>
            </a:r>
            <a:r>
              <a:rPr lang="en-US" sz="1700" dirty="0" err="1"/>
              <a:t>cột</a:t>
            </a:r>
            <a:r>
              <a:rPr lang="en-US" sz="1700" dirty="0"/>
              <a:t>, </a:t>
            </a:r>
            <a:r>
              <a:rPr lang="en-US" sz="1700" dirty="0" err="1"/>
              <a:t>người</a:t>
            </a:r>
            <a:r>
              <a:rPr lang="en-US" sz="1700" dirty="0"/>
              <a:t> ta </a:t>
            </a:r>
            <a:r>
              <a:rPr lang="en-US" sz="1700" dirty="0" err="1"/>
              <a:t>có</a:t>
            </a:r>
            <a:r>
              <a:rPr lang="en-US" sz="1700" dirty="0"/>
              <a:t> </a:t>
            </a:r>
            <a:r>
              <a:rPr lang="en-US" sz="1700" dirty="0" err="1"/>
              <a:t>thể</a:t>
            </a:r>
            <a:r>
              <a:rPr lang="en-US" sz="1700" dirty="0"/>
              <a:t> </a:t>
            </a:r>
            <a:r>
              <a:rPr lang="en-US" sz="1700" dirty="0" err="1"/>
              <a:t>nhận</a:t>
            </a:r>
            <a:r>
              <a:rPr lang="en-US" sz="1700" dirty="0"/>
              <a:t> </a:t>
            </a:r>
            <a:r>
              <a:rPr lang="en-US" sz="1700" dirty="0" err="1"/>
              <a:t>được</a:t>
            </a:r>
            <a:r>
              <a:rPr lang="en-US" sz="1700" dirty="0"/>
              <a:t> </a:t>
            </a:r>
            <a:r>
              <a:rPr lang="en-US" sz="1700" dirty="0" err="1"/>
              <a:t>số</a:t>
            </a:r>
            <a:r>
              <a:rPr lang="en-US" sz="1700" dirty="0"/>
              <a:t> </a:t>
            </a:r>
            <a:r>
              <a:rPr lang="en-US" sz="1700" dirty="0" err="1"/>
              <a:t>lượng</a:t>
            </a:r>
            <a:r>
              <a:rPr lang="en-US" sz="1700" dirty="0"/>
              <a:t> </a:t>
            </a:r>
            <a:r>
              <a:rPr lang="en-US" sz="1700" dirty="0" err="1"/>
              <a:t>cột</a:t>
            </a:r>
            <a:r>
              <a:rPr lang="en-US" sz="1700" dirty="0"/>
              <a:t> </a:t>
            </a:r>
            <a:r>
              <a:rPr lang="en-US" sz="1700" dirty="0" err="1"/>
              <a:t>có</a:t>
            </a:r>
            <a:r>
              <a:rPr lang="en-US" sz="1700" dirty="0"/>
              <a:t> </a:t>
            </a:r>
            <a:r>
              <a:rPr lang="en-US" sz="1700" dirty="0" err="1"/>
              <a:t>chiều</a:t>
            </a:r>
            <a:r>
              <a:rPr lang="en-US" sz="1700" dirty="0"/>
              <a:t> </a:t>
            </a:r>
            <a:r>
              <a:rPr lang="en-US" sz="1700" dirty="0" err="1"/>
              <a:t>rộng</a:t>
            </a:r>
            <a:r>
              <a:rPr lang="en-US" sz="1700" dirty="0"/>
              <a:t> </a:t>
            </a:r>
            <a:r>
              <a:rPr lang="en-US" sz="1700" dirty="0" err="1"/>
              <a:t>bằng</a:t>
            </a:r>
            <a:r>
              <a:rPr lang="en-US" sz="1700" dirty="0"/>
              <a:t> </a:t>
            </a:r>
            <a:r>
              <a:rPr lang="en-US" sz="1700" dirty="0" err="1"/>
              <a:t>nhau</a:t>
            </a:r>
            <a:r>
              <a:rPr lang="en-US" sz="1700" dirty="0"/>
              <a:t> </a:t>
            </a:r>
            <a:r>
              <a:rPr lang="en-US" sz="1700" dirty="0" err="1"/>
              <a:t>lớn</a:t>
            </a:r>
            <a:r>
              <a:rPr lang="en-US" sz="1700" dirty="0"/>
              <a:t> </a:t>
            </a:r>
            <a:r>
              <a:rPr lang="en-US" sz="1700" dirty="0" err="1"/>
              <a:t>nhất</a:t>
            </a:r>
            <a:r>
              <a:rPr lang="en-US" sz="1700" dirty="0"/>
              <a:t> </a:t>
            </a:r>
            <a:r>
              <a:rPr lang="en-US" sz="1700" dirty="0" err="1"/>
              <a:t>trên</a:t>
            </a:r>
            <a:r>
              <a:rPr lang="en-US" sz="1700" dirty="0"/>
              <a:t> </a:t>
            </a:r>
            <a:r>
              <a:rPr lang="en-US" sz="1700" dirty="0" err="1"/>
              <a:t>một</a:t>
            </a:r>
            <a:r>
              <a:rPr lang="en-US" sz="1700" dirty="0"/>
              <a:t> </a:t>
            </a:r>
            <a:r>
              <a:rPr lang="en-US" sz="1700" dirty="0" err="1"/>
              <a:t>hàng</a:t>
            </a:r>
            <a:r>
              <a:rPr lang="en-US" sz="1700" dirty="0"/>
              <a:t>. Grid (</a:t>
            </a:r>
            <a:r>
              <a:rPr lang="en-US" sz="1700" dirty="0" err="1"/>
              <a:t>lưới</a:t>
            </a:r>
            <a:r>
              <a:rPr lang="en-US" sz="1700" dirty="0"/>
              <a:t>) </a:t>
            </a:r>
            <a:r>
              <a:rPr lang="en-US" sz="1700" dirty="0" err="1"/>
              <a:t>bên</a:t>
            </a:r>
            <a:r>
              <a:rPr lang="en-US" sz="1700" dirty="0"/>
              <a:t> </a:t>
            </a:r>
            <a:r>
              <a:rPr lang="en-US" sz="1700" dirty="0" err="1"/>
              <a:t>dưới</a:t>
            </a:r>
            <a:r>
              <a:rPr lang="en-US" sz="1700" dirty="0"/>
              <a:t> </a:t>
            </a:r>
            <a:r>
              <a:rPr lang="en-US" sz="1700" dirty="0" err="1"/>
              <a:t>cho</a:t>
            </a:r>
            <a:r>
              <a:rPr lang="en-US" sz="1700" dirty="0"/>
              <a:t> </a:t>
            </a:r>
            <a:r>
              <a:rPr lang="en-US" sz="1700" dirty="0" err="1"/>
              <a:t>thấy</a:t>
            </a:r>
            <a:r>
              <a:rPr lang="en-US" sz="1700" dirty="0"/>
              <a:t> </a:t>
            </a:r>
            <a:r>
              <a:rPr lang="en-US" sz="1700" dirty="0" err="1"/>
              <a:t>có</a:t>
            </a:r>
            <a:r>
              <a:rPr lang="en-US" sz="1700" dirty="0"/>
              <a:t> </a:t>
            </a:r>
            <a:r>
              <a:rPr lang="en-US" sz="1700" dirty="0" err="1"/>
              <a:t>thể</a:t>
            </a:r>
            <a:r>
              <a:rPr lang="en-US" sz="1700" dirty="0"/>
              <a:t> </a:t>
            </a:r>
            <a:r>
              <a:rPr lang="en-US" sz="1700" dirty="0" err="1"/>
              <a:t>có</a:t>
            </a:r>
            <a:r>
              <a:rPr lang="en-US" sz="1700" dirty="0"/>
              <a:t> </a:t>
            </a:r>
            <a:r>
              <a:rPr lang="en-US" sz="1700" dirty="0" err="1"/>
              <a:t>các</a:t>
            </a:r>
            <a:r>
              <a:rPr lang="en-US" sz="1700" dirty="0"/>
              <a:t> </a:t>
            </a:r>
            <a:r>
              <a:rPr lang="en-US" sz="1700" dirty="0" err="1"/>
              <a:t>cột</a:t>
            </a:r>
            <a:r>
              <a:rPr lang="en-US" sz="1700" dirty="0"/>
              <a:t> </a:t>
            </a:r>
            <a:r>
              <a:rPr lang="en-US" sz="1700" dirty="0" err="1"/>
              <a:t>có</a:t>
            </a:r>
            <a:r>
              <a:rPr lang="en-US" sz="1700" dirty="0"/>
              <a:t> </a:t>
            </a:r>
            <a:r>
              <a:rPr lang="en-US" sz="1700" dirty="0" err="1"/>
              <a:t>chiều</a:t>
            </a:r>
            <a:r>
              <a:rPr lang="en-US" sz="1700" dirty="0"/>
              <a:t> </a:t>
            </a:r>
            <a:r>
              <a:rPr lang="en-US" sz="1700" dirty="0" err="1"/>
              <a:t>rộng</a:t>
            </a:r>
            <a:r>
              <a:rPr lang="en-US" sz="1700" dirty="0"/>
              <a:t> </a:t>
            </a:r>
            <a:r>
              <a:rPr lang="en-US" sz="1700" dirty="0" err="1"/>
              <a:t>bằng</a:t>
            </a:r>
            <a:r>
              <a:rPr lang="en-US" sz="1700" dirty="0"/>
              <a:t> 1, 2, 3, 4, 6 </a:t>
            </a:r>
            <a:r>
              <a:rPr lang="en-US" sz="1700" dirty="0" err="1"/>
              <a:t>và</a:t>
            </a:r>
            <a:r>
              <a:rPr lang="en-US" sz="1700" dirty="0"/>
              <a:t> 12 </a:t>
            </a:r>
            <a:r>
              <a:rPr lang="en-US" sz="1700" dirty="0" err="1"/>
              <a:t>với</a:t>
            </a:r>
            <a:r>
              <a:rPr lang="en-US" sz="1700" dirty="0"/>
              <a:t> </a:t>
            </a:r>
            <a:r>
              <a:rPr lang="en-US" sz="1700" dirty="0" err="1"/>
              <a:t>lưới</a:t>
            </a:r>
            <a:r>
              <a:rPr lang="en-US" sz="1700" dirty="0"/>
              <a:t> 12 </a:t>
            </a:r>
            <a:r>
              <a:rPr lang="en-US" sz="1700" dirty="0" err="1"/>
              <a:t>cột</a:t>
            </a:r>
            <a:r>
              <a:rPr lang="en-US" sz="1700" dirty="0"/>
              <a:t>.</a:t>
            </a:r>
          </a:p>
          <a:p>
            <a:pPr>
              <a:buFont typeface="Arial" panose="020B0604020202020204" pitchFamily="34" charset="0"/>
              <a:buChar char="•"/>
            </a:pPr>
            <a:endParaRPr lang="en-US" sz="1700" dirty="0"/>
          </a:p>
          <a:p>
            <a:pPr marL="0" indent="0">
              <a:buNone/>
            </a:pPr>
            <a:endParaRPr lang="en-US" sz="1700" dirty="0"/>
          </a:p>
        </p:txBody>
      </p:sp>
      <p:sp>
        <p:nvSpPr>
          <p:cNvPr id="4" name="Slide Number Placeholder 3">
            <a:extLst>
              <a:ext uri="{FF2B5EF4-FFF2-40B4-BE49-F238E27FC236}">
                <a16:creationId xmlns:a16="http://schemas.microsoft.com/office/drawing/2014/main" id="{FA41B59D-5F2B-42C5-A549-B6CB68256EA8}"/>
              </a:ext>
            </a:extLst>
          </p:cNvPr>
          <p:cNvSpPr>
            <a:spLocks noGrp="1"/>
          </p:cNvSpPr>
          <p:nvPr>
            <p:ph type="sldNum" sz="quarter" idx="12"/>
          </p:nvPr>
        </p:nvSpPr>
        <p:spPr/>
        <p:txBody>
          <a:bodyPr/>
          <a:lstStyle/>
          <a:p>
            <a:fld id="{3EC592BA-FC24-4534-831D-AAA3111F2F27}" type="slidenum">
              <a:rPr lang="en-US" smtClean="0"/>
              <a:t>25</a:t>
            </a:fld>
            <a:endParaRPr lang="en-US"/>
          </a:p>
        </p:txBody>
      </p:sp>
    </p:spTree>
    <p:extLst>
      <p:ext uri="{BB962C8B-B14F-4D97-AF65-F5344CB8AC3E}">
        <p14:creationId xmlns:p14="http://schemas.microsoft.com/office/powerpoint/2010/main" val="1807920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036"/>
            <a:ext cx="10058400" cy="1149698"/>
          </a:xfrm>
        </p:spPr>
        <p:txBody>
          <a:bodyPr>
            <a:normAutofit fontScale="90000"/>
          </a:bodyPr>
          <a:lstStyle/>
          <a:p>
            <a:br>
              <a:rPr lang="en-US" dirty="0"/>
            </a:br>
            <a:br>
              <a:rPr lang="en-US" dirty="0"/>
            </a:br>
            <a:r>
              <a:rPr lang="en-US" dirty="0"/>
              <a:t>6.</a:t>
            </a:r>
            <a:r>
              <a:rPr lang="en-US" sz="5300" dirty="0"/>
              <a:t>6 CSS FRAMWORKS</a:t>
            </a:r>
            <a:br>
              <a:rPr lang="en-US" b="1" dirty="0"/>
            </a:br>
            <a:endParaRPr lang="en-US" dirty="0"/>
          </a:p>
        </p:txBody>
      </p:sp>
      <p:pic>
        <p:nvPicPr>
          <p:cNvPr id="5" name="Picture 4"/>
          <p:cNvPicPr/>
          <p:nvPr/>
        </p:nvPicPr>
        <p:blipFill>
          <a:blip r:embed="rId2"/>
          <a:stretch>
            <a:fillRect/>
          </a:stretch>
        </p:blipFill>
        <p:spPr>
          <a:xfrm>
            <a:off x="0" y="1845734"/>
            <a:ext cx="6248400" cy="4555066"/>
          </a:xfrm>
          <a:prstGeom prst="rect">
            <a:avLst/>
          </a:prstGeom>
        </p:spPr>
      </p:pic>
      <p:pic>
        <p:nvPicPr>
          <p:cNvPr id="6" name="Picture 5"/>
          <p:cNvPicPr/>
          <p:nvPr/>
        </p:nvPicPr>
        <p:blipFill>
          <a:blip r:embed="rId3"/>
          <a:stretch>
            <a:fillRect/>
          </a:stretch>
        </p:blipFill>
        <p:spPr>
          <a:xfrm>
            <a:off x="6248400" y="1883456"/>
            <a:ext cx="5943600" cy="4517344"/>
          </a:xfrm>
          <a:prstGeom prst="rect">
            <a:avLst/>
          </a:prstGeom>
        </p:spPr>
      </p:pic>
      <p:sp>
        <p:nvSpPr>
          <p:cNvPr id="3" name="Slide Number Placeholder 2">
            <a:extLst>
              <a:ext uri="{FF2B5EF4-FFF2-40B4-BE49-F238E27FC236}">
                <a16:creationId xmlns:a16="http://schemas.microsoft.com/office/drawing/2014/main" id="{467804FB-8D95-46CD-BBA0-2AED3FCAC454}"/>
              </a:ext>
            </a:extLst>
          </p:cNvPr>
          <p:cNvSpPr>
            <a:spLocks noGrp="1"/>
          </p:cNvSpPr>
          <p:nvPr>
            <p:ph type="sldNum" sz="quarter" idx="12"/>
          </p:nvPr>
        </p:nvSpPr>
        <p:spPr/>
        <p:txBody>
          <a:bodyPr/>
          <a:lstStyle/>
          <a:p>
            <a:fld id="{3EC592BA-FC24-4534-831D-AAA3111F2F27}" type="slidenum">
              <a:rPr lang="en-US" smtClean="0"/>
              <a:t>26</a:t>
            </a:fld>
            <a:endParaRPr lang="en-US"/>
          </a:p>
        </p:txBody>
      </p:sp>
    </p:spTree>
    <p:extLst>
      <p:ext uri="{BB962C8B-B14F-4D97-AF65-F5344CB8AC3E}">
        <p14:creationId xmlns:p14="http://schemas.microsoft.com/office/powerpoint/2010/main" val="1471264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036"/>
            <a:ext cx="10058400" cy="1149698"/>
          </a:xfrm>
        </p:spPr>
        <p:txBody>
          <a:bodyPr>
            <a:normAutofit fontScale="90000"/>
          </a:bodyPr>
          <a:lstStyle/>
          <a:p>
            <a:br>
              <a:rPr lang="en-US" dirty="0"/>
            </a:br>
            <a:br>
              <a:rPr lang="en-US" dirty="0"/>
            </a:br>
            <a:r>
              <a:rPr lang="en-US" dirty="0"/>
              <a:t>6.</a:t>
            </a:r>
            <a:r>
              <a:rPr lang="en-US" sz="5300" dirty="0"/>
              <a:t>7 FLEX BOX</a:t>
            </a:r>
            <a:br>
              <a:rPr lang="en-US" b="1" dirty="0"/>
            </a:br>
            <a:endParaRPr lang="en-US" dirty="0"/>
          </a:p>
        </p:txBody>
      </p:sp>
      <p:sp>
        <p:nvSpPr>
          <p:cNvPr id="3" name="Content Placeholder 2"/>
          <p:cNvSpPr>
            <a:spLocks noGrp="1"/>
          </p:cNvSpPr>
          <p:nvPr>
            <p:ph idx="1"/>
          </p:nvPr>
        </p:nvSpPr>
        <p:spPr>
          <a:xfrm>
            <a:off x="1097280" y="1845734"/>
            <a:ext cx="10058400" cy="4582362"/>
          </a:xfrm>
        </p:spPr>
        <p:txBody>
          <a:bodyPr>
            <a:normAutofit/>
          </a:bodyPr>
          <a:lstStyle/>
          <a:p>
            <a:pPr>
              <a:buFont typeface="Arial" panose="020B0604020202020204" pitchFamily="34" charset="0"/>
              <a:buChar char="•"/>
            </a:pPr>
            <a:r>
              <a:rPr lang="en-US" sz="1700" dirty="0"/>
              <a:t> </a:t>
            </a:r>
            <a:r>
              <a:rPr lang="en-US" sz="1700" b="1" dirty="0" err="1"/>
              <a:t>Flexbox</a:t>
            </a:r>
            <a:r>
              <a:rPr lang="en-US" sz="1700" dirty="0"/>
              <a:t> </a:t>
            </a:r>
            <a:r>
              <a:rPr lang="en-US" sz="1700" dirty="0" err="1"/>
              <a:t>là</a:t>
            </a:r>
            <a:r>
              <a:rPr lang="en-US" sz="1700" dirty="0"/>
              <a:t> </a:t>
            </a:r>
            <a:r>
              <a:rPr lang="en-US" sz="1700" dirty="0" err="1"/>
              <a:t>một</a:t>
            </a:r>
            <a:r>
              <a:rPr lang="en-US" sz="1700" dirty="0"/>
              <a:t> </a:t>
            </a:r>
            <a:r>
              <a:rPr lang="en-US" sz="1700" dirty="0" err="1"/>
              <a:t>công</a:t>
            </a:r>
            <a:r>
              <a:rPr lang="en-US" sz="1700" dirty="0"/>
              <a:t> </a:t>
            </a:r>
            <a:r>
              <a:rPr lang="en-US" sz="1700" dirty="0" err="1"/>
              <a:t>cụ</a:t>
            </a:r>
            <a:r>
              <a:rPr lang="en-US" sz="1700" dirty="0"/>
              <a:t> layout </a:t>
            </a:r>
            <a:r>
              <a:rPr lang="en-US" sz="1700" dirty="0" err="1"/>
              <a:t>một</a:t>
            </a:r>
            <a:r>
              <a:rPr lang="en-US" sz="1700" dirty="0"/>
              <a:t> </a:t>
            </a:r>
            <a:r>
              <a:rPr lang="en-US" sz="1700" dirty="0" err="1"/>
              <a:t>chiều</a:t>
            </a:r>
            <a:r>
              <a:rPr lang="en-US" sz="1700" dirty="0"/>
              <a:t> </a:t>
            </a:r>
            <a:r>
              <a:rPr lang="en-US" sz="1700" dirty="0" err="1"/>
              <a:t>để</a:t>
            </a:r>
            <a:r>
              <a:rPr lang="en-US" sz="1700" dirty="0"/>
              <a:t> </a:t>
            </a:r>
            <a:r>
              <a:rPr lang="en-US" sz="1700" dirty="0" err="1"/>
              <a:t>bố</a:t>
            </a:r>
            <a:r>
              <a:rPr lang="en-US" sz="1700" dirty="0"/>
              <a:t> </a:t>
            </a:r>
            <a:r>
              <a:rPr lang="en-US" sz="1700" dirty="0" err="1"/>
              <a:t>trí</a:t>
            </a:r>
            <a:r>
              <a:rPr lang="en-US" sz="1700" dirty="0"/>
              <a:t> </a:t>
            </a:r>
            <a:r>
              <a:rPr lang="en-US" sz="1700" dirty="0" err="1"/>
              <a:t>các</a:t>
            </a:r>
            <a:r>
              <a:rPr lang="en-US" sz="1700" dirty="0"/>
              <a:t> </a:t>
            </a:r>
            <a:r>
              <a:rPr lang="en-US" sz="1700" dirty="0" err="1"/>
              <a:t>phần</a:t>
            </a:r>
            <a:r>
              <a:rPr lang="en-US" sz="1700" dirty="0"/>
              <a:t> </a:t>
            </a:r>
            <a:r>
              <a:rPr lang="en-US" sz="1700" dirty="0" err="1"/>
              <a:t>tử</a:t>
            </a:r>
            <a:r>
              <a:rPr lang="en-US" sz="1700" dirty="0"/>
              <a:t> </a:t>
            </a:r>
            <a:r>
              <a:rPr lang="en-US" sz="1700" dirty="0" err="1"/>
              <a:t>trong</a:t>
            </a:r>
            <a:r>
              <a:rPr lang="en-US" sz="1700" dirty="0"/>
              <a:t> </a:t>
            </a:r>
            <a:r>
              <a:rPr lang="en-US" sz="1700" dirty="0" err="1"/>
              <a:t>các</a:t>
            </a:r>
            <a:r>
              <a:rPr lang="en-US" sz="1700" dirty="0"/>
              <a:t> </a:t>
            </a:r>
            <a:r>
              <a:rPr lang="en-US" sz="1700" dirty="0" err="1"/>
              <a:t>hàng</a:t>
            </a:r>
            <a:r>
              <a:rPr lang="en-US" sz="1700" dirty="0"/>
              <a:t> </a:t>
            </a:r>
            <a:r>
              <a:rPr lang="en-US" sz="1700" dirty="0" err="1"/>
              <a:t>hoặc</a:t>
            </a:r>
            <a:r>
              <a:rPr lang="en-US" sz="1700" dirty="0"/>
              <a:t> </a:t>
            </a:r>
            <a:r>
              <a:rPr lang="en-US" sz="1700" dirty="0" err="1"/>
              <a:t>cột</a:t>
            </a:r>
            <a:r>
              <a:rPr lang="en-US" sz="1700" dirty="0"/>
              <a:t>. </a:t>
            </a:r>
            <a:r>
              <a:rPr lang="en-US" sz="1700" dirty="0" err="1"/>
              <a:t>Nó</a:t>
            </a:r>
            <a:r>
              <a:rPr lang="en-US" sz="1700" dirty="0"/>
              <a:t> </a:t>
            </a:r>
            <a:r>
              <a:rPr lang="en-US" sz="1700" dirty="0" err="1"/>
              <a:t>được</a:t>
            </a:r>
            <a:r>
              <a:rPr lang="en-US" sz="1700" dirty="0"/>
              <a:t> </a:t>
            </a:r>
            <a:r>
              <a:rPr lang="en-US" sz="1700" dirty="0" err="1"/>
              <a:t>thiết</a:t>
            </a:r>
            <a:r>
              <a:rPr lang="en-US" sz="1700" dirty="0"/>
              <a:t> </a:t>
            </a:r>
            <a:r>
              <a:rPr lang="en-US" sz="1700" dirty="0" err="1"/>
              <a:t>kế</a:t>
            </a:r>
            <a:r>
              <a:rPr lang="en-US" sz="1700" dirty="0"/>
              <a:t> </a:t>
            </a:r>
            <a:r>
              <a:rPr lang="en-US" sz="1700" dirty="0" err="1"/>
              <a:t>để</a:t>
            </a:r>
            <a:r>
              <a:rPr lang="en-US" sz="1700" dirty="0"/>
              <a:t> </a:t>
            </a:r>
            <a:r>
              <a:rPr lang="en-US" sz="1700" dirty="0" err="1"/>
              <a:t>giải</a:t>
            </a:r>
            <a:r>
              <a:rPr lang="en-US" sz="1700" dirty="0"/>
              <a:t> </a:t>
            </a:r>
            <a:r>
              <a:rPr lang="en-US" sz="1700" dirty="0" err="1"/>
              <a:t>quyết</a:t>
            </a:r>
            <a:r>
              <a:rPr lang="en-US" sz="1700" dirty="0"/>
              <a:t> </a:t>
            </a:r>
            <a:r>
              <a:rPr lang="en-US" sz="1700" dirty="0" err="1"/>
              <a:t>nhiều</a:t>
            </a:r>
            <a:r>
              <a:rPr lang="en-US" sz="1700" dirty="0"/>
              <a:t> </a:t>
            </a:r>
            <a:r>
              <a:rPr lang="en-US" sz="1700" dirty="0" err="1"/>
              <a:t>vấn</a:t>
            </a:r>
            <a:r>
              <a:rPr lang="en-US" sz="1700" dirty="0"/>
              <a:t> </a:t>
            </a:r>
            <a:r>
              <a:rPr lang="en-US" sz="1700" dirty="0" err="1"/>
              <a:t>đề</a:t>
            </a:r>
            <a:r>
              <a:rPr lang="en-US" sz="1700" dirty="0"/>
              <a:t> </a:t>
            </a:r>
            <a:r>
              <a:rPr lang="en-US" sz="1700" dirty="0" err="1"/>
              <a:t>với</a:t>
            </a:r>
            <a:r>
              <a:rPr lang="en-US" sz="1700" dirty="0"/>
              <a:t> </a:t>
            </a:r>
            <a:r>
              <a:rPr lang="en-US" sz="1700" b="1" dirty="0"/>
              <a:t>position</a:t>
            </a:r>
            <a:r>
              <a:rPr lang="en-US" sz="1700" dirty="0"/>
              <a:t> </a:t>
            </a:r>
            <a:r>
              <a:rPr lang="en-US" sz="1700" dirty="0" err="1"/>
              <a:t>và</a:t>
            </a:r>
            <a:r>
              <a:rPr lang="en-US" sz="1700" dirty="0"/>
              <a:t> </a:t>
            </a:r>
            <a:r>
              <a:rPr lang="en-US" sz="1700" b="1" dirty="0"/>
              <a:t>float</a:t>
            </a:r>
            <a:r>
              <a:rPr lang="en-US" sz="1700" dirty="0"/>
              <a:t>. </a:t>
            </a:r>
          </a:p>
          <a:p>
            <a:pPr>
              <a:buFont typeface="Arial" panose="020B0604020202020204" pitchFamily="34" charset="0"/>
              <a:buChar char="•"/>
            </a:pPr>
            <a:endParaRPr lang="en-US" sz="1700" dirty="0"/>
          </a:p>
          <a:p>
            <a:pPr>
              <a:buFont typeface="Arial" panose="020B0604020202020204" pitchFamily="34" charset="0"/>
              <a:buChar char="•"/>
            </a:pPr>
            <a:r>
              <a:rPr lang="en-US" sz="1700" dirty="0" err="1"/>
              <a:t>Bản</a:t>
            </a:r>
            <a:r>
              <a:rPr lang="en-US" sz="1700" dirty="0"/>
              <a:t> </a:t>
            </a:r>
            <a:r>
              <a:rPr lang="en-US" sz="1700" dirty="0" err="1"/>
              <a:t>thảo</a:t>
            </a:r>
            <a:r>
              <a:rPr lang="en-US" sz="1700" dirty="0"/>
              <a:t> </a:t>
            </a:r>
            <a:r>
              <a:rPr lang="en-US" sz="1700" dirty="0" err="1"/>
              <a:t>làm</a:t>
            </a:r>
            <a:r>
              <a:rPr lang="en-US" sz="1700" dirty="0"/>
              <a:t> </a:t>
            </a:r>
            <a:r>
              <a:rPr lang="en-US" sz="1700" dirty="0" err="1"/>
              <a:t>việc</a:t>
            </a:r>
            <a:r>
              <a:rPr lang="en-US" sz="1700" dirty="0"/>
              <a:t> </a:t>
            </a:r>
            <a:r>
              <a:rPr lang="en-US" sz="1700" dirty="0" err="1"/>
              <a:t>đầu</a:t>
            </a:r>
            <a:r>
              <a:rPr lang="en-US" sz="1700" dirty="0"/>
              <a:t> </a:t>
            </a:r>
            <a:r>
              <a:rPr lang="en-US" sz="1700" dirty="0" err="1"/>
              <a:t>tiên</a:t>
            </a:r>
            <a:r>
              <a:rPr lang="en-US" sz="1700" dirty="0"/>
              <a:t> </a:t>
            </a:r>
            <a:r>
              <a:rPr lang="en-US" sz="1700" dirty="0" err="1"/>
              <a:t>cho</a:t>
            </a:r>
            <a:r>
              <a:rPr lang="en-US" sz="1700" dirty="0"/>
              <a:t> </a:t>
            </a:r>
            <a:r>
              <a:rPr lang="en-US" sz="1700" dirty="0" err="1"/>
              <a:t>Flexbox</a:t>
            </a:r>
            <a:r>
              <a:rPr lang="en-US" sz="1700" dirty="0"/>
              <a:t> </a:t>
            </a:r>
            <a:r>
              <a:rPr lang="en-US" sz="1700" dirty="0" err="1"/>
              <a:t>đã</a:t>
            </a:r>
            <a:r>
              <a:rPr lang="en-US" sz="1700" dirty="0"/>
              <a:t> </a:t>
            </a:r>
            <a:r>
              <a:rPr lang="en-US" sz="1700" dirty="0" err="1"/>
              <a:t>được</a:t>
            </a:r>
            <a:r>
              <a:rPr lang="en-US" sz="1700" dirty="0"/>
              <a:t> </a:t>
            </a:r>
            <a:r>
              <a:rPr lang="en-US" sz="1700" dirty="0" err="1"/>
              <a:t>xuất</a:t>
            </a:r>
            <a:r>
              <a:rPr lang="en-US" sz="1700" dirty="0"/>
              <a:t> </a:t>
            </a:r>
            <a:r>
              <a:rPr lang="en-US" sz="1700" dirty="0" err="1"/>
              <a:t>bản</a:t>
            </a:r>
            <a:r>
              <a:rPr lang="en-US" sz="1700" dirty="0"/>
              <a:t> </a:t>
            </a:r>
            <a:r>
              <a:rPr lang="en-US" sz="1700" dirty="0" err="1"/>
              <a:t>vào</a:t>
            </a:r>
            <a:r>
              <a:rPr lang="en-US" sz="1700" dirty="0"/>
              <a:t> </a:t>
            </a:r>
            <a:r>
              <a:rPr lang="en-US" sz="1700" dirty="0" err="1"/>
              <a:t>năm</a:t>
            </a:r>
            <a:r>
              <a:rPr lang="en-US" sz="1700" dirty="0"/>
              <a:t> 2009, </a:t>
            </a:r>
            <a:r>
              <a:rPr lang="en-US" sz="1700" dirty="0" err="1"/>
              <a:t>nhưng</a:t>
            </a:r>
            <a:r>
              <a:rPr lang="en-US" sz="1700" dirty="0"/>
              <a:t> </a:t>
            </a:r>
            <a:r>
              <a:rPr lang="en-US" sz="1700" dirty="0" err="1"/>
              <a:t>nó</a:t>
            </a:r>
            <a:r>
              <a:rPr lang="en-US" sz="1700" dirty="0"/>
              <a:t> </a:t>
            </a:r>
            <a:r>
              <a:rPr lang="en-US" sz="1700" dirty="0" err="1"/>
              <a:t>đã</a:t>
            </a:r>
            <a:r>
              <a:rPr lang="en-US" sz="1700" dirty="0"/>
              <a:t> </a:t>
            </a:r>
            <a:r>
              <a:rPr lang="en-US" sz="1700" dirty="0" err="1"/>
              <a:t>trải</a:t>
            </a:r>
            <a:r>
              <a:rPr lang="en-US" sz="1700" dirty="0"/>
              <a:t> qua </a:t>
            </a:r>
            <a:r>
              <a:rPr lang="en-US" sz="1700" dirty="0" err="1"/>
              <a:t>một</a:t>
            </a:r>
            <a:r>
              <a:rPr lang="en-US" sz="1700" dirty="0"/>
              <a:t> </a:t>
            </a:r>
            <a:r>
              <a:rPr lang="en-US" sz="1700" dirty="0" err="1"/>
              <a:t>số</a:t>
            </a:r>
            <a:r>
              <a:rPr lang="en-US" sz="1700" dirty="0"/>
              <a:t> </a:t>
            </a:r>
            <a:r>
              <a:rPr lang="en-US" sz="1700" dirty="0" err="1"/>
              <a:t>thay</a:t>
            </a:r>
            <a:r>
              <a:rPr lang="en-US" sz="1700" dirty="0"/>
              <a:t> </a:t>
            </a:r>
            <a:r>
              <a:rPr lang="en-US" sz="1700" dirty="0" err="1"/>
              <a:t>đổi</a:t>
            </a:r>
            <a:r>
              <a:rPr lang="en-US" sz="1700" dirty="0"/>
              <a:t> </a:t>
            </a:r>
            <a:r>
              <a:rPr lang="en-US" sz="1700" dirty="0" err="1"/>
              <a:t>và</a:t>
            </a:r>
            <a:r>
              <a:rPr lang="en-US" sz="1700" dirty="0"/>
              <a:t> </a:t>
            </a:r>
            <a:r>
              <a:rPr lang="en-US" sz="1700" dirty="0" err="1"/>
              <a:t>bản</a:t>
            </a:r>
            <a:r>
              <a:rPr lang="en-US" sz="1700" dirty="0"/>
              <a:t> </a:t>
            </a:r>
            <a:r>
              <a:rPr lang="en-US" sz="1700" dirty="0" err="1"/>
              <a:t>dự</a:t>
            </a:r>
            <a:r>
              <a:rPr lang="en-US" sz="1700" dirty="0"/>
              <a:t> </a:t>
            </a:r>
            <a:r>
              <a:rPr lang="en-US" sz="1700" dirty="0" err="1"/>
              <a:t>thảo</a:t>
            </a:r>
            <a:r>
              <a:rPr lang="en-US" sz="1700" dirty="0"/>
              <a:t> </a:t>
            </a:r>
            <a:r>
              <a:rPr lang="en-US" sz="1700" dirty="0" err="1"/>
              <a:t>làm</a:t>
            </a:r>
            <a:r>
              <a:rPr lang="en-US" sz="1700" dirty="0"/>
              <a:t> </a:t>
            </a:r>
            <a:r>
              <a:rPr lang="en-US" sz="1700" dirty="0" err="1"/>
              <a:t>việc</a:t>
            </a:r>
            <a:r>
              <a:rPr lang="en-US" sz="1700" dirty="0"/>
              <a:t> </a:t>
            </a:r>
            <a:r>
              <a:rPr lang="en-US" sz="1700" dirty="0" err="1"/>
              <a:t>đã</a:t>
            </a:r>
            <a:r>
              <a:rPr lang="en-US" sz="1700" dirty="0"/>
              <a:t> </a:t>
            </a:r>
            <a:r>
              <a:rPr lang="en-US" sz="1700" dirty="0" err="1"/>
              <a:t>không</a:t>
            </a:r>
            <a:r>
              <a:rPr lang="en-US" sz="1700" dirty="0"/>
              <a:t> </a:t>
            </a:r>
            <a:r>
              <a:rPr lang="en-US" sz="1700" dirty="0" err="1"/>
              <a:t>được</a:t>
            </a:r>
            <a:r>
              <a:rPr lang="en-US" sz="1700" dirty="0"/>
              <a:t> </a:t>
            </a:r>
            <a:r>
              <a:rPr lang="en-US" sz="1700" dirty="0" err="1"/>
              <a:t>xuất</a:t>
            </a:r>
            <a:r>
              <a:rPr lang="en-US" sz="1700" dirty="0"/>
              <a:t> </a:t>
            </a:r>
            <a:r>
              <a:rPr lang="en-US" sz="1700" dirty="0" err="1"/>
              <a:t>bản</a:t>
            </a:r>
            <a:r>
              <a:rPr lang="en-US" sz="1700" dirty="0"/>
              <a:t> </a:t>
            </a:r>
            <a:r>
              <a:rPr lang="en-US" sz="1700" dirty="0" err="1"/>
              <a:t>cho</a:t>
            </a:r>
            <a:r>
              <a:rPr lang="en-US" sz="1700" dirty="0"/>
              <a:t> </a:t>
            </a:r>
            <a:r>
              <a:rPr lang="en-US" sz="1700" dirty="0" err="1"/>
              <a:t>đến</a:t>
            </a:r>
            <a:r>
              <a:rPr lang="en-US" sz="1700" dirty="0"/>
              <a:t> </a:t>
            </a:r>
            <a:r>
              <a:rPr lang="en-US" sz="1700" dirty="0" err="1"/>
              <a:t>năm</a:t>
            </a:r>
            <a:r>
              <a:rPr lang="en-US" sz="1700" dirty="0"/>
              <a:t> 2013</a:t>
            </a:r>
          </a:p>
          <a:p>
            <a:pPr marL="0" indent="0">
              <a:buNone/>
            </a:pPr>
            <a:endParaRPr lang="en-US" sz="1700" dirty="0"/>
          </a:p>
        </p:txBody>
      </p:sp>
      <p:sp>
        <p:nvSpPr>
          <p:cNvPr id="4" name="Slide Number Placeholder 3">
            <a:extLst>
              <a:ext uri="{FF2B5EF4-FFF2-40B4-BE49-F238E27FC236}">
                <a16:creationId xmlns:a16="http://schemas.microsoft.com/office/drawing/2014/main" id="{DA85517D-D73B-4285-A142-EC663A4BF570}"/>
              </a:ext>
            </a:extLst>
          </p:cNvPr>
          <p:cNvSpPr>
            <a:spLocks noGrp="1"/>
          </p:cNvSpPr>
          <p:nvPr>
            <p:ph type="sldNum" sz="quarter" idx="12"/>
          </p:nvPr>
        </p:nvSpPr>
        <p:spPr/>
        <p:txBody>
          <a:bodyPr/>
          <a:lstStyle/>
          <a:p>
            <a:fld id="{3EC592BA-FC24-4534-831D-AAA3111F2F27}" type="slidenum">
              <a:rPr lang="en-US" smtClean="0"/>
              <a:t>27</a:t>
            </a:fld>
            <a:endParaRPr lang="en-US"/>
          </a:p>
        </p:txBody>
      </p:sp>
    </p:spTree>
    <p:extLst>
      <p:ext uri="{BB962C8B-B14F-4D97-AF65-F5344CB8AC3E}">
        <p14:creationId xmlns:p14="http://schemas.microsoft.com/office/powerpoint/2010/main" val="2360299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036"/>
            <a:ext cx="10058400" cy="1149698"/>
          </a:xfrm>
        </p:spPr>
        <p:txBody>
          <a:bodyPr>
            <a:normAutofit fontScale="90000"/>
          </a:bodyPr>
          <a:lstStyle/>
          <a:p>
            <a:br>
              <a:rPr lang="en-US" dirty="0"/>
            </a:br>
            <a:br>
              <a:rPr lang="en-US" dirty="0"/>
            </a:br>
            <a:r>
              <a:rPr lang="en-US" dirty="0"/>
              <a:t>6.</a:t>
            </a:r>
            <a:r>
              <a:rPr lang="en-US" sz="5300" dirty="0"/>
              <a:t>7.1 FINDING THE HOLY GRAIL</a:t>
            </a:r>
            <a:br>
              <a:rPr lang="en-US" b="1" dirty="0"/>
            </a:br>
            <a:endParaRPr lang="en-US" dirty="0"/>
          </a:p>
        </p:txBody>
      </p:sp>
      <p:sp>
        <p:nvSpPr>
          <p:cNvPr id="3" name="Content Placeholder 2"/>
          <p:cNvSpPr>
            <a:spLocks noGrp="1"/>
          </p:cNvSpPr>
          <p:nvPr>
            <p:ph idx="1"/>
          </p:nvPr>
        </p:nvSpPr>
        <p:spPr>
          <a:xfrm>
            <a:off x="1097280" y="1845734"/>
            <a:ext cx="10058400" cy="4582362"/>
          </a:xfrm>
        </p:spPr>
        <p:txBody>
          <a:bodyPr>
            <a:normAutofit/>
          </a:bodyPr>
          <a:lstStyle/>
          <a:p>
            <a:pPr>
              <a:buFont typeface="Arial" panose="020B0604020202020204" pitchFamily="34" charset="0"/>
              <a:buChar char="•"/>
            </a:pPr>
            <a:r>
              <a:rPr lang="en-US" sz="2800" dirty="0"/>
              <a:t> </a:t>
            </a:r>
            <a:r>
              <a:rPr lang="en-US" sz="2800" dirty="0" err="1"/>
              <a:t>Một</a:t>
            </a:r>
            <a:r>
              <a:rPr lang="en-US" sz="2800" dirty="0"/>
              <a:t> </a:t>
            </a:r>
            <a:r>
              <a:rPr lang="en-US" sz="2800" dirty="0" err="1"/>
              <a:t>trong</a:t>
            </a:r>
            <a:r>
              <a:rPr lang="en-US" sz="2800" dirty="0"/>
              <a:t> </a:t>
            </a:r>
            <a:r>
              <a:rPr lang="en-US" sz="2800" dirty="0" err="1"/>
              <a:t>những</a:t>
            </a:r>
            <a:r>
              <a:rPr lang="en-US" sz="2800" dirty="0"/>
              <a:t> </a:t>
            </a:r>
            <a:r>
              <a:rPr lang="en-US" sz="2800" dirty="0" err="1"/>
              <a:t>vấn</a:t>
            </a:r>
            <a:r>
              <a:rPr lang="en-US" sz="2800" dirty="0"/>
              <a:t> </a:t>
            </a:r>
            <a:r>
              <a:rPr lang="en-US" sz="2800" dirty="0" err="1"/>
              <a:t>đề</a:t>
            </a:r>
            <a:r>
              <a:rPr lang="en-US" sz="2800" dirty="0"/>
              <a:t> </a:t>
            </a:r>
            <a:r>
              <a:rPr lang="en-US" sz="2800" dirty="0" err="1"/>
              <a:t>mà</a:t>
            </a:r>
            <a:r>
              <a:rPr lang="en-US" sz="2800" dirty="0"/>
              <a:t> </a:t>
            </a:r>
            <a:r>
              <a:rPr lang="en-US" sz="2800" dirty="0" err="1"/>
              <a:t>Flexbox</a:t>
            </a:r>
            <a:r>
              <a:rPr lang="en-US" sz="2800" dirty="0"/>
              <a:t> (</a:t>
            </a:r>
            <a:r>
              <a:rPr lang="en-US" sz="2800" dirty="0" err="1"/>
              <a:t>và</a:t>
            </a:r>
            <a:r>
              <a:rPr lang="en-US" sz="2800" dirty="0"/>
              <a:t> CSS Grid) </a:t>
            </a:r>
            <a:r>
              <a:rPr lang="en-US" sz="2800" dirty="0" err="1"/>
              <a:t>đã</a:t>
            </a:r>
            <a:r>
              <a:rPr lang="en-US" sz="2800" dirty="0"/>
              <a:t> </a:t>
            </a:r>
            <a:r>
              <a:rPr lang="en-US" sz="2800" dirty="0" err="1"/>
              <a:t>giải</a:t>
            </a:r>
            <a:r>
              <a:rPr lang="en-US" sz="2800" dirty="0"/>
              <a:t> </a:t>
            </a:r>
            <a:r>
              <a:rPr lang="en-US" sz="2800" dirty="0" err="1"/>
              <a:t>quyết</a:t>
            </a:r>
            <a:r>
              <a:rPr lang="en-US" sz="2800" dirty="0"/>
              <a:t> </a:t>
            </a:r>
            <a:r>
              <a:rPr lang="en-US" sz="2800" dirty="0" err="1"/>
              <a:t>là</a:t>
            </a:r>
            <a:r>
              <a:rPr lang="en-US" sz="2800" dirty="0"/>
              <a:t> </a:t>
            </a:r>
            <a:r>
              <a:rPr lang="en-US" sz="2800" dirty="0" err="1"/>
              <a:t>một</a:t>
            </a:r>
            <a:r>
              <a:rPr lang="en-US" sz="2800" dirty="0"/>
              <a:t> </a:t>
            </a:r>
            <a:r>
              <a:rPr lang="en-US" sz="2800" dirty="0" err="1"/>
              <a:t>thứ</a:t>
            </a:r>
            <a:r>
              <a:rPr lang="en-US" sz="2800" dirty="0"/>
              <a:t> </a:t>
            </a:r>
            <a:r>
              <a:rPr lang="en-US" sz="2800" dirty="0" err="1"/>
              <a:t>gọi</a:t>
            </a:r>
            <a:r>
              <a:rPr lang="en-US" sz="2800" dirty="0"/>
              <a:t> </a:t>
            </a:r>
            <a:r>
              <a:rPr lang="en-US" sz="2800" dirty="0" err="1"/>
              <a:t>là</a:t>
            </a:r>
            <a:r>
              <a:rPr lang="en-US" sz="2800" dirty="0"/>
              <a:t> Holy Grail Layout .</a:t>
            </a:r>
          </a:p>
          <a:p>
            <a:pPr>
              <a:buFont typeface="Arial" panose="020B0604020202020204" pitchFamily="34" charset="0"/>
              <a:buChar char="•"/>
            </a:pPr>
            <a:r>
              <a:rPr lang="en-US" sz="2800" dirty="0" err="1"/>
              <a:t>Việc</a:t>
            </a:r>
            <a:r>
              <a:rPr lang="en-US" sz="2800" dirty="0"/>
              <a:t> </a:t>
            </a:r>
            <a:r>
              <a:rPr lang="en-US" sz="2800" dirty="0" err="1"/>
              <a:t>tạo</a:t>
            </a:r>
            <a:r>
              <a:rPr lang="en-US" sz="2800" dirty="0"/>
              <a:t> </a:t>
            </a:r>
            <a:r>
              <a:rPr lang="en-US" sz="2800" dirty="0" err="1"/>
              <a:t>các</a:t>
            </a:r>
            <a:r>
              <a:rPr lang="en-US" sz="2800" dirty="0"/>
              <a:t> </a:t>
            </a:r>
            <a:r>
              <a:rPr lang="en-US" sz="2800" dirty="0" err="1"/>
              <a:t>cột</a:t>
            </a:r>
            <a:r>
              <a:rPr lang="en-US" sz="2800" dirty="0"/>
              <a:t> </a:t>
            </a:r>
            <a:r>
              <a:rPr lang="en-US" sz="2800" dirty="0" err="1"/>
              <a:t>có</a:t>
            </a:r>
            <a:r>
              <a:rPr lang="en-US" sz="2800" dirty="0"/>
              <a:t> </a:t>
            </a:r>
            <a:r>
              <a:rPr lang="en-US" sz="2800" dirty="0" err="1"/>
              <a:t>chiều</a:t>
            </a:r>
            <a:r>
              <a:rPr lang="en-US" sz="2800" dirty="0"/>
              <a:t> </a:t>
            </a:r>
            <a:r>
              <a:rPr lang="en-US" sz="2800" dirty="0" err="1"/>
              <a:t>cao</a:t>
            </a:r>
            <a:r>
              <a:rPr lang="en-US" sz="2800" dirty="0"/>
              <a:t> </a:t>
            </a:r>
            <a:r>
              <a:rPr lang="en-US" sz="2800" dirty="0" err="1"/>
              <a:t>bằng</a:t>
            </a:r>
            <a:r>
              <a:rPr lang="en-US" sz="2800" dirty="0"/>
              <a:t> </a:t>
            </a:r>
            <a:r>
              <a:rPr lang="en-US" sz="2800" dirty="0" err="1"/>
              <a:t>nhau</a:t>
            </a:r>
            <a:r>
              <a:rPr lang="en-US" sz="2800" dirty="0"/>
              <a:t> </a:t>
            </a:r>
            <a:r>
              <a:rPr lang="en-US" sz="2800" dirty="0" err="1"/>
              <a:t>trên</a:t>
            </a:r>
            <a:r>
              <a:rPr lang="en-US" sz="2800" dirty="0"/>
              <a:t> </a:t>
            </a:r>
            <a:r>
              <a:rPr lang="en-US" sz="2800" dirty="0" err="1"/>
              <a:t>cùng</a:t>
            </a:r>
            <a:r>
              <a:rPr lang="en-US" sz="2800" dirty="0"/>
              <a:t> </a:t>
            </a:r>
            <a:r>
              <a:rPr lang="en-US" sz="2800" dirty="0" err="1"/>
              <a:t>một</a:t>
            </a:r>
            <a:r>
              <a:rPr lang="en-US" sz="2800" dirty="0"/>
              <a:t> </a:t>
            </a:r>
            <a:r>
              <a:rPr lang="en-US" sz="2800" dirty="0" err="1"/>
              <a:t>hàng</a:t>
            </a:r>
            <a:r>
              <a:rPr lang="en-US" sz="2800" dirty="0"/>
              <a:t> </a:t>
            </a:r>
            <a:r>
              <a:rPr lang="en-US" sz="2800" dirty="0" err="1"/>
              <a:t>với</a:t>
            </a:r>
            <a:r>
              <a:rPr lang="en-US" sz="2800" dirty="0"/>
              <a:t> </a:t>
            </a:r>
            <a:r>
              <a:rPr lang="en-US" sz="2800" dirty="0" err="1"/>
              <a:t>số</a:t>
            </a:r>
            <a:r>
              <a:rPr lang="en-US" sz="2800" dirty="0"/>
              <a:t> </a:t>
            </a:r>
            <a:r>
              <a:rPr lang="en-US" sz="2800" dirty="0" err="1"/>
              <a:t>lượng</a:t>
            </a:r>
            <a:r>
              <a:rPr lang="en-US" sz="2800" dirty="0"/>
              <a:t> </a:t>
            </a:r>
            <a:r>
              <a:rPr lang="en-US" sz="2800" dirty="0" err="1"/>
              <a:t>nội</a:t>
            </a:r>
            <a:r>
              <a:rPr lang="en-US" sz="2800" dirty="0"/>
              <a:t> dung </a:t>
            </a:r>
            <a:r>
              <a:rPr lang="en-US" sz="2800" dirty="0" err="1"/>
              <a:t>khác</a:t>
            </a:r>
            <a:r>
              <a:rPr lang="en-US" sz="2800" dirty="0"/>
              <a:t> </a:t>
            </a:r>
            <a:r>
              <a:rPr lang="en-US" sz="2800" dirty="0" err="1"/>
              <a:t>nhau</a:t>
            </a:r>
            <a:r>
              <a:rPr lang="en-US" sz="2800" dirty="0"/>
              <a:t> </a:t>
            </a:r>
            <a:r>
              <a:rPr lang="en-US" sz="2800" dirty="0" err="1"/>
              <a:t>đã</a:t>
            </a:r>
            <a:r>
              <a:rPr lang="en-US" sz="2800" dirty="0"/>
              <a:t> </a:t>
            </a:r>
            <a:r>
              <a:rPr lang="en-US" sz="2800" dirty="0" err="1"/>
              <a:t>thách</a:t>
            </a:r>
            <a:r>
              <a:rPr lang="en-US" sz="2800" dirty="0"/>
              <a:t> </a:t>
            </a:r>
            <a:r>
              <a:rPr lang="en-US" sz="2800" dirty="0" err="1"/>
              <a:t>thức</a:t>
            </a:r>
            <a:r>
              <a:rPr lang="en-US" sz="2800" dirty="0"/>
              <a:t> </a:t>
            </a:r>
            <a:r>
              <a:rPr lang="en-US" sz="2800" dirty="0" err="1"/>
              <a:t>các</a:t>
            </a:r>
            <a:r>
              <a:rPr lang="en-US" sz="2800" dirty="0"/>
              <a:t> </a:t>
            </a:r>
            <a:r>
              <a:rPr lang="en-US" sz="2800" dirty="0" err="1"/>
              <a:t>nhà</a:t>
            </a:r>
            <a:r>
              <a:rPr lang="en-US" sz="2800" dirty="0"/>
              <a:t> </a:t>
            </a:r>
            <a:r>
              <a:rPr lang="en-US" sz="2800" dirty="0" err="1"/>
              <a:t>thiết</a:t>
            </a:r>
            <a:r>
              <a:rPr lang="en-US" sz="2800" dirty="0"/>
              <a:t> </a:t>
            </a:r>
            <a:r>
              <a:rPr lang="en-US" sz="2800" dirty="0" err="1"/>
              <a:t>kế</a:t>
            </a:r>
            <a:r>
              <a:rPr lang="en-US" sz="2800" dirty="0"/>
              <a:t> web </a:t>
            </a:r>
            <a:r>
              <a:rPr lang="en-US" sz="2800" dirty="0" err="1"/>
              <a:t>trong</a:t>
            </a:r>
            <a:r>
              <a:rPr lang="en-US" sz="2800" dirty="0"/>
              <a:t> </a:t>
            </a:r>
            <a:r>
              <a:rPr lang="en-US" sz="2800" dirty="0" err="1"/>
              <a:t>nhiều</a:t>
            </a:r>
            <a:r>
              <a:rPr lang="en-US" sz="2800" dirty="0"/>
              <a:t> </a:t>
            </a:r>
            <a:r>
              <a:rPr lang="en-US" sz="2800" dirty="0" err="1"/>
              <a:t>năm</a:t>
            </a:r>
            <a:r>
              <a:rPr lang="en-US" sz="2800" dirty="0"/>
              <a:t>. </a:t>
            </a:r>
          </a:p>
          <a:p>
            <a:pPr>
              <a:buFont typeface="Arial" panose="020B0604020202020204" pitchFamily="34" charset="0"/>
              <a:buChar char="•"/>
            </a:pPr>
            <a:r>
              <a:rPr lang="en-US" sz="2800" dirty="0" err="1"/>
              <a:t>Trước</a:t>
            </a:r>
            <a:r>
              <a:rPr lang="en-US" sz="2800" dirty="0"/>
              <a:t> </a:t>
            </a:r>
            <a:r>
              <a:rPr lang="en-US" sz="2800" dirty="0" err="1"/>
              <a:t>Flexbox</a:t>
            </a:r>
            <a:r>
              <a:rPr lang="en-US" sz="2800" dirty="0"/>
              <a:t>, </a:t>
            </a:r>
            <a:r>
              <a:rPr lang="en-US" sz="2800" dirty="0" err="1"/>
              <a:t>tất</a:t>
            </a:r>
            <a:r>
              <a:rPr lang="en-US" sz="2800" dirty="0"/>
              <a:t> </a:t>
            </a:r>
            <a:r>
              <a:rPr lang="en-US" sz="2800" dirty="0" err="1"/>
              <a:t>cả</a:t>
            </a:r>
            <a:r>
              <a:rPr lang="en-US" sz="2800" dirty="0"/>
              <a:t> </a:t>
            </a:r>
            <a:r>
              <a:rPr lang="en-US" sz="2800" dirty="0" err="1"/>
              <a:t>các</a:t>
            </a:r>
            <a:r>
              <a:rPr lang="en-US" sz="2800" dirty="0"/>
              <a:t> </a:t>
            </a:r>
            <a:r>
              <a:rPr lang="en-US" sz="2800" dirty="0" err="1"/>
              <a:t>giải</a:t>
            </a:r>
            <a:r>
              <a:rPr lang="en-US" sz="2800" dirty="0"/>
              <a:t> </a:t>
            </a:r>
            <a:r>
              <a:rPr lang="en-US" sz="2800" dirty="0" err="1"/>
              <a:t>pháp</a:t>
            </a:r>
            <a:r>
              <a:rPr lang="en-US" sz="2800" dirty="0"/>
              <a:t> </a:t>
            </a:r>
            <a:r>
              <a:rPr lang="en-US" sz="2800" dirty="0" err="1"/>
              <a:t>đã</a:t>
            </a:r>
            <a:r>
              <a:rPr lang="en-US" sz="2800" dirty="0"/>
              <a:t> </a:t>
            </a:r>
            <a:r>
              <a:rPr lang="en-US" sz="2800" dirty="0" err="1"/>
              <a:t>biết</a:t>
            </a:r>
            <a:r>
              <a:rPr lang="en-US" sz="2800" dirty="0"/>
              <a:t> </a:t>
            </a:r>
            <a:r>
              <a:rPr lang="en-US" sz="2800" dirty="0" err="1"/>
              <a:t>đều</a:t>
            </a:r>
            <a:r>
              <a:rPr lang="en-US" sz="2800" dirty="0"/>
              <a:t> </a:t>
            </a:r>
            <a:r>
              <a:rPr lang="en-US" sz="2800" dirty="0" err="1"/>
              <a:t>có</a:t>
            </a:r>
            <a:r>
              <a:rPr lang="en-US" sz="2800" dirty="0"/>
              <a:t> </a:t>
            </a:r>
            <a:r>
              <a:rPr lang="en-US" sz="2800" dirty="0" err="1"/>
              <a:t>nhược</a:t>
            </a:r>
            <a:r>
              <a:rPr lang="en-US" sz="2800" dirty="0"/>
              <a:t> </a:t>
            </a:r>
            <a:r>
              <a:rPr lang="en-US" sz="2800" dirty="0" err="1"/>
              <a:t>điểm</a:t>
            </a:r>
            <a:r>
              <a:rPr lang="en-US" sz="2800" dirty="0"/>
              <a:t>. </a:t>
            </a:r>
            <a:r>
              <a:rPr lang="en-US" sz="2800" dirty="0" err="1"/>
              <a:t>Các</a:t>
            </a:r>
            <a:r>
              <a:rPr lang="en-US" sz="2800" dirty="0"/>
              <a:t> </a:t>
            </a:r>
            <a:r>
              <a:rPr lang="en-US" sz="2800" dirty="0" err="1"/>
              <a:t>giải</a:t>
            </a:r>
            <a:r>
              <a:rPr lang="en-US" sz="2800" dirty="0"/>
              <a:t> </a:t>
            </a:r>
            <a:r>
              <a:rPr lang="en-US" sz="2800" dirty="0" err="1"/>
              <a:t>pháp</a:t>
            </a:r>
            <a:r>
              <a:rPr lang="en-US" sz="2800" dirty="0"/>
              <a:t> bao </a:t>
            </a:r>
            <a:r>
              <a:rPr lang="en-US" sz="2800" dirty="0" err="1"/>
              <a:t>gồm</a:t>
            </a:r>
            <a:r>
              <a:rPr lang="en-US" sz="2800" dirty="0"/>
              <a:t> </a:t>
            </a:r>
            <a:r>
              <a:rPr lang="en-US" sz="2800" dirty="0" err="1"/>
              <a:t>divs</a:t>
            </a:r>
            <a:r>
              <a:rPr lang="en-US" sz="2800" dirty="0"/>
              <a:t> </a:t>
            </a:r>
            <a:r>
              <a:rPr lang="en-US" sz="2800" dirty="0" err="1"/>
              <a:t>với</a:t>
            </a:r>
            <a:r>
              <a:rPr lang="en-US" sz="2800" dirty="0"/>
              <a:t> table-property displays, absolutely positioned </a:t>
            </a:r>
            <a:r>
              <a:rPr lang="en-US" sz="2800" dirty="0" err="1"/>
              <a:t>divs</a:t>
            </a:r>
            <a:r>
              <a:rPr lang="en-US" sz="2800" dirty="0"/>
              <a:t>, </a:t>
            </a:r>
            <a:r>
              <a:rPr lang="en-US" sz="2800" dirty="0" err="1"/>
              <a:t>và</a:t>
            </a:r>
            <a:r>
              <a:rPr lang="en-US" sz="2800" dirty="0"/>
              <a:t> JavaScript hacks.</a:t>
            </a:r>
          </a:p>
          <a:p>
            <a:pPr>
              <a:buFont typeface="Arial" panose="020B0604020202020204" pitchFamily="34" charset="0"/>
              <a:buChar char="•"/>
            </a:pPr>
            <a:endParaRPr lang="en-US" sz="2800" dirty="0"/>
          </a:p>
        </p:txBody>
      </p:sp>
      <p:sp>
        <p:nvSpPr>
          <p:cNvPr id="4" name="Slide Number Placeholder 3">
            <a:extLst>
              <a:ext uri="{FF2B5EF4-FFF2-40B4-BE49-F238E27FC236}">
                <a16:creationId xmlns:a16="http://schemas.microsoft.com/office/drawing/2014/main" id="{3B58F903-CA90-4223-973C-81A764AD67A1}"/>
              </a:ext>
            </a:extLst>
          </p:cNvPr>
          <p:cNvSpPr>
            <a:spLocks noGrp="1"/>
          </p:cNvSpPr>
          <p:nvPr>
            <p:ph type="sldNum" sz="quarter" idx="12"/>
          </p:nvPr>
        </p:nvSpPr>
        <p:spPr/>
        <p:txBody>
          <a:bodyPr/>
          <a:lstStyle/>
          <a:p>
            <a:fld id="{3EC592BA-FC24-4534-831D-AAA3111F2F27}" type="slidenum">
              <a:rPr lang="en-US" smtClean="0"/>
              <a:t>28</a:t>
            </a:fld>
            <a:endParaRPr lang="en-US"/>
          </a:p>
        </p:txBody>
      </p:sp>
    </p:spTree>
    <p:extLst>
      <p:ext uri="{BB962C8B-B14F-4D97-AF65-F5344CB8AC3E}">
        <p14:creationId xmlns:p14="http://schemas.microsoft.com/office/powerpoint/2010/main" val="2960579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036"/>
            <a:ext cx="10058400" cy="1149698"/>
          </a:xfrm>
        </p:spPr>
        <p:txBody>
          <a:bodyPr>
            <a:normAutofit fontScale="90000"/>
          </a:bodyPr>
          <a:lstStyle/>
          <a:p>
            <a:br>
              <a:rPr lang="en-US" dirty="0"/>
            </a:br>
            <a:br>
              <a:rPr lang="en-US" dirty="0"/>
            </a:br>
            <a:r>
              <a:rPr lang="en-US" dirty="0"/>
              <a:t>6.</a:t>
            </a:r>
            <a:r>
              <a:rPr lang="en-US" sz="5300" dirty="0"/>
              <a:t>7.1 FINDING THE HOLY GRAIL</a:t>
            </a:r>
            <a:br>
              <a:rPr lang="en-US" b="1" dirty="0"/>
            </a:br>
            <a:endParaRPr lang="en-US" dirty="0"/>
          </a:p>
        </p:txBody>
      </p:sp>
      <p:sp>
        <p:nvSpPr>
          <p:cNvPr id="3" name="Content Placeholder 2"/>
          <p:cNvSpPr>
            <a:spLocks noGrp="1"/>
          </p:cNvSpPr>
          <p:nvPr>
            <p:ph idx="1"/>
          </p:nvPr>
        </p:nvSpPr>
        <p:spPr>
          <a:xfrm>
            <a:off x="7192370" y="1845734"/>
            <a:ext cx="5060589" cy="5012266"/>
          </a:xfrm>
        </p:spPr>
        <p:txBody>
          <a:bodyPr>
            <a:normAutofit/>
          </a:bodyPr>
          <a:lstStyle/>
          <a:p>
            <a:pPr>
              <a:buFont typeface="Arial" panose="020B0604020202020204" pitchFamily="34" charset="0"/>
              <a:buChar char="•"/>
            </a:pPr>
            <a:r>
              <a:rPr lang="en-US" sz="1700" dirty="0" err="1"/>
              <a:t>có</a:t>
            </a:r>
            <a:r>
              <a:rPr lang="en-US" sz="1700" dirty="0"/>
              <a:t> </a:t>
            </a:r>
            <a:r>
              <a:rPr lang="en-US" sz="1700" dirty="0" err="1"/>
              <a:t>thể</a:t>
            </a:r>
            <a:r>
              <a:rPr lang="en-US" sz="1700" dirty="0"/>
              <a:t> </a:t>
            </a:r>
            <a:r>
              <a:rPr lang="en-US" sz="1700" dirty="0" err="1"/>
              <a:t>thấy</a:t>
            </a:r>
            <a:r>
              <a:rPr lang="en-US" sz="1700" dirty="0"/>
              <a:t> </a:t>
            </a:r>
            <a:r>
              <a:rPr lang="en-US" sz="1700" dirty="0" err="1"/>
              <a:t>rằng</a:t>
            </a:r>
            <a:r>
              <a:rPr lang="en-US" sz="1700" dirty="0"/>
              <a:t> </a:t>
            </a:r>
            <a:r>
              <a:rPr lang="en-US" sz="1700" dirty="0" err="1"/>
              <a:t>hàng</a:t>
            </a:r>
            <a:r>
              <a:rPr lang="en-US" sz="1700" dirty="0"/>
              <a:t> </a:t>
            </a:r>
            <a:r>
              <a:rPr lang="en-US" sz="1700" dirty="0" err="1"/>
              <a:t>thứ</a:t>
            </a:r>
            <a:r>
              <a:rPr lang="en-US" sz="1700" dirty="0"/>
              <a:t> </a:t>
            </a:r>
            <a:r>
              <a:rPr lang="en-US" sz="1700" dirty="0" err="1"/>
              <a:t>hai</a:t>
            </a:r>
            <a:r>
              <a:rPr lang="en-US" sz="1700" dirty="0"/>
              <a:t> </a:t>
            </a:r>
            <a:r>
              <a:rPr lang="en-US" sz="1700" dirty="0" err="1"/>
              <a:t>có</a:t>
            </a:r>
            <a:r>
              <a:rPr lang="en-US" sz="1700" dirty="0"/>
              <a:t> </a:t>
            </a:r>
            <a:r>
              <a:rPr lang="en-US" sz="1700" dirty="0" err="1"/>
              <a:t>ba</a:t>
            </a:r>
            <a:r>
              <a:rPr lang="en-US" sz="1700" dirty="0"/>
              <a:t> </a:t>
            </a:r>
            <a:r>
              <a:rPr lang="en-US" sz="1700" dirty="0" err="1"/>
              <a:t>cột</a:t>
            </a:r>
            <a:r>
              <a:rPr lang="en-US" sz="1700" dirty="0"/>
              <a:t>. </a:t>
            </a:r>
          </a:p>
          <a:p>
            <a:pPr>
              <a:buFont typeface="Arial" panose="020B0604020202020204" pitchFamily="34" charset="0"/>
              <a:buChar char="•"/>
            </a:pPr>
            <a:r>
              <a:rPr lang="en-US" sz="1700" dirty="0" err="1"/>
              <a:t>Cột</a:t>
            </a:r>
            <a:r>
              <a:rPr lang="en-US" sz="1700" dirty="0"/>
              <a:t> </a:t>
            </a:r>
            <a:r>
              <a:rPr lang="en-US" sz="1700" dirty="0" err="1"/>
              <a:t>giữa</a:t>
            </a:r>
            <a:r>
              <a:rPr lang="en-US" sz="1700" dirty="0"/>
              <a:t> </a:t>
            </a:r>
            <a:r>
              <a:rPr lang="en-US" sz="1700" dirty="0" err="1"/>
              <a:t>là</a:t>
            </a:r>
            <a:r>
              <a:rPr lang="en-US" sz="1700" dirty="0"/>
              <a:t> </a:t>
            </a:r>
            <a:r>
              <a:rPr lang="en-US" sz="1700" dirty="0" err="1"/>
              <a:t>cao</a:t>
            </a:r>
            <a:r>
              <a:rPr lang="en-US" sz="1700" dirty="0"/>
              <a:t> </a:t>
            </a:r>
            <a:r>
              <a:rPr lang="en-US" sz="1700" dirty="0" err="1"/>
              <a:t>nhất</a:t>
            </a:r>
            <a:r>
              <a:rPr lang="en-US" sz="1700" dirty="0"/>
              <a:t>, do </a:t>
            </a:r>
            <a:r>
              <a:rPr lang="en-US" sz="1700" dirty="0" err="1"/>
              <a:t>đó</a:t>
            </a:r>
            <a:r>
              <a:rPr lang="en-US" sz="1700" dirty="0"/>
              <a:t> </a:t>
            </a:r>
            <a:r>
              <a:rPr lang="en-US" sz="1700" dirty="0" err="1"/>
              <a:t>nó</a:t>
            </a:r>
            <a:r>
              <a:rPr lang="en-US" sz="1700" dirty="0"/>
              <a:t> </a:t>
            </a:r>
            <a:r>
              <a:rPr lang="en-US" sz="1700" dirty="0" err="1"/>
              <a:t>lấp</a:t>
            </a:r>
            <a:r>
              <a:rPr lang="en-US" sz="1700" dirty="0"/>
              <a:t> </a:t>
            </a:r>
            <a:r>
              <a:rPr lang="en-US" sz="1700" dirty="0" err="1"/>
              <a:t>đầy</a:t>
            </a:r>
            <a:r>
              <a:rPr lang="en-US" sz="1700" dirty="0"/>
              <a:t> </a:t>
            </a:r>
            <a:r>
              <a:rPr lang="en-US" sz="1700" dirty="0" err="1"/>
              <a:t>tất</a:t>
            </a:r>
            <a:r>
              <a:rPr lang="en-US" sz="1700" dirty="0"/>
              <a:t> </a:t>
            </a:r>
            <a:r>
              <a:rPr lang="en-US" sz="1700" dirty="0" err="1"/>
              <a:t>cả</a:t>
            </a:r>
            <a:r>
              <a:rPr lang="en-US" sz="1700" dirty="0"/>
              <a:t> </a:t>
            </a:r>
            <a:r>
              <a:rPr lang="en-US" sz="1700" dirty="0" err="1"/>
              <a:t>không</a:t>
            </a:r>
            <a:r>
              <a:rPr lang="en-US" sz="1700" dirty="0"/>
              <a:t> </a:t>
            </a:r>
            <a:r>
              <a:rPr lang="en-US" sz="1700" dirty="0" err="1"/>
              <a:t>gian</a:t>
            </a:r>
            <a:r>
              <a:rPr lang="en-US" sz="1700" dirty="0"/>
              <a:t> </a:t>
            </a:r>
            <a:r>
              <a:rPr lang="en-US" sz="1700" dirty="0" err="1"/>
              <a:t>có</a:t>
            </a:r>
            <a:r>
              <a:rPr lang="en-US" sz="1700" dirty="0"/>
              <a:t> </a:t>
            </a:r>
            <a:r>
              <a:rPr lang="en-US" sz="1700" dirty="0" err="1"/>
              <a:t>sẵn</a:t>
            </a:r>
            <a:r>
              <a:rPr lang="en-US" sz="1700" dirty="0"/>
              <a:t>.</a:t>
            </a:r>
          </a:p>
          <a:p>
            <a:pPr>
              <a:buFont typeface="Arial" panose="020B0604020202020204" pitchFamily="34" charset="0"/>
              <a:buChar char="•"/>
            </a:pPr>
            <a:r>
              <a:rPr lang="en-US" sz="1700" dirty="0" err="1"/>
              <a:t>các</a:t>
            </a:r>
            <a:r>
              <a:rPr lang="en-US" sz="1700" dirty="0"/>
              <a:t> </a:t>
            </a:r>
            <a:r>
              <a:rPr lang="en-US" sz="1700" dirty="0" err="1"/>
              <a:t>cột</a:t>
            </a:r>
            <a:r>
              <a:rPr lang="en-US" sz="1700" dirty="0"/>
              <a:t> </a:t>
            </a:r>
            <a:r>
              <a:rPr lang="en-US" sz="1700" dirty="0" err="1"/>
              <a:t>thứ</a:t>
            </a:r>
            <a:r>
              <a:rPr lang="en-US" sz="1700" dirty="0"/>
              <a:t> </a:t>
            </a:r>
            <a:r>
              <a:rPr lang="en-US" sz="1700" dirty="0" err="1"/>
              <a:t>nhất</a:t>
            </a:r>
            <a:r>
              <a:rPr lang="en-US" sz="1700" dirty="0"/>
              <a:t> </a:t>
            </a:r>
            <a:r>
              <a:rPr lang="en-US" sz="1700" dirty="0" err="1"/>
              <a:t>và</a:t>
            </a:r>
            <a:r>
              <a:rPr lang="en-US" sz="1700" dirty="0"/>
              <a:t> </a:t>
            </a:r>
            <a:r>
              <a:rPr lang="en-US" sz="1700" dirty="0" err="1"/>
              <a:t>thứ</a:t>
            </a:r>
            <a:r>
              <a:rPr lang="en-US" sz="1700" dirty="0"/>
              <a:t> </a:t>
            </a:r>
            <a:r>
              <a:rPr lang="en-US" sz="1700" dirty="0" err="1"/>
              <a:t>ba</a:t>
            </a:r>
            <a:r>
              <a:rPr lang="en-US" sz="1700" dirty="0"/>
              <a:t> </a:t>
            </a:r>
            <a:r>
              <a:rPr lang="en-US" sz="1700" dirty="0" err="1"/>
              <a:t>có</a:t>
            </a:r>
            <a:r>
              <a:rPr lang="en-US" sz="1700" dirty="0"/>
              <a:t> </a:t>
            </a:r>
            <a:r>
              <a:rPr lang="en-US" sz="1700" dirty="0" err="1"/>
              <a:t>ít</a:t>
            </a:r>
            <a:r>
              <a:rPr lang="en-US" sz="1700" dirty="0"/>
              <a:t> </a:t>
            </a:r>
            <a:r>
              <a:rPr lang="en-US" sz="1700" dirty="0" err="1"/>
              <a:t>nội</a:t>
            </a:r>
            <a:r>
              <a:rPr lang="en-US" sz="1700" dirty="0"/>
              <a:t> dung </a:t>
            </a:r>
            <a:r>
              <a:rPr lang="en-US" sz="1700" dirty="0" err="1"/>
              <a:t>hơn</a:t>
            </a:r>
            <a:r>
              <a:rPr lang="en-US" sz="1700" dirty="0"/>
              <a:t>. </a:t>
            </a:r>
          </a:p>
          <a:p>
            <a:pPr>
              <a:buFont typeface="Arial" panose="020B0604020202020204" pitchFamily="34" charset="0"/>
              <a:buChar char="•"/>
            </a:pPr>
            <a:r>
              <a:rPr lang="en-US" sz="1700" dirty="0" err="1"/>
              <a:t>Để</a:t>
            </a:r>
            <a:r>
              <a:rPr lang="en-US" sz="1700" dirty="0"/>
              <a:t> </a:t>
            </a:r>
            <a:r>
              <a:rPr lang="en-US" sz="1700" dirty="0" err="1"/>
              <a:t>mỗi</a:t>
            </a:r>
            <a:r>
              <a:rPr lang="en-US" sz="1700" dirty="0"/>
              <a:t> </a:t>
            </a:r>
            <a:r>
              <a:rPr lang="en-US" sz="1700" dirty="0" err="1"/>
              <a:t>yếu</a:t>
            </a:r>
            <a:r>
              <a:rPr lang="en-US" sz="1700" dirty="0"/>
              <a:t> </a:t>
            </a:r>
            <a:r>
              <a:rPr lang="en-US" sz="1700" dirty="0" err="1"/>
              <a:t>tố</a:t>
            </a:r>
            <a:r>
              <a:rPr lang="en-US" sz="1700" dirty="0"/>
              <a:t> </a:t>
            </a:r>
            <a:r>
              <a:rPr lang="en-US" sz="1700" dirty="0" err="1"/>
              <a:t>chiếm</a:t>
            </a:r>
            <a:r>
              <a:rPr lang="en-US" sz="1700" dirty="0"/>
              <a:t> </a:t>
            </a:r>
            <a:r>
              <a:rPr lang="en-US" sz="1700" dirty="0" err="1"/>
              <a:t>toàn</a:t>
            </a:r>
            <a:r>
              <a:rPr lang="en-US" sz="1700" dirty="0"/>
              <a:t> </a:t>
            </a:r>
            <a:r>
              <a:rPr lang="en-US" sz="1700" dirty="0" err="1"/>
              <a:t>bộ</a:t>
            </a:r>
            <a:r>
              <a:rPr lang="en-US" sz="1700" dirty="0"/>
              <a:t> </a:t>
            </a:r>
            <a:r>
              <a:rPr lang="en-US" sz="1700" dirty="0" err="1"/>
              <a:t>chiều</a:t>
            </a:r>
            <a:r>
              <a:rPr lang="en-US" sz="1700" dirty="0"/>
              <a:t> </a:t>
            </a:r>
            <a:r>
              <a:rPr lang="en-US" sz="1700" dirty="0" err="1"/>
              <a:t>cao</a:t>
            </a:r>
            <a:r>
              <a:rPr lang="en-US" sz="1700" dirty="0"/>
              <a:t> </a:t>
            </a:r>
            <a:r>
              <a:rPr lang="en-US" sz="1700" dirty="0" err="1"/>
              <a:t>mà</a:t>
            </a:r>
            <a:r>
              <a:rPr lang="en-US" sz="1700" dirty="0"/>
              <a:t> </a:t>
            </a:r>
            <a:r>
              <a:rPr lang="en-US" sz="1700" dirty="0" err="1"/>
              <a:t>không</a:t>
            </a:r>
            <a:r>
              <a:rPr lang="en-US" sz="1700" dirty="0"/>
              <a:t> </a:t>
            </a:r>
            <a:r>
              <a:rPr lang="en-US" sz="1700" dirty="0" err="1"/>
              <a:t>cần</a:t>
            </a:r>
            <a:r>
              <a:rPr lang="en-US" sz="1700" dirty="0"/>
              <a:t> </a:t>
            </a:r>
            <a:r>
              <a:rPr lang="en-US" sz="1700" dirty="0" err="1"/>
              <a:t>thêm</a:t>
            </a:r>
            <a:r>
              <a:rPr lang="en-US" sz="1700" dirty="0"/>
              <a:t> </a:t>
            </a:r>
            <a:r>
              <a:rPr lang="en-US" sz="1700" dirty="0" err="1"/>
              <a:t>nhiều</a:t>
            </a:r>
            <a:r>
              <a:rPr lang="en-US" sz="1700" dirty="0"/>
              <a:t> </a:t>
            </a:r>
            <a:r>
              <a:rPr lang="en-US" sz="1700" dirty="0" err="1"/>
              <a:t>nội</a:t>
            </a:r>
            <a:r>
              <a:rPr lang="en-US" sz="1700" dirty="0"/>
              <a:t> dung </a:t>
            </a:r>
            <a:r>
              <a:rPr lang="en-US" sz="1700" dirty="0" err="1"/>
              <a:t>là</a:t>
            </a:r>
            <a:r>
              <a:rPr lang="en-US" sz="1700" dirty="0"/>
              <a:t> </a:t>
            </a:r>
            <a:r>
              <a:rPr lang="en-US" sz="1700" dirty="0" err="1"/>
              <a:t>thách</a:t>
            </a:r>
            <a:r>
              <a:rPr lang="en-US" sz="1700" dirty="0"/>
              <a:t> </a:t>
            </a:r>
            <a:r>
              <a:rPr lang="en-US" sz="1700" dirty="0" err="1"/>
              <a:t>thức</a:t>
            </a:r>
            <a:r>
              <a:rPr lang="en-US" sz="1700" dirty="0"/>
              <a:t>.</a:t>
            </a:r>
          </a:p>
          <a:p>
            <a:pPr>
              <a:buFont typeface="Arial" panose="020B0604020202020204" pitchFamily="34" charset="0"/>
              <a:buChar char="•"/>
            </a:pPr>
            <a:endParaRPr lang="en-US" sz="1700" dirty="0"/>
          </a:p>
        </p:txBody>
      </p:sp>
      <p:pic>
        <p:nvPicPr>
          <p:cNvPr id="4" name="Picture 3"/>
          <p:cNvPicPr/>
          <p:nvPr/>
        </p:nvPicPr>
        <p:blipFill>
          <a:blip r:embed="rId2"/>
          <a:stretch>
            <a:fillRect/>
          </a:stretch>
        </p:blipFill>
        <p:spPr>
          <a:xfrm>
            <a:off x="1188098" y="1845734"/>
            <a:ext cx="5853404" cy="4418218"/>
          </a:xfrm>
          <a:prstGeom prst="rect">
            <a:avLst/>
          </a:prstGeom>
        </p:spPr>
      </p:pic>
      <p:sp>
        <p:nvSpPr>
          <p:cNvPr id="5" name="Slide Number Placeholder 4">
            <a:extLst>
              <a:ext uri="{FF2B5EF4-FFF2-40B4-BE49-F238E27FC236}">
                <a16:creationId xmlns:a16="http://schemas.microsoft.com/office/drawing/2014/main" id="{4EF2EF06-8D85-4F57-BBBA-E5ADF0884DC9}"/>
              </a:ext>
            </a:extLst>
          </p:cNvPr>
          <p:cNvSpPr>
            <a:spLocks noGrp="1"/>
          </p:cNvSpPr>
          <p:nvPr>
            <p:ph type="sldNum" sz="quarter" idx="12"/>
          </p:nvPr>
        </p:nvSpPr>
        <p:spPr/>
        <p:txBody>
          <a:bodyPr/>
          <a:lstStyle/>
          <a:p>
            <a:fld id="{3EC592BA-FC24-4534-831D-AAA3111F2F27}" type="slidenum">
              <a:rPr lang="en-US" smtClean="0"/>
              <a:t>29</a:t>
            </a:fld>
            <a:endParaRPr lang="en-US"/>
          </a:p>
        </p:txBody>
      </p:sp>
    </p:spTree>
    <p:extLst>
      <p:ext uri="{BB962C8B-B14F-4D97-AF65-F5344CB8AC3E}">
        <p14:creationId xmlns:p14="http://schemas.microsoft.com/office/powerpoint/2010/main" val="240644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 Presentational HTML Tags</a:t>
            </a:r>
          </a:p>
        </p:txBody>
      </p:sp>
      <p:sp>
        <p:nvSpPr>
          <p:cNvPr id="3" name="Content Placeholder 2"/>
          <p:cNvSpPr>
            <a:spLocks noGrp="1"/>
          </p:cNvSpPr>
          <p:nvPr>
            <p:ph idx="1"/>
          </p:nvPr>
        </p:nvSpPr>
        <p:spPr/>
        <p:txBody>
          <a:bodyPr>
            <a:normAutofit/>
          </a:bodyPr>
          <a:lstStyle/>
          <a:p>
            <a:pPr lvl="1"/>
            <a:r>
              <a:rPr lang="en-US" sz="1700" dirty="0" err="1">
                <a:latin typeface="Times New Roman" panose="02020603050405020304" pitchFamily="18" charset="0"/>
                <a:cs typeface="Times New Roman" panose="02020603050405020304" pitchFamily="18" charset="0"/>
              </a:rPr>
              <a:t>Giữa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những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năm</a:t>
            </a:r>
            <a:r>
              <a:rPr lang="en-US" sz="1700" dirty="0">
                <a:latin typeface="Times New Roman" panose="02020603050405020304" pitchFamily="18" charset="0"/>
                <a:cs typeface="Times New Roman" panose="02020603050405020304" pitchFamily="18" charset="0"/>
              </a:rPr>
              <a:t> 1990 </a:t>
            </a:r>
            <a:r>
              <a:rPr lang="en-US" sz="1700" dirty="0" err="1">
                <a:latin typeface="Times New Roman" panose="02020603050405020304" pitchFamily="18" charset="0"/>
                <a:cs typeface="Times New Roman" panose="02020603050405020304" pitchFamily="18" charset="0"/>
              </a:rPr>
              <a:t>là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thời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đại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sản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xuất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duyệt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lớn</a:t>
            </a:r>
            <a:r>
              <a:rPr lang="en-US" sz="1700" dirty="0">
                <a:latin typeface="Times New Roman" panose="02020603050405020304" pitchFamily="18" charset="0"/>
                <a:cs typeface="Times New Roman" panose="02020603050405020304" pitchFamily="18" charset="0"/>
              </a:rPr>
              <a:t> (Netscape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Microsoft) </a:t>
            </a:r>
            <a:r>
              <a:rPr lang="en-US" sz="1700" dirty="0" err="1">
                <a:latin typeface="Times New Roman" panose="02020603050405020304" pitchFamily="18" charset="0"/>
                <a:cs typeface="Times New Roman" panose="02020603050405020304" pitchFamily="18" charset="0"/>
              </a:rPr>
              <a:t>đã</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thêm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thẻ</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phép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thiết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kế</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kiểm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diện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của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họ</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bằng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thẻ</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mang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tính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bày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như</a:t>
            </a:r>
            <a:r>
              <a:rPr lang="en-US" sz="1700" dirty="0">
                <a:latin typeface="Times New Roman" panose="02020603050405020304" pitchFamily="18" charset="0"/>
                <a:cs typeface="Times New Roman" panose="02020603050405020304" pitchFamily="18" charset="0"/>
              </a:rPr>
              <a:t> </a:t>
            </a:r>
          </a:p>
          <a:p>
            <a:pPr lvl="2"/>
            <a:r>
              <a:rPr lang="en-US" sz="1700" dirty="0">
                <a:latin typeface="Times New Roman" panose="02020603050405020304" pitchFamily="18" charset="0"/>
                <a:cs typeface="Times New Roman" panose="02020603050405020304" pitchFamily="18" charset="0"/>
              </a:rPr>
              <a:t>in </a:t>
            </a:r>
            <a:r>
              <a:rPr lang="en-US" sz="1700" dirty="0" err="1">
                <a:latin typeface="Times New Roman" panose="02020603050405020304" pitchFamily="18" charset="0"/>
                <a:cs typeface="Times New Roman" panose="02020603050405020304" pitchFamily="18" charset="0"/>
              </a:rPr>
              <a:t>đậm</a:t>
            </a:r>
            <a:r>
              <a:rPr lang="en-US" sz="1700" dirty="0">
                <a:latin typeface="Times New Roman" panose="02020603050405020304" pitchFamily="18" charset="0"/>
                <a:cs typeface="Times New Roman" panose="02020603050405020304" pitchFamily="18" charset="0"/>
              </a:rPr>
              <a:t> &lt;b&gt;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&lt;</a:t>
            </a:r>
            <a:r>
              <a:rPr lang="en-US" sz="1700" dirty="0" err="1">
                <a:latin typeface="Times New Roman" panose="02020603050405020304" pitchFamily="18" charset="0"/>
                <a:cs typeface="Times New Roman" panose="02020603050405020304" pitchFamily="18" charset="0"/>
              </a:rPr>
              <a:t>i</a:t>
            </a:r>
            <a:r>
              <a:rPr lang="en-US" sz="1700" dirty="0">
                <a:latin typeface="Times New Roman" panose="02020603050405020304" pitchFamily="18" charset="0"/>
                <a:cs typeface="Times New Roman" panose="02020603050405020304" pitchFamily="18" charset="0"/>
              </a:rPr>
              <a:t>&gt; </a:t>
            </a:r>
            <a:r>
              <a:rPr lang="en-US" sz="1700" dirty="0" err="1">
                <a:latin typeface="Times New Roman" panose="02020603050405020304" pitchFamily="18" charset="0"/>
                <a:cs typeface="Times New Roman" panose="02020603050405020304" pitchFamily="18" charset="0"/>
              </a:rPr>
              <a:t>cho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chữ</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nghiêng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Một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loạt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thẻ</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cũng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phép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thay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đổi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kích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thước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phông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chữ</a:t>
            </a:r>
            <a:r>
              <a:rPr lang="en-US" sz="1700" dirty="0">
                <a:latin typeface="Times New Roman" panose="02020603050405020304" pitchFamily="18" charset="0"/>
                <a:cs typeface="Times New Roman" panose="02020603050405020304" pitchFamily="18" charset="0"/>
              </a:rPr>
              <a:t> &lt;font size = "+ 2"&gt;, </a:t>
            </a:r>
            <a:r>
              <a:rPr lang="en-US" sz="1700" dirty="0" err="1">
                <a:latin typeface="Times New Roman" panose="02020603050405020304" pitchFamily="18" charset="0"/>
                <a:cs typeface="Times New Roman" panose="02020603050405020304" pitchFamily="18" charset="0"/>
              </a:rPr>
              <a:t>mặt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phông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chữ</a:t>
            </a:r>
            <a:r>
              <a:rPr lang="en-US" sz="1700" dirty="0">
                <a:latin typeface="Times New Roman" panose="02020603050405020304" pitchFamily="18" charset="0"/>
                <a:cs typeface="Times New Roman" panose="02020603050405020304" pitchFamily="18" charset="0"/>
              </a:rPr>
              <a:t> &lt;font face = "</a:t>
            </a:r>
            <a:r>
              <a:rPr lang="en-US" sz="1700" dirty="0" err="1">
                <a:latin typeface="Times New Roman" panose="02020603050405020304" pitchFamily="18" charset="0"/>
                <a:cs typeface="Times New Roman" panose="02020603050405020304" pitchFamily="18" charset="0"/>
              </a:rPr>
              <a:t>verdana</a:t>
            </a:r>
            <a:r>
              <a:rPr lang="en-US" sz="1700" dirty="0">
                <a:latin typeface="Times New Roman" panose="02020603050405020304" pitchFamily="18" charset="0"/>
                <a:cs typeface="Times New Roman" panose="02020603050405020304" pitchFamily="18" charset="0"/>
              </a:rPr>
              <a:t>"&gt;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màu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của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thành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phần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với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thẻ</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như</a:t>
            </a:r>
            <a:r>
              <a:rPr lang="en-US" sz="1700" dirty="0">
                <a:latin typeface="Times New Roman" panose="02020603050405020304" pitchFamily="18" charset="0"/>
                <a:cs typeface="Times New Roman" panose="02020603050405020304" pitchFamily="18" charset="0"/>
              </a:rPr>
              <a:t> &lt;font color = "blue"&gt;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&lt;body </a:t>
            </a:r>
            <a:r>
              <a:rPr lang="en-US" sz="1700" dirty="0" err="1">
                <a:latin typeface="Times New Roman" panose="02020603050405020304" pitchFamily="18" charset="0"/>
                <a:cs typeface="Times New Roman" panose="02020603050405020304" pitchFamily="18" charset="0"/>
              </a:rPr>
              <a:t>bgcolor</a:t>
            </a:r>
            <a:r>
              <a:rPr lang="en-US" sz="1700" dirty="0">
                <a:latin typeface="Times New Roman" panose="02020603050405020304" pitchFamily="18" charset="0"/>
                <a:cs typeface="Times New Roman" panose="02020603050405020304" pitchFamily="18" charset="0"/>
              </a:rPr>
              <a:t> = "# e6e6fa"&gt;. </a:t>
            </a:r>
            <a:r>
              <a:rPr lang="en-US" sz="1700" dirty="0" err="1">
                <a:latin typeface="Times New Roman" panose="02020603050405020304" pitchFamily="18" charset="0"/>
                <a:cs typeface="Times New Roman" panose="02020603050405020304" pitchFamily="18" charset="0"/>
              </a:rPr>
              <a:t>Thậm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một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số</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mức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độ</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căn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chỉnh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ảnh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được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thực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hiện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bằng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một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thuộc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tính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thẻ</a:t>
            </a:r>
            <a:r>
              <a:rPr lang="en-US" sz="1700" dirty="0">
                <a:latin typeface="Times New Roman" panose="02020603050405020304" pitchFamily="18" charset="0"/>
                <a:cs typeface="Times New Roman" panose="02020603050405020304" pitchFamily="18" charset="0"/>
              </a:rPr>
              <a:t> &lt;</a:t>
            </a:r>
            <a:r>
              <a:rPr lang="en-US" sz="1700" dirty="0" err="1">
                <a:latin typeface="Times New Roman" panose="02020603050405020304" pitchFamily="18" charset="0"/>
                <a:cs typeface="Times New Roman" panose="02020603050405020304" pitchFamily="18" charset="0"/>
              </a:rPr>
              <a:t>img</a:t>
            </a:r>
            <a:r>
              <a:rPr lang="en-US" sz="1700" dirty="0">
                <a:latin typeface="Times New Roman" panose="02020603050405020304" pitchFamily="18" charset="0"/>
                <a:cs typeface="Times New Roman" panose="02020603050405020304" pitchFamily="18" charset="0"/>
              </a:rPr>
              <a:t>&gt;, </a:t>
            </a:r>
            <a:r>
              <a:rPr lang="en-US" sz="1700" dirty="0" err="1">
                <a:latin typeface="Times New Roman" panose="02020603050405020304" pitchFamily="18" charset="0"/>
                <a:cs typeface="Times New Roman" panose="02020603050405020304" pitchFamily="18" charset="0"/>
              </a:rPr>
              <a:t>chẳng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hạn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như</a:t>
            </a:r>
            <a:r>
              <a:rPr lang="en-US" sz="1700" dirty="0">
                <a:latin typeface="Times New Roman" panose="02020603050405020304" pitchFamily="18" charset="0"/>
                <a:cs typeface="Times New Roman" panose="02020603050405020304" pitchFamily="18" charset="0"/>
              </a:rPr>
              <a:t> &lt;</a:t>
            </a:r>
            <a:r>
              <a:rPr lang="en-US" sz="1700" dirty="0" err="1">
                <a:latin typeface="Times New Roman" panose="02020603050405020304" pitchFamily="18" charset="0"/>
                <a:cs typeface="Times New Roman" panose="02020603050405020304" pitchFamily="18" charset="0"/>
              </a:rPr>
              <a:t>img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src</a:t>
            </a:r>
            <a:r>
              <a:rPr lang="en-US" sz="1700" dirty="0">
                <a:latin typeface="Times New Roman" panose="02020603050405020304" pitchFamily="18" charset="0"/>
                <a:cs typeface="Times New Roman" panose="02020603050405020304" pitchFamily="18" charset="0"/>
              </a:rPr>
              <a:t> = "smiley.gif" align = "left"&gt;.</a:t>
            </a:r>
          </a:p>
          <a:p>
            <a:pPr lvl="1"/>
            <a:r>
              <a:rPr lang="en-US" sz="1700" dirty="0" err="1">
                <a:latin typeface="Times New Roman" panose="02020603050405020304" pitchFamily="18" charset="0"/>
                <a:cs typeface="Times New Roman" panose="02020603050405020304" pitchFamily="18" charset="0"/>
              </a:rPr>
              <a:t>Sử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dụng</a:t>
            </a:r>
            <a:r>
              <a:rPr lang="en-US" sz="1700" dirty="0">
                <a:latin typeface="Times New Roman" panose="02020603050405020304" pitchFamily="18" charset="0"/>
                <a:cs typeface="Times New Roman" panose="02020603050405020304" pitchFamily="18" charset="0"/>
              </a:rPr>
              <a:t> HTML </a:t>
            </a:r>
            <a:r>
              <a:rPr lang="en-US" sz="1700" dirty="0" err="1">
                <a:latin typeface="Times New Roman" panose="02020603050405020304" pitchFamily="18" charset="0"/>
                <a:cs typeface="Times New Roman" panose="02020603050405020304" pitchFamily="18" charset="0"/>
              </a:rPr>
              <a:t>để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kiểm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bố</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cục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sớm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trở</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thành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một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vấn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đề</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lớn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đối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với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triển</a:t>
            </a:r>
            <a:r>
              <a:rPr lang="en-US" sz="1700" dirty="0">
                <a:latin typeface="Times New Roman" panose="02020603050405020304" pitchFamily="18" charset="0"/>
                <a:cs typeface="Times New Roman" panose="02020603050405020304" pitchFamily="18" charset="0"/>
              </a:rPr>
              <a:t> web </a:t>
            </a:r>
            <a:r>
              <a:rPr lang="en-US" sz="1700" dirty="0" err="1">
                <a:latin typeface="Times New Roman" panose="02020603050405020304" pitchFamily="18" charset="0"/>
                <a:cs typeface="Times New Roman" panose="02020603050405020304" pitchFamily="18" charset="0"/>
              </a:rPr>
              <a:t>để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duy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trì</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Thay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đổi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sẽ</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phải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được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thực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hiện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nhiều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trường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hợp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trên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nhiều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của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một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trang</a:t>
            </a:r>
            <a:r>
              <a:rPr lang="en-US" sz="1700" dirty="0">
                <a:latin typeface="Times New Roman" panose="02020603050405020304" pitchFamily="18" charset="0"/>
                <a:cs typeface="Times New Roman" panose="02020603050405020304" pitchFamily="18" charset="0"/>
              </a:rPr>
              <a:t> web. </a:t>
            </a:r>
          </a:p>
          <a:p>
            <a:pPr lvl="1"/>
            <a:r>
              <a:rPr lang="en-US" sz="1700" dirty="0" err="1">
                <a:latin typeface="Times New Roman" panose="02020603050405020304" pitchFamily="18" charset="0"/>
                <a:cs typeface="Times New Roman" panose="02020603050405020304" pitchFamily="18" charset="0"/>
              </a:rPr>
              <a:t>Thêm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những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người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sáng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lập</a:t>
            </a:r>
            <a:r>
              <a:rPr lang="en-US" sz="1700" dirty="0">
                <a:latin typeface="Times New Roman" panose="02020603050405020304" pitchFamily="18" charset="0"/>
                <a:cs typeface="Times New Roman" panose="02020603050405020304" pitchFamily="18" charset="0"/>
              </a:rPr>
              <a:t> web, </a:t>
            </a:r>
            <a:r>
              <a:rPr lang="en-US" sz="1700" dirty="0" err="1">
                <a:latin typeface="Times New Roman" panose="02020603050405020304" pitchFamily="18" charset="0"/>
                <a:cs typeface="Times New Roman" panose="02020603050405020304" pitchFamily="18" charset="0"/>
              </a:rPr>
              <a:t>như</a:t>
            </a:r>
            <a:r>
              <a:rPr lang="en-US" sz="1700" dirty="0">
                <a:latin typeface="Times New Roman" panose="02020603050405020304" pitchFamily="18" charset="0"/>
                <a:cs typeface="Times New Roman" panose="02020603050405020304" pitchFamily="18" charset="0"/>
              </a:rPr>
              <a:t> Tim Berners-Lee, </a:t>
            </a:r>
            <a:r>
              <a:rPr lang="en-US" sz="1700" dirty="0" err="1">
                <a:latin typeface="Times New Roman" panose="02020603050405020304" pitchFamily="18" charset="0"/>
                <a:cs typeface="Times New Roman" panose="02020603050405020304" pitchFamily="18" charset="0"/>
              </a:rPr>
              <a:t>đã</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hình</a:t>
            </a:r>
            <a:r>
              <a:rPr lang="en-US" sz="1700" dirty="0">
                <a:latin typeface="Times New Roman" panose="02020603050405020304" pitchFamily="18" charset="0"/>
                <a:cs typeface="Times New Roman" panose="02020603050405020304" pitchFamily="18" charset="0"/>
              </a:rPr>
              <a:t> dung HTML </a:t>
            </a:r>
            <a:r>
              <a:rPr lang="en-US" sz="1700" dirty="0" err="1">
                <a:latin typeface="Times New Roman" panose="02020603050405020304" pitchFamily="18" charset="0"/>
                <a:cs typeface="Times New Roman" panose="02020603050405020304" pitchFamily="18" charset="0"/>
              </a:rPr>
              <a:t>chỉ</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được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dụng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định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cấu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trúc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của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một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tài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liệu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không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phải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kiểm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việc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bày</a:t>
            </a:r>
            <a:r>
              <a:rPr lang="en-US" sz="1700" dirty="0">
                <a:latin typeface="Times New Roman" panose="02020603050405020304" pitchFamily="18" charset="0"/>
                <a:cs typeface="Times New Roman" panose="02020603050405020304" pitchFamily="18" charset="0"/>
              </a:rPr>
              <a:t>.</a:t>
            </a:r>
          </a:p>
          <a:p>
            <a:endParaRPr lang="en-US" sz="1700" dirty="0">
              <a:latin typeface="Times New Roman" panose="02020603050405020304" pitchFamily="18" charset="0"/>
              <a:cs typeface="Times New Roman" panose="02020603050405020304" pitchFamily="18" charset="0"/>
            </a:endParaRPr>
          </a:p>
          <a:p>
            <a:pPr marL="384048" lvl="2" indent="0">
              <a:buNone/>
            </a:pPr>
            <a:endParaRPr 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B6E5E1-C5BD-4BA3-8F33-9727F87C5CE1}"/>
              </a:ext>
            </a:extLst>
          </p:cNvPr>
          <p:cNvSpPr>
            <a:spLocks noGrp="1"/>
          </p:cNvSpPr>
          <p:nvPr>
            <p:ph type="sldNum" sz="quarter" idx="12"/>
          </p:nvPr>
        </p:nvSpPr>
        <p:spPr/>
        <p:txBody>
          <a:bodyPr/>
          <a:lstStyle/>
          <a:p>
            <a:fld id="{3EC592BA-FC24-4534-831D-AAA3111F2F27}" type="slidenum">
              <a:rPr lang="en-US" smtClean="0"/>
              <a:t>3</a:t>
            </a:fld>
            <a:endParaRPr lang="en-US"/>
          </a:p>
        </p:txBody>
      </p:sp>
    </p:spTree>
    <p:extLst>
      <p:ext uri="{BB962C8B-B14F-4D97-AF65-F5344CB8AC3E}">
        <p14:creationId xmlns:p14="http://schemas.microsoft.com/office/powerpoint/2010/main" val="2338392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036"/>
            <a:ext cx="10058400" cy="1149698"/>
          </a:xfrm>
        </p:spPr>
        <p:txBody>
          <a:bodyPr>
            <a:normAutofit fontScale="90000"/>
          </a:bodyPr>
          <a:lstStyle/>
          <a:p>
            <a:br>
              <a:rPr lang="en-US" dirty="0"/>
            </a:br>
            <a:br>
              <a:rPr lang="en-US" dirty="0"/>
            </a:br>
            <a:r>
              <a:rPr lang="en-US" dirty="0"/>
              <a:t>6.</a:t>
            </a:r>
            <a:r>
              <a:rPr lang="en-US" sz="5300" dirty="0"/>
              <a:t>7.1 FINDING THE HOLY GRAIL</a:t>
            </a:r>
            <a:br>
              <a:rPr lang="en-US" b="1" dirty="0"/>
            </a:br>
            <a:endParaRPr lang="en-US" dirty="0"/>
          </a:p>
        </p:txBody>
      </p:sp>
      <p:sp>
        <p:nvSpPr>
          <p:cNvPr id="3" name="Content Placeholder 2"/>
          <p:cNvSpPr>
            <a:spLocks noGrp="1"/>
          </p:cNvSpPr>
          <p:nvPr>
            <p:ph idx="1"/>
          </p:nvPr>
        </p:nvSpPr>
        <p:spPr>
          <a:xfrm>
            <a:off x="8969829" y="2076604"/>
            <a:ext cx="2960914" cy="3870107"/>
          </a:xfrm>
        </p:spPr>
        <p:txBody>
          <a:bodyPr>
            <a:normAutofit/>
          </a:bodyPr>
          <a:lstStyle/>
          <a:p>
            <a:pPr>
              <a:buFont typeface="Arial" panose="020B0604020202020204" pitchFamily="34" charset="0"/>
              <a:buChar char="•"/>
            </a:pPr>
            <a:r>
              <a:rPr lang="en-US" sz="1700" dirty="0" err="1"/>
              <a:t>Ví</a:t>
            </a:r>
            <a:r>
              <a:rPr lang="en-US" sz="1700" dirty="0"/>
              <a:t> </a:t>
            </a:r>
            <a:r>
              <a:rPr lang="en-US" sz="1700" dirty="0" err="1"/>
              <a:t>dụ</a:t>
            </a:r>
            <a:r>
              <a:rPr lang="en-US" sz="1700" dirty="0"/>
              <a:t> </a:t>
            </a:r>
            <a:r>
              <a:rPr lang="en-US" sz="1700" dirty="0" err="1"/>
              <a:t>đây</a:t>
            </a:r>
            <a:r>
              <a:rPr lang="en-US" sz="1700" dirty="0"/>
              <a:t> </a:t>
            </a:r>
            <a:r>
              <a:rPr lang="en-US" sz="1700" dirty="0" err="1"/>
              <a:t>hiển</a:t>
            </a:r>
            <a:r>
              <a:rPr lang="en-US" sz="1700" dirty="0"/>
              <a:t> </a:t>
            </a:r>
            <a:r>
              <a:rPr lang="en-US" sz="1700" dirty="0" err="1"/>
              <a:t>thi</a:t>
            </a:r>
            <a:r>
              <a:rPr lang="en-US" sz="1700" dirty="0"/>
              <a:t>̣ the elusive Holy Grail - </a:t>
            </a:r>
            <a:r>
              <a:rPr lang="en-US" sz="1700" dirty="0" err="1"/>
              <a:t>làm</a:t>
            </a:r>
            <a:r>
              <a:rPr lang="en-US" sz="1700" dirty="0"/>
              <a:t> </a:t>
            </a:r>
            <a:r>
              <a:rPr lang="en-US" sz="1700" dirty="0" err="1"/>
              <a:t>cho</a:t>
            </a:r>
            <a:r>
              <a:rPr lang="en-US" sz="1700" dirty="0"/>
              <a:t> </a:t>
            </a:r>
            <a:r>
              <a:rPr lang="en-US" sz="1700" dirty="0" err="1"/>
              <a:t>cả</a:t>
            </a:r>
            <a:r>
              <a:rPr lang="en-US" sz="1700" dirty="0"/>
              <a:t> </a:t>
            </a:r>
            <a:r>
              <a:rPr lang="en-US" sz="1700" dirty="0" err="1"/>
              <a:t>ba</a:t>
            </a:r>
            <a:r>
              <a:rPr lang="en-US" sz="1700" dirty="0"/>
              <a:t> </a:t>
            </a:r>
            <a:r>
              <a:rPr lang="en-US" sz="1700" dirty="0" err="1"/>
              <a:t>cột</a:t>
            </a:r>
            <a:r>
              <a:rPr lang="en-US" sz="1700" dirty="0"/>
              <a:t> </a:t>
            </a:r>
            <a:r>
              <a:rPr lang="en-US" sz="1700" dirty="0" err="1"/>
              <a:t>có</a:t>
            </a:r>
            <a:r>
              <a:rPr lang="en-US" sz="1700" dirty="0"/>
              <a:t> </a:t>
            </a:r>
            <a:r>
              <a:rPr lang="en-US" sz="1700" dirty="0" err="1"/>
              <a:t>chiều</a:t>
            </a:r>
            <a:r>
              <a:rPr lang="en-US" sz="1700" dirty="0"/>
              <a:t> </a:t>
            </a:r>
            <a:r>
              <a:rPr lang="en-US" sz="1700" dirty="0" err="1"/>
              <a:t>cao</a:t>
            </a:r>
            <a:r>
              <a:rPr lang="en-US" sz="1700" dirty="0"/>
              <a:t> </a:t>
            </a:r>
            <a:r>
              <a:rPr lang="en-US" sz="1700" dirty="0" err="1"/>
              <a:t>bằng</a:t>
            </a:r>
            <a:r>
              <a:rPr lang="en-US" sz="1700" dirty="0"/>
              <a:t> </a:t>
            </a:r>
            <a:r>
              <a:rPr lang="en-US" sz="1700" dirty="0" err="1"/>
              <a:t>nhau</a:t>
            </a:r>
            <a:r>
              <a:rPr lang="en-US" sz="1700" dirty="0"/>
              <a:t>.</a:t>
            </a:r>
          </a:p>
          <a:p>
            <a:pPr>
              <a:buFont typeface="Arial" panose="020B0604020202020204" pitchFamily="34" charset="0"/>
              <a:buChar char="•"/>
            </a:pPr>
            <a:endParaRPr lang="en-US" sz="1700" dirty="0"/>
          </a:p>
        </p:txBody>
      </p:sp>
      <p:pic>
        <p:nvPicPr>
          <p:cNvPr id="5" name="Picture 4"/>
          <p:cNvPicPr/>
          <p:nvPr/>
        </p:nvPicPr>
        <p:blipFill>
          <a:blip r:embed="rId2"/>
          <a:stretch>
            <a:fillRect/>
          </a:stretch>
        </p:blipFill>
        <p:spPr>
          <a:xfrm>
            <a:off x="1592424" y="1789751"/>
            <a:ext cx="6375917" cy="3870107"/>
          </a:xfrm>
          <a:prstGeom prst="rect">
            <a:avLst/>
          </a:prstGeom>
        </p:spPr>
      </p:pic>
      <p:sp>
        <p:nvSpPr>
          <p:cNvPr id="4" name="Slide Number Placeholder 3">
            <a:extLst>
              <a:ext uri="{FF2B5EF4-FFF2-40B4-BE49-F238E27FC236}">
                <a16:creationId xmlns:a16="http://schemas.microsoft.com/office/drawing/2014/main" id="{B8935849-EBA0-4449-A324-953260FB51C3}"/>
              </a:ext>
            </a:extLst>
          </p:cNvPr>
          <p:cNvSpPr>
            <a:spLocks noGrp="1"/>
          </p:cNvSpPr>
          <p:nvPr>
            <p:ph type="sldNum" sz="quarter" idx="12"/>
          </p:nvPr>
        </p:nvSpPr>
        <p:spPr/>
        <p:txBody>
          <a:bodyPr/>
          <a:lstStyle/>
          <a:p>
            <a:fld id="{3EC592BA-FC24-4534-831D-AAA3111F2F27}" type="slidenum">
              <a:rPr lang="en-US" smtClean="0"/>
              <a:t>30</a:t>
            </a:fld>
            <a:endParaRPr lang="en-US"/>
          </a:p>
        </p:txBody>
      </p:sp>
    </p:spTree>
    <p:extLst>
      <p:ext uri="{BB962C8B-B14F-4D97-AF65-F5344CB8AC3E}">
        <p14:creationId xmlns:p14="http://schemas.microsoft.com/office/powerpoint/2010/main" val="3306504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036"/>
            <a:ext cx="10058400" cy="1149698"/>
          </a:xfrm>
        </p:spPr>
        <p:txBody>
          <a:bodyPr>
            <a:normAutofit fontScale="90000"/>
          </a:bodyPr>
          <a:lstStyle/>
          <a:p>
            <a:br>
              <a:rPr lang="en-US" dirty="0"/>
            </a:br>
            <a:br>
              <a:rPr lang="en-US" dirty="0"/>
            </a:br>
            <a:r>
              <a:rPr lang="en-US" dirty="0"/>
              <a:t>6.</a:t>
            </a:r>
            <a:r>
              <a:rPr lang="en-US" sz="5300" dirty="0"/>
              <a:t>7.1 FINDING THE HOLY GRAIL</a:t>
            </a:r>
            <a:br>
              <a:rPr lang="en-US" b="1" dirty="0"/>
            </a:br>
            <a:endParaRPr lang="en-US" dirty="0"/>
          </a:p>
        </p:txBody>
      </p:sp>
      <p:sp>
        <p:nvSpPr>
          <p:cNvPr id="3" name="Content Placeholder 2"/>
          <p:cNvSpPr>
            <a:spLocks noGrp="1"/>
          </p:cNvSpPr>
          <p:nvPr>
            <p:ph idx="1"/>
          </p:nvPr>
        </p:nvSpPr>
        <p:spPr>
          <a:xfrm>
            <a:off x="1097280" y="1845734"/>
            <a:ext cx="10058400" cy="4541418"/>
          </a:xfrm>
        </p:spPr>
        <p:txBody>
          <a:bodyPr>
            <a:normAutofit/>
          </a:bodyPr>
          <a:lstStyle/>
          <a:p>
            <a:pPr>
              <a:buFont typeface="Arial" panose="020B0604020202020204" pitchFamily="34" charset="0"/>
              <a:buChar char="•"/>
            </a:pPr>
            <a:r>
              <a:rPr lang="en-US" sz="1700" dirty="0"/>
              <a:t>Flexbox </a:t>
            </a:r>
            <a:r>
              <a:rPr lang="en-US" sz="1700" dirty="0" err="1"/>
              <a:t>là</a:t>
            </a:r>
            <a:r>
              <a:rPr lang="en-US" sz="1700" dirty="0"/>
              <a:t> </a:t>
            </a:r>
            <a:r>
              <a:rPr lang="en-US" sz="1700" dirty="0" err="1"/>
              <a:t>một</a:t>
            </a:r>
            <a:r>
              <a:rPr lang="en-US" sz="1700" dirty="0"/>
              <a:t> </a:t>
            </a:r>
            <a:r>
              <a:rPr lang="en-US" sz="1700" dirty="0" err="1"/>
              <a:t>cải</a:t>
            </a:r>
            <a:r>
              <a:rPr lang="en-US" sz="1700" dirty="0"/>
              <a:t> </a:t>
            </a:r>
            <a:r>
              <a:rPr lang="en-US" sz="1700" dirty="0" err="1"/>
              <a:t>tiến</a:t>
            </a:r>
            <a:r>
              <a:rPr lang="en-US" sz="1700" dirty="0"/>
              <a:t> </a:t>
            </a:r>
            <a:r>
              <a:rPr lang="en-US" sz="1700" dirty="0" err="1"/>
              <a:t>lớn</a:t>
            </a:r>
            <a:r>
              <a:rPr lang="en-US" sz="1700" dirty="0"/>
              <a:t> ở </a:t>
            </a:r>
            <a:r>
              <a:rPr lang="en-US" sz="1700" dirty="0" err="1"/>
              <a:t>chỗ</a:t>
            </a:r>
            <a:r>
              <a:rPr lang="en-US" sz="1700" dirty="0"/>
              <a:t> </a:t>
            </a:r>
            <a:r>
              <a:rPr lang="en-US" sz="1700" dirty="0" err="1"/>
              <a:t>nó</a:t>
            </a:r>
            <a:r>
              <a:rPr lang="en-US" sz="1700" dirty="0"/>
              <a:t> </a:t>
            </a:r>
            <a:r>
              <a:rPr lang="en-US" sz="1700" dirty="0" err="1"/>
              <a:t>cho</a:t>
            </a:r>
            <a:r>
              <a:rPr lang="en-US" sz="1700" dirty="0"/>
              <a:t> </a:t>
            </a:r>
            <a:r>
              <a:rPr lang="en-US" sz="1700" dirty="0" err="1"/>
              <a:t>phép</a:t>
            </a:r>
            <a:r>
              <a:rPr lang="en-US" sz="1700" dirty="0"/>
              <a:t> </a:t>
            </a:r>
            <a:r>
              <a:rPr lang="en-US" sz="1700" dirty="0" err="1"/>
              <a:t>căn</a:t>
            </a:r>
            <a:r>
              <a:rPr lang="en-US" sz="1700" dirty="0"/>
              <a:t> </a:t>
            </a:r>
            <a:r>
              <a:rPr lang="en-US" sz="1700" dirty="0" err="1"/>
              <a:t>chỉnh</a:t>
            </a:r>
            <a:r>
              <a:rPr lang="en-US" sz="1700" dirty="0"/>
              <a:t> </a:t>
            </a:r>
            <a:r>
              <a:rPr lang="en-US" sz="1700" dirty="0" err="1"/>
              <a:t>và</a:t>
            </a:r>
            <a:r>
              <a:rPr lang="en-US" sz="1700" dirty="0"/>
              <a:t> </a:t>
            </a:r>
            <a:r>
              <a:rPr lang="en-US" sz="1700" dirty="0" err="1"/>
              <a:t>căn</a:t>
            </a:r>
            <a:r>
              <a:rPr lang="en-US" sz="1700" dirty="0"/>
              <a:t> </a:t>
            </a:r>
            <a:r>
              <a:rPr lang="en-US" sz="1700" dirty="0" err="1"/>
              <a:t>giữa</a:t>
            </a:r>
            <a:r>
              <a:rPr lang="en-US" sz="1700" dirty="0"/>
              <a:t> </a:t>
            </a:r>
            <a:r>
              <a:rPr lang="en-US" sz="1700" dirty="0" err="1"/>
              <a:t>nội</a:t>
            </a:r>
            <a:r>
              <a:rPr lang="en-US" sz="1700" dirty="0"/>
              <a:t> dung </a:t>
            </a:r>
            <a:r>
              <a:rPr lang="en-US" sz="1700" dirty="0" err="1"/>
              <a:t>dễ</a:t>
            </a:r>
            <a:r>
              <a:rPr lang="en-US" sz="1700" dirty="0"/>
              <a:t> </a:t>
            </a:r>
            <a:r>
              <a:rPr lang="en-US" sz="1700" dirty="0" err="1"/>
              <a:t>dàng</a:t>
            </a:r>
            <a:r>
              <a:rPr lang="en-US" sz="1700" dirty="0"/>
              <a:t> </a:t>
            </a:r>
            <a:r>
              <a:rPr lang="en-US" sz="1700" dirty="0" err="1"/>
              <a:t>hơn</a:t>
            </a:r>
            <a:r>
              <a:rPr lang="en-US" sz="1700" dirty="0"/>
              <a:t> </a:t>
            </a:r>
            <a:r>
              <a:rPr lang="en-US" sz="1700" dirty="0" err="1"/>
              <a:t>và</a:t>
            </a:r>
            <a:r>
              <a:rPr lang="en-US" sz="1700" dirty="0"/>
              <a:t> </a:t>
            </a:r>
            <a:r>
              <a:rPr lang="en-US" sz="1700" dirty="0" err="1"/>
              <a:t>nó</a:t>
            </a:r>
            <a:r>
              <a:rPr lang="en-US" sz="1700" dirty="0"/>
              <a:t> </a:t>
            </a:r>
            <a:r>
              <a:rPr lang="en-US" sz="1700" dirty="0" err="1"/>
              <a:t>cho</a:t>
            </a:r>
            <a:r>
              <a:rPr lang="en-US" sz="1700" dirty="0"/>
              <a:t> </a:t>
            </a:r>
            <a:r>
              <a:rPr lang="en-US" sz="1700" dirty="0" err="1"/>
              <a:t>phép</a:t>
            </a:r>
            <a:r>
              <a:rPr lang="en-US" sz="1700" dirty="0"/>
              <a:t> </a:t>
            </a:r>
            <a:r>
              <a:rPr lang="en-US" sz="1700" dirty="0" err="1"/>
              <a:t>các</a:t>
            </a:r>
            <a:r>
              <a:rPr lang="en-US" sz="1700" dirty="0"/>
              <a:t> </a:t>
            </a:r>
            <a:r>
              <a:rPr lang="en-US" sz="1700" dirty="0" err="1"/>
              <a:t>cột</a:t>
            </a:r>
            <a:r>
              <a:rPr lang="en-US" sz="1700" dirty="0"/>
              <a:t> </a:t>
            </a:r>
            <a:r>
              <a:rPr lang="en-US" sz="1700" dirty="0" err="1"/>
              <a:t>có</a:t>
            </a:r>
            <a:r>
              <a:rPr lang="en-US" sz="1700" dirty="0"/>
              <a:t> </a:t>
            </a:r>
            <a:r>
              <a:rPr lang="en-US" sz="1700" dirty="0" err="1"/>
              <a:t>chiều</a:t>
            </a:r>
            <a:r>
              <a:rPr lang="en-US" sz="1700" dirty="0"/>
              <a:t> </a:t>
            </a:r>
            <a:r>
              <a:rPr lang="en-US" sz="1700" dirty="0" err="1"/>
              <a:t>cao</a:t>
            </a:r>
            <a:r>
              <a:rPr lang="en-US" sz="1700" dirty="0"/>
              <a:t> </a:t>
            </a:r>
            <a:r>
              <a:rPr lang="en-US" sz="1700" dirty="0" err="1"/>
              <a:t>bằng</a:t>
            </a:r>
            <a:r>
              <a:rPr lang="en-US" sz="1700" dirty="0"/>
              <a:t> </a:t>
            </a:r>
            <a:r>
              <a:rPr lang="en-US" sz="1700" dirty="0" err="1"/>
              <a:t>nhau</a:t>
            </a:r>
            <a:r>
              <a:rPr lang="en-US" sz="1700" dirty="0"/>
              <a:t>, </a:t>
            </a:r>
            <a:r>
              <a:rPr lang="en-US" sz="1700" dirty="0" err="1"/>
              <a:t>bất</a:t>
            </a:r>
            <a:r>
              <a:rPr lang="en-US" sz="1700" dirty="0"/>
              <a:t> </a:t>
            </a:r>
            <a:r>
              <a:rPr lang="en-US" sz="1700" dirty="0" err="1"/>
              <a:t>kể</a:t>
            </a:r>
            <a:r>
              <a:rPr lang="en-US" sz="1700" dirty="0"/>
              <a:t> </a:t>
            </a:r>
            <a:r>
              <a:rPr lang="en-US" sz="1700" dirty="0" err="1"/>
              <a:t>lượng</a:t>
            </a:r>
            <a:r>
              <a:rPr lang="en-US" sz="1700" dirty="0"/>
              <a:t> </a:t>
            </a:r>
            <a:r>
              <a:rPr lang="en-US" sz="1700" dirty="0" err="1"/>
              <a:t>nội</a:t>
            </a:r>
            <a:r>
              <a:rPr lang="en-US" sz="1700" dirty="0"/>
              <a:t> dung </a:t>
            </a:r>
            <a:r>
              <a:rPr lang="en-US" sz="1700" dirty="0" err="1"/>
              <a:t>là</a:t>
            </a:r>
            <a:r>
              <a:rPr lang="en-US" sz="1700" dirty="0"/>
              <a:t> bao </a:t>
            </a:r>
            <a:r>
              <a:rPr lang="en-US" sz="1700" dirty="0" err="1"/>
              <a:t>nhiêu</a:t>
            </a:r>
            <a:r>
              <a:rPr lang="en-US" sz="1700" dirty="0"/>
              <a:t>.</a:t>
            </a:r>
          </a:p>
          <a:p>
            <a:pPr>
              <a:buFont typeface="Arial" panose="020B0604020202020204" pitchFamily="34" charset="0"/>
              <a:buChar char="•"/>
            </a:pPr>
            <a:r>
              <a:rPr lang="en-US" sz="1700" dirty="0"/>
              <a:t>Flexbox  Layout </a:t>
            </a:r>
            <a:r>
              <a:rPr lang="en-US" sz="1700" dirty="0" err="1"/>
              <a:t>được</a:t>
            </a:r>
            <a:r>
              <a:rPr lang="en-US" sz="1700" dirty="0"/>
              <a:t> </a:t>
            </a:r>
            <a:r>
              <a:rPr lang="en-US" sz="1700" dirty="0" err="1"/>
              <a:t>tạo</a:t>
            </a:r>
            <a:r>
              <a:rPr lang="en-US" sz="1700" dirty="0"/>
              <a:t> </a:t>
            </a:r>
            <a:r>
              <a:rPr lang="en-US" sz="1700" dirty="0" err="1"/>
              <a:t>thành</a:t>
            </a:r>
            <a:r>
              <a:rPr lang="en-US" sz="1700" dirty="0"/>
              <a:t> </a:t>
            </a:r>
            <a:r>
              <a:rPr lang="en-US" sz="1700" dirty="0" err="1"/>
              <a:t>từ</a:t>
            </a:r>
            <a:r>
              <a:rPr lang="en-US" sz="1700" dirty="0"/>
              <a:t> </a:t>
            </a:r>
            <a:r>
              <a:rPr lang="en-US" sz="1700" dirty="0" err="1"/>
              <a:t>thùng</a:t>
            </a:r>
            <a:r>
              <a:rPr lang="en-US" sz="1700" dirty="0"/>
              <a:t> </a:t>
            </a:r>
            <a:r>
              <a:rPr lang="en-US" sz="1700" dirty="0" err="1"/>
              <a:t>chứa</a:t>
            </a:r>
            <a:r>
              <a:rPr lang="en-US" sz="1700" dirty="0"/>
              <a:t> flex (flex container) </a:t>
            </a:r>
            <a:r>
              <a:rPr lang="en-US" sz="1700" dirty="0" err="1"/>
              <a:t>chứa</a:t>
            </a:r>
            <a:r>
              <a:rPr lang="en-US" sz="1700" dirty="0"/>
              <a:t> </a:t>
            </a:r>
            <a:r>
              <a:rPr lang="en-US" sz="1700" dirty="0" err="1"/>
              <a:t>các</a:t>
            </a:r>
            <a:r>
              <a:rPr lang="en-US" sz="1700" dirty="0"/>
              <a:t> flex. </a:t>
            </a:r>
            <a:r>
              <a:rPr lang="en-US" sz="1700" dirty="0" err="1"/>
              <a:t>Bạn</a:t>
            </a:r>
            <a:r>
              <a:rPr lang="en-US" sz="1700" dirty="0"/>
              <a:t> </a:t>
            </a:r>
            <a:r>
              <a:rPr lang="en-US" sz="1700" dirty="0" err="1"/>
              <a:t>có</a:t>
            </a:r>
            <a:r>
              <a:rPr lang="en-US" sz="1700" dirty="0"/>
              <a:t> </a:t>
            </a:r>
            <a:r>
              <a:rPr lang="en-US" sz="1700" dirty="0" err="1"/>
              <a:t>thể</a:t>
            </a:r>
            <a:r>
              <a:rPr lang="en-US" sz="1700" dirty="0"/>
              <a:t> </a:t>
            </a:r>
            <a:r>
              <a:rPr lang="en-US" sz="1700" dirty="0" err="1"/>
              <a:t>bố</a:t>
            </a:r>
            <a:r>
              <a:rPr lang="en-US" sz="1700" dirty="0"/>
              <a:t> </a:t>
            </a:r>
            <a:r>
              <a:rPr lang="en-US" sz="1700" dirty="0" err="1"/>
              <a:t>trí</a:t>
            </a:r>
            <a:r>
              <a:rPr lang="en-US" sz="1700" dirty="0"/>
              <a:t> </a:t>
            </a:r>
            <a:r>
              <a:rPr lang="en-US" sz="1700" dirty="0" err="1"/>
              <a:t>một</a:t>
            </a:r>
            <a:r>
              <a:rPr lang="en-US" sz="1700" dirty="0"/>
              <a:t> </a:t>
            </a:r>
            <a:r>
              <a:rPr lang="en-US" sz="1700" dirty="0" err="1"/>
              <a:t>thùng</a:t>
            </a:r>
            <a:r>
              <a:rPr lang="en-US" sz="1700" dirty="0"/>
              <a:t> </a:t>
            </a:r>
            <a:r>
              <a:rPr lang="en-US" sz="1700" dirty="0" err="1"/>
              <a:t>chứa</a:t>
            </a:r>
            <a:r>
              <a:rPr lang="en-US" sz="1700" dirty="0"/>
              <a:t> </a:t>
            </a:r>
            <a:r>
              <a:rPr lang="en-US" sz="1700" dirty="0" err="1"/>
              <a:t>theo</a:t>
            </a:r>
            <a:r>
              <a:rPr lang="en-US" sz="1700" dirty="0"/>
              <a:t> </a:t>
            </a:r>
            <a:r>
              <a:rPr lang="en-US" sz="1700" dirty="0" err="1"/>
              <a:t>chiều</a:t>
            </a:r>
            <a:r>
              <a:rPr lang="en-US" sz="1700" dirty="0"/>
              <a:t> </a:t>
            </a:r>
            <a:r>
              <a:rPr lang="en-US" sz="1700" dirty="0" err="1"/>
              <a:t>ngang</a:t>
            </a:r>
            <a:r>
              <a:rPr lang="en-US" sz="1700" dirty="0"/>
              <a:t> (</a:t>
            </a:r>
            <a:r>
              <a:rPr lang="en-US" sz="1700" dirty="0" err="1"/>
              <a:t>hàng</a:t>
            </a:r>
            <a:r>
              <a:rPr lang="en-US" sz="1700" dirty="0"/>
              <a:t>) </a:t>
            </a:r>
            <a:r>
              <a:rPr lang="en-US" sz="1700" dirty="0" err="1"/>
              <a:t>hoặc</a:t>
            </a:r>
            <a:r>
              <a:rPr lang="en-US" sz="1700" dirty="0"/>
              <a:t> </a:t>
            </a:r>
            <a:r>
              <a:rPr lang="en-US" sz="1700" dirty="0" err="1"/>
              <a:t>chiều</a:t>
            </a:r>
            <a:r>
              <a:rPr lang="en-US" sz="1700" dirty="0"/>
              <a:t> </a:t>
            </a:r>
            <a:r>
              <a:rPr lang="en-US" sz="1700" dirty="0" err="1"/>
              <a:t>dọc</a:t>
            </a:r>
            <a:r>
              <a:rPr lang="en-US" sz="1700" dirty="0"/>
              <a:t> (</a:t>
            </a:r>
            <a:r>
              <a:rPr lang="en-US" sz="1700" dirty="0" err="1"/>
              <a:t>cột</a:t>
            </a:r>
            <a:r>
              <a:rPr lang="en-US" sz="1700" dirty="0"/>
              <a:t>). </a:t>
            </a:r>
            <a:r>
              <a:rPr lang="en-US" sz="1700" dirty="0" err="1"/>
              <a:t>Bất</a:t>
            </a:r>
            <a:r>
              <a:rPr lang="en-US" sz="1700" dirty="0"/>
              <a:t> </a:t>
            </a:r>
            <a:r>
              <a:rPr lang="en-US" sz="1700" dirty="0" err="1"/>
              <a:t>cứ</a:t>
            </a:r>
            <a:r>
              <a:rPr lang="en-US" sz="1700" dirty="0"/>
              <a:t> </a:t>
            </a:r>
            <a:r>
              <a:rPr lang="en-US" sz="1700" dirty="0" err="1"/>
              <a:t>điều</a:t>
            </a:r>
            <a:r>
              <a:rPr lang="en-US" sz="1700" dirty="0"/>
              <a:t> </a:t>
            </a:r>
            <a:r>
              <a:rPr lang="en-US" sz="1700" dirty="0" err="1"/>
              <a:t>gì</a:t>
            </a:r>
            <a:r>
              <a:rPr lang="en-US" sz="1700" dirty="0"/>
              <a:t> </a:t>
            </a:r>
            <a:r>
              <a:rPr lang="en-US" sz="1700" dirty="0" err="1"/>
              <a:t>bạn</a:t>
            </a:r>
            <a:r>
              <a:rPr lang="en-US" sz="1700" dirty="0"/>
              <a:t> </a:t>
            </a:r>
            <a:r>
              <a:rPr lang="en-US" sz="1700" dirty="0" err="1"/>
              <a:t>chọn</a:t>
            </a:r>
            <a:r>
              <a:rPr lang="en-US" sz="1700" dirty="0"/>
              <a:t> </a:t>
            </a:r>
            <a:r>
              <a:rPr lang="en-US" sz="1700" dirty="0" err="1"/>
              <a:t>được</a:t>
            </a:r>
            <a:r>
              <a:rPr lang="en-US" sz="1700" dirty="0"/>
              <a:t> </a:t>
            </a:r>
            <a:r>
              <a:rPr lang="en-US" sz="1700" dirty="0" err="1"/>
              <a:t>gọi</a:t>
            </a:r>
            <a:r>
              <a:rPr lang="en-US" sz="1700" dirty="0"/>
              <a:t> </a:t>
            </a:r>
            <a:r>
              <a:rPr lang="en-US" sz="1700" dirty="0" err="1"/>
              <a:t>là</a:t>
            </a:r>
            <a:r>
              <a:rPr lang="en-US" sz="1700" dirty="0"/>
              <a:t> </a:t>
            </a:r>
            <a:r>
              <a:rPr lang="en-US" sz="1700" dirty="0" err="1"/>
              <a:t>trục</a:t>
            </a:r>
            <a:r>
              <a:rPr lang="en-US" sz="1700" dirty="0"/>
              <a:t> </a:t>
            </a:r>
            <a:r>
              <a:rPr lang="en-US" sz="1700" dirty="0" err="1"/>
              <a:t>chính</a:t>
            </a:r>
            <a:r>
              <a:rPr lang="en-US" sz="1700" dirty="0"/>
              <a:t> (</a:t>
            </a:r>
            <a:r>
              <a:rPr lang="en-US" sz="1700" dirty="0" err="1"/>
              <a:t>thường</a:t>
            </a:r>
            <a:r>
              <a:rPr lang="en-US" sz="1700" dirty="0"/>
              <a:t> </a:t>
            </a:r>
            <a:r>
              <a:rPr lang="en-US" sz="1700" dirty="0" err="1"/>
              <a:t>là</a:t>
            </a:r>
            <a:r>
              <a:rPr lang="en-US" sz="1700" dirty="0"/>
              <a:t> </a:t>
            </a:r>
            <a:r>
              <a:rPr lang="en-US" sz="1700" dirty="0" err="1"/>
              <a:t>hàng</a:t>
            </a:r>
            <a:r>
              <a:rPr lang="en-US" sz="1700" dirty="0"/>
              <a:t>) </a:t>
            </a:r>
            <a:r>
              <a:rPr lang="en-US" sz="1700" dirty="0" err="1"/>
              <a:t>và</a:t>
            </a:r>
            <a:r>
              <a:rPr lang="en-US" sz="1700" dirty="0"/>
              <a:t> </a:t>
            </a:r>
            <a:r>
              <a:rPr lang="en-US" sz="1700" dirty="0" err="1"/>
              <a:t>sau</a:t>
            </a:r>
            <a:r>
              <a:rPr lang="en-US" sz="1700" dirty="0"/>
              <a:t> </a:t>
            </a:r>
            <a:r>
              <a:rPr lang="en-US" sz="1700" dirty="0" err="1"/>
              <a:t>đó</a:t>
            </a:r>
            <a:r>
              <a:rPr lang="en-US" sz="1700" dirty="0"/>
              <a:t> </a:t>
            </a:r>
            <a:r>
              <a:rPr lang="en-US" sz="1700" dirty="0" err="1"/>
              <a:t>cái</a:t>
            </a:r>
            <a:r>
              <a:rPr lang="en-US" sz="1700" dirty="0"/>
              <a:t> </a:t>
            </a:r>
            <a:r>
              <a:rPr lang="en-US" sz="1700" dirty="0" err="1"/>
              <a:t>khác</a:t>
            </a:r>
            <a:r>
              <a:rPr lang="en-US" sz="1700" dirty="0"/>
              <a:t> </a:t>
            </a:r>
            <a:r>
              <a:rPr lang="en-US" sz="1700" dirty="0" err="1"/>
              <a:t>được</a:t>
            </a:r>
            <a:r>
              <a:rPr lang="en-US" sz="1700" dirty="0"/>
              <a:t> </a:t>
            </a:r>
            <a:r>
              <a:rPr lang="en-US" sz="1700" dirty="0" err="1"/>
              <a:t>gọi</a:t>
            </a:r>
            <a:r>
              <a:rPr lang="en-US" sz="1700" dirty="0"/>
              <a:t> </a:t>
            </a:r>
            <a:r>
              <a:rPr lang="en-US" sz="1700" dirty="0" err="1"/>
              <a:t>là</a:t>
            </a:r>
            <a:r>
              <a:rPr lang="en-US" sz="1700" dirty="0"/>
              <a:t> </a:t>
            </a:r>
            <a:r>
              <a:rPr lang="en-US" sz="1700" dirty="0" err="1"/>
              <a:t>trục</a:t>
            </a:r>
            <a:r>
              <a:rPr lang="en-US" sz="1700" dirty="0"/>
              <a:t> </a:t>
            </a:r>
            <a:r>
              <a:rPr lang="en-US" sz="1700" dirty="0" err="1"/>
              <a:t>chéo</a:t>
            </a:r>
            <a:r>
              <a:rPr lang="en-US" sz="1700" dirty="0"/>
              <a:t>. </a:t>
            </a:r>
          </a:p>
          <a:p>
            <a:pPr>
              <a:buFont typeface="Arial" panose="020B0604020202020204" pitchFamily="34" charset="0"/>
              <a:buChar char="•"/>
            </a:pPr>
            <a:r>
              <a:rPr lang="en-US" sz="1700" dirty="0" err="1"/>
              <a:t>Các</a:t>
            </a:r>
            <a:r>
              <a:rPr lang="en-US" sz="1700" dirty="0"/>
              <a:t> </a:t>
            </a:r>
            <a:r>
              <a:rPr lang="en-US" sz="1700" dirty="0" err="1"/>
              <a:t>mục</a:t>
            </a:r>
            <a:r>
              <a:rPr lang="en-US" sz="1700" dirty="0"/>
              <a:t> </a:t>
            </a:r>
            <a:r>
              <a:rPr lang="en-US" sz="1700" b="1" dirty="0"/>
              <a:t>flex</a:t>
            </a:r>
            <a:r>
              <a:rPr lang="en-US" sz="1700" dirty="0"/>
              <a:t> </a:t>
            </a:r>
            <a:r>
              <a:rPr lang="en-US" sz="1700" dirty="0" err="1"/>
              <a:t>được</a:t>
            </a:r>
            <a:r>
              <a:rPr lang="en-US" sz="1700" dirty="0"/>
              <a:t> </a:t>
            </a:r>
            <a:r>
              <a:rPr lang="en-US" sz="1700" dirty="0" err="1"/>
              <a:t>đặt</a:t>
            </a:r>
            <a:r>
              <a:rPr lang="en-US" sz="1700" dirty="0"/>
              <a:t> </a:t>
            </a:r>
            <a:r>
              <a:rPr lang="en-US" sz="1700" dirty="0" err="1"/>
              <a:t>dọc</a:t>
            </a:r>
            <a:r>
              <a:rPr lang="en-US" sz="1700" dirty="0"/>
              <a:t> </a:t>
            </a:r>
            <a:r>
              <a:rPr lang="en-US" sz="1700" dirty="0" err="1"/>
              <a:t>theo</a:t>
            </a:r>
            <a:r>
              <a:rPr lang="en-US" sz="1700" dirty="0"/>
              <a:t> </a:t>
            </a:r>
            <a:r>
              <a:rPr lang="en-US" sz="1700" dirty="0" err="1"/>
              <a:t>trục</a:t>
            </a:r>
            <a:r>
              <a:rPr lang="en-US" sz="1700" dirty="0"/>
              <a:t> </a:t>
            </a:r>
            <a:r>
              <a:rPr lang="en-US" sz="1700" dirty="0" err="1"/>
              <a:t>chính</a:t>
            </a:r>
            <a:r>
              <a:rPr lang="en-US" sz="1700" dirty="0"/>
              <a:t> </a:t>
            </a:r>
            <a:r>
              <a:rPr lang="en-US" sz="1700" dirty="0" err="1"/>
              <a:t>và</a:t>
            </a:r>
            <a:r>
              <a:rPr lang="en-US" sz="1700" dirty="0"/>
              <a:t> </a:t>
            </a:r>
            <a:r>
              <a:rPr lang="en-US" sz="1700" dirty="0" err="1"/>
              <a:t>chúng</a:t>
            </a:r>
            <a:r>
              <a:rPr lang="en-US" sz="1700" dirty="0"/>
              <a:t> </a:t>
            </a:r>
            <a:r>
              <a:rPr lang="en-US" sz="1700" dirty="0" err="1"/>
              <a:t>có</a:t>
            </a:r>
            <a:r>
              <a:rPr lang="en-US" sz="1700" dirty="0"/>
              <a:t> </a:t>
            </a:r>
            <a:r>
              <a:rPr lang="en-US" sz="1700" dirty="0" err="1"/>
              <a:t>thể</a:t>
            </a:r>
            <a:r>
              <a:rPr lang="en-US" sz="1700" dirty="0"/>
              <a:t> </a:t>
            </a:r>
            <a:r>
              <a:rPr lang="en-US" sz="1700" dirty="0" err="1"/>
              <a:t>phát</a:t>
            </a:r>
            <a:r>
              <a:rPr lang="en-US" sz="1700" dirty="0"/>
              <a:t> </a:t>
            </a:r>
            <a:r>
              <a:rPr lang="en-US" sz="1700" dirty="0" err="1"/>
              <a:t>triển</a:t>
            </a:r>
            <a:r>
              <a:rPr lang="en-US" sz="1700" dirty="0"/>
              <a:t> </a:t>
            </a:r>
            <a:r>
              <a:rPr lang="en-US" sz="1700" dirty="0" err="1"/>
              <a:t>để</a:t>
            </a:r>
            <a:r>
              <a:rPr lang="en-US" sz="1700" dirty="0"/>
              <a:t> </a:t>
            </a:r>
            <a:r>
              <a:rPr lang="en-US" sz="1700" dirty="0" err="1"/>
              <a:t>lấp</a:t>
            </a:r>
            <a:r>
              <a:rPr lang="en-US" sz="1700" dirty="0"/>
              <a:t> </a:t>
            </a:r>
            <a:r>
              <a:rPr lang="en-US" sz="1700" dirty="0" err="1"/>
              <a:t>đầy</a:t>
            </a:r>
            <a:r>
              <a:rPr lang="en-US" sz="1700" dirty="0"/>
              <a:t> </a:t>
            </a:r>
            <a:r>
              <a:rPr lang="en-US" sz="1700" dirty="0" err="1"/>
              <a:t>không</a:t>
            </a:r>
            <a:r>
              <a:rPr lang="en-US" sz="1700" dirty="0"/>
              <a:t> </a:t>
            </a:r>
            <a:r>
              <a:rPr lang="en-US" sz="1700" dirty="0" err="1"/>
              <a:t>gian</a:t>
            </a:r>
            <a:r>
              <a:rPr lang="en-US" sz="1700" dirty="0"/>
              <a:t> </a:t>
            </a:r>
            <a:r>
              <a:rPr lang="en-US" sz="1700" dirty="0" err="1"/>
              <a:t>không</a:t>
            </a:r>
            <a:r>
              <a:rPr lang="en-US" sz="1700" dirty="0"/>
              <a:t> </a:t>
            </a:r>
            <a:r>
              <a:rPr lang="en-US" sz="1700" dirty="0" err="1"/>
              <a:t>sử</a:t>
            </a:r>
            <a:r>
              <a:rPr lang="en-US" sz="1700" dirty="0"/>
              <a:t> </a:t>
            </a:r>
            <a:r>
              <a:rPr lang="en-US" sz="1700" dirty="0" err="1"/>
              <a:t>dụng</a:t>
            </a:r>
            <a:r>
              <a:rPr lang="en-US" sz="1700" dirty="0"/>
              <a:t>. </a:t>
            </a:r>
          </a:p>
          <a:p>
            <a:pPr>
              <a:buFont typeface="Arial" panose="020B0604020202020204" pitchFamily="34" charset="0"/>
              <a:buChar char="•"/>
            </a:pPr>
            <a:r>
              <a:rPr lang="en-US" sz="1700" dirty="0" err="1"/>
              <a:t>Bằng</a:t>
            </a:r>
            <a:r>
              <a:rPr lang="en-US" sz="1700" dirty="0"/>
              <a:t> </a:t>
            </a:r>
            <a:r>
              <a:rPr lang="en-US" sz="1700" dirty="0" err="1"/>
              <a:t>cách</a:t>
            </a:r>
            <a:r>
              <a:rPr lang="en-US" sz="1700" dirty="0"/>
              <a:t> </a:t>
            </a:r>
            <a:r>
              <a:rPr lang="en-US" sz="1700" dirty="0" err="1"/>
              <a:t>lồng</a:t>
            </a:r>
            <a:r>
              <a:rPr lang="en-US" sz="1700" dirty="0"/>
              <a:t> </a:t>
            </a:r>
            <a:r>
              <a:rPr lang="en-US" sz="1700" dirty="0" err="1"/>
              <a:t>các</a:t>
            </a:r>
            <a:r>
              <a:rPr lang="en-US" sz="1700" dirty="0"/>
              <a:t> </a:t>
            </a:r>
            <a:r>
              <a:rPr lang="en-US" sz="1700" dirty="0" err="1"/>
              <a:t>thùng</a:t>
            </a:r>
            <a:r>
              <a:rPr lang="en-US" sz="1700" dirty="0"/>
              <a:t> </a:t>
            </a:r>
            <a:r>
              <a:rPr lang="en-US" sz="1700" dirty="0" err="1"/>
              <a:t>chứa</a:t>
            </a:r>
            <a:r>
              <a:rPr lang="en-US" sz="1700" dirty="0"/>
              <a:t> flex </a:t>
            </a:r>
            <a:r>
              <a:rPr lang="en-US" sz="1700" dirty="0" err="1"/>
              <a:t>khác</a:t>
            </a:r>
            <a:r>
              <a:rPr lang="en-US" sz="1700" dirty="0"/>
              <a:t> </a:t>
            </a:r>
            <a:r>
              <a:rPr lang="en-US" sz="1700" dirty="0" err="1"/>
              <a:t>bên</a:t>
            </a:r>
            <a:r>
              <a:rPr lang="en-US" sz="1700" dirty="0"/>
              <a:t> </a:t>
            </a:r>
            <a:r>
              <a:rPr lang="en-US" sz="1700" dirty="0" err="1"/>
              <a:t>trong</a:t>
            </a:r>
            <a:r>
              <a:rPr lang="en-US" sz="1700" dirty="0"/>
              <a:t> </a:t>
            </a:r>
            <a:r>
              <a:rPr lang="en-US" sz="1700" dirty="0" err="1"/>
              <a:t>thùng</a:t>
            </a:r>
            <a:r>
              <a:rPr lang="en-US" sz="1700" dirty="0"/>
              <a:t> </a:t>
            </a:r>
            <a:r>
              <a:rPr lang="en-US" sz="1700" dirty="0" err="1"/>
              <a:t>chứa</a:t>
            </a:r>
            <a:r>
              <a:rPr lang="en-US" sz="1700" dirty="0"/>
              <a:t> </a:t>
            </a:r>
            <a:r>
              <a:rPr lang="en-US" sz="1700" dirty="0" err="1"/>
              <a:t>chính</a:t>
            </a:r>
            <a:r>
              <a:rPr lang="en-US" sz="1700" dirty="0"/>
              <a:t>, </a:t>
            </a:r>
            <a:r>
              <a:rPr lang="en-US" sz="1700" dirty="0" err="1"/>
              <a:t>bạn</a:t>
            </a:r>
            <a:r>
              <a:rPr lang="en-US" sz="1700" dirty="0"/>
              <a:t> </a:t>
            </a:r>
            <a:r>
              <a:rPr lang="en-US" sz="1700" dirty="0" err="1"/>
              <a:t>có</a:t>
            </a:r>
            <a:r>
              <a:rPr lang="en-US" sz="1700" dirty="0"/>
              <a:t> </a:t>
            </a:r>
            <a:r>
              <a:rPr lang="en-US" sz="1700" dirty="0" err="1"/>
              <a:t>thể</a:t>
            </a:r>
            <a:r>
              <a:rPr lang="en-US" sz="1700" dirty="0"/>
              <a:t> </a:t>
            </a:r>
            <a:r>
              <a:rPr lang="en-US" sz="1700" dirty="0" err="1"/>
              <a:t>đạt</a:t>
            </a:r>
            <a:r>
              <a:rPr lang="en-US" sz="1700" dirty="0"/>
              <a:t> </a:t>
            </a:r>
            <a:r>
              <a:rPr lang="en-US" sz="1700" dirty="0" err="1"/>
              <a:t>được</a:t>
            </a:r>
            <a:r>
              <a:rPr lang="en-US" sz="1700" dirty="0"/>
              <a:t> </a:t>
            </a:r>
            <a:r>
              <a:rPr lang="en-US" sz="1700" dirty="0" err="1"/>
              <a:t>sự</a:t>
            </a:r>
            <a:r>
              <a:rPr lang="en-US" sz="1700" dirty="0"/>
              <a:t> </a:t>
            </a:r>
            <a:r>
              <a:rPr lang="en-US" sz="1700" dirty="0" err="1"/>
              <a:t>kiểm</a:t>
            </a:r>
            <a:r>
              <a:rPr lang="en-US" sz="1700" dirty="0"/>
              <a:t> </a:t>
            </a:r>
            <a:r>
              <a:rPr lang="en-US" sz="1700" dirty="0" err="1"/>
              <a:t>soát</a:t>
            </a:r>
            <a:r>
              <a:rPr lang="en-US" sz="1700" dirty="0"/>
              <a:t> </a:t>
            </a:r>
            <a:r>
              <a:rPr lang="en-US" sz="1700" dirty="0" err="1"/>
              <a:t>đối</a:t>
            </a:r>
            <a:r>
              <a:rPr lang="en-US" sz="1700" dirty="0"/>
              <a:t> </a:t>
            </a:r>
            <a:r>
              <a:rPr lang="en-US" sz="1700" dirty="0" err="1"/>
              <a:t>với</a:t>
            </a:r>
            <a:r>
              <a:rPr lang="en-US" sz="1700" dirty="0"/>
              <a:t> </a:t>
            </a:r>
            <a:r>
              <a:rPr lang="en-US" sz="1700" dirty="0" err="1"/>
              <a:t>cả</a:t>
            </a:r>
            <a:r>
              <a:rPr lang="en-US" sz="1700" dirty="0"/>
              <a:t> </a:t>
            </a:r>
            <a:r>
              <a:rPr lang="en-US" sz="1700" dirty="0" err="1"/>
              <a:t>căn</a:t>
            </a:r>
            <a:r>
              <a:rPr lang="en-US" sz="1700" dirty="0"/>
              <a:t> </a:t>
            </a:r>
            <a:r>
              <a:rPr lang="en-US" sz="1700" dirty="0" err="1"/>
              <a:t>chỉnh</a:t>
            </a:r>
            <a:r>
              <a:rPr lang="en-US" sz="1700" dirty="0"/>
              <a:t> </a:t>
            </a:r>
            <a:r>
              <a:rPr lang="en-US" sz="1700" dirty="0" err="1"/>
              <a:t>ngang</a:t>
            </a:r>
            <a:r>
              <a:rPr lang="en-US" sz="1700" dirty="0"/>
              <a:t> </a:t>
            </a:r>
            <a:r>
              <a:rPr lang="en-US" sz="1700" dirty="0" err="1"/>
              <a:t>và</a:t>
            </a:r>
            <a:r>
              <a:rPr lang="en-US" sz="1700" dirty="0"/>
              <a:t> </a:t>
            </a:r>
            <a:r>
              <a:rPr lang="en-US" sz="1700" dirty="0" err="1"/>
              <a:t>dọc</a:t>
            </a:r>
            <a:r>
              <a:rPr lang="en-US" sz="1700" dirty="0"/>
              <a:t>, </a:t>
            </a:r>
            <a:r>
              <a:rPr lang="en-US" sz="1700" dirty="0" err="1"/>
              <a:t>mặc</a:t>
            </a:r>
            <a:r>
              <a:rPr lang="en-US" sz="1700" dirty="0"/>
              <a:t> </a:t>
            </a:r>
            <a:r>
              <a:rPr lang="en-US" sz="1700" dirty="0" err="1"/>
              <a:t>dù</a:t>
            </a:r>
            <a:r>
              <a:rPr lang="en-US" sz="1700" dirty="0"/>
              <a:t> Flexbox </a:t>
            </a:r>
            <a:r>
              <a:rPr lang="en-US" sz="1700" dirty="0" err="1"/>
              <a:t>về</a:t>
            </a:r>
            <a:r>
              <a:rPr lang="en-US" sz="1700" dirty="0"/>
              <a:t> </a:t>
            </a:r>
            <a:r>
              <a:rPr lang="en-US" sz="1700" dirty="0" err="1"/>
              <a:t>bản</a:t>
            </a:r>
            <a:r>
              <a:rPr lang="en-US" sz="1700" dirty="0"/>
              <a:t> </a:t>
            </a:r>
            <a:r>
              <a:rPr lang="en-US" sz="1700" dirty="0" err="1"/>
              <a:t>chất</a:t>
            </a:r>
            <a:r>
              <a:rPr lang="en-US" sz="1700" dirty="0"/>
              <a:t> </a:t>
            </a:r>
            <a:r>
              <a:rPr lang="en-US" sz="1700" dirty="0" err="1"/>
              <a:t>là</a:t>
            </a:r>
            <a:r>
              <a:rPr lang="en-US" sz="1700" dirty="0"/>
              <a:t> </a:t>
            </a:r>
            <a:r>
              <a:rPr lang="en-US" sz="1700" dirty="0" err="1"/>
              <a:t>một</a:t>
            </a:r>
            <a:r>
              <a:rPr lang="en-US" sz="1700" dirty="0"/>
              <a:t> </a:t>
            </a:r>
            <a:r>
              <a:rPr lang="en-US" sz="1700" dirty="0" err="1"/>
              <a:t>chiều</a:t>
            </a:r>
            <a:r>
              <a:rPr lang="en-US" sz="1700" dirty="0"/>
              <a:t>.</a:t>
            </a:r>
          </a:p>
          <a:p>
            <a:pPr marL="0" indent="0">
              <a:buNone/>
            </a:pPr>
            <a:br>
              <a:rPr lang="en-US" sz="1700" dirty="0"/>
            </a:br>
            <a:endParaRPr lang="en-US" sz="1700" dirty="0"/>
          </a:p>
          <a:p>
            <a:pPr>
              <a:buFont typeface="Arial" panose="020B0604020202020204" pitchFamily="34" charset="0"/>
              <a:buChar char="•"/>
            </a:pPr>
            <a:endParaRPr lang="en-US" sz="1700" dirty="0"/>
          </a:p>
        </p:txBody>
      </p:sp>
      <p:sp>
        <p:nvSpPr>
          <p:cNvPr id="4" name="Slide Number Placeholder 3">
            <a:extLst>
              <a:ext uri="{FF2B5EF4-FFF2-40B4-BE49-F238E27FC236}">
                <a16:creationId xmlns:a16="http://schemas.microsoft.com/office/drawing/2014/main" id="{F50BD224-2610-4A4F-BAD6-0556EC8FC76C}"/>
              </a:ext>
            </a:extLst>
          </p:cNvPr>
          <p:cNvSpPr>
            <a:spLocks noGrp="1"/>
          </p:cNvSpPr>
          <p:nvPr>
            <p:ph type="sldNum" sz="quarter" idx="12"/>
          </p:nvPr>
        </p:nvSpPr>
        <p:spPr/>
        <p:txBody>
          <a:bodyPr/>
          <a:lstStyle/>
          <a:p>
            <a:fld id="{3EC592BA-FC24-4534-831D-AAA3111F2F27}" type="slidenum">
              <a:rPr lang="en-US" smtClean="0"/>
              <a:t>31</a:t>
            </a:fld>
            <a:endParaRPr lang="en-US"/>
          </a:p>
        </p:txBody>
      </p:sp>
    </p:spTree>
    <p:extLst>
      <p:ext uri="{BB962C8B-B14F-4D97-AF65-F5344CB8AC3E}">
        <p14:creationId xmlns:p14="http://schemas.microsoft.com/office/powerpoint/2010/main" val="1390458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036"/>
            <a:ext cx="10058400" cy="1149698"/>
          </a:xfrm>
        </p:spPr>
        <p:txBody>
          <a:bodyPr>
            <a:normAutofit fontScale="90000"/>
          </a:bodyPr>
          <a:lstStyle/>
          <a:p>
            <a:br>
              <a:rPr lang="en-US" dirty="0"/>
            </a:br>
            <a:br>
              <a:rPr lang="en-US" dirty="0"/>
            </a:br>
            <a:r>
              <a:rPr lang="en-US" dirty="0"/>
              <a:t>6.</a:t>
            </a:r>
            <a:r>
              <a:rPr lang="en-US" sz="5300" dirty="0"/>
              <a:t>7.1 FINDING THE HOLY GRAIL</a:t>
            </a:r>
            <a:br>
              <a:rPr lang="en-US" b="1" dirty="0"/>
            </a:br>
            <a:endParaRPr lang="en-US" dirty="0"/>
          </a:p>
        </p:txBody>
      </p:sp>
      <p:sp>
        <p:nvSpPr>
          <p:cNvPr id="3" name="Content Placeholder 2"/>
          <p:cNvSpPr>
            <a:spLocks noGrp="1"/>
          </p:cNvSpPr>
          <p:nvPr>
            <p:ph idx="1"/>
          </p:nvPr>
        </p:nvSpPr>
        <p:spPr>
          <a:xfrm>
            <a:off x="660552" y="5432508"/>
            <a:ext cx="10058400" cy="777922"/>
          </a:xfrm>
        </p:spPr>
        <p:txBody>
          <a:bodyPr>
            <a:normAutofit/>
          </a:bodyPr>
          <a:lstStyle/>
          <a:p>
            <a:r>
              <a:rPr lang="en-US" sz="1700" dirty="0" err="1"/>
              <a:t>Flexbox</a:t>
            </a:r>
            <a:r>
              <a:rPr lang="en-US" sz="1700" dirty="0"/>
              <a:t> </a:t>
            </a:r>
            <a:r>
              <a:rPr lang="en-US" sz="1700" dirty="0" err="1"/>
              <a:t>cung</a:t>
            </a:r>
            <a:r>
              <a:rPr lang="en-US" sz="1700" dirty="0"/>
              <a:t> </a:t>
            </a:r>
            <a:r>
              <a:rPr lang="en-US" sz="1700" dirty="0" err="1"/>
              <a:t>cấp</a:t>
            </a:r>
            <a:r>
              <a:rPr lang="en-US" sz="1700" dirty="0"/>
              <a:t> </a:t>
            </a:r>
            <a:r>
              <a:rPr lang="en-US" sz="1700" dirty="0" err="1"/>
              <a:t>các</a:t>
            </a:r>
            <a:r>
              <a:rPr lang="en-US" sz="1700" dirty="0"/>
              <a:t> </a:t>
            </a:r>
            <a:r>
              <a:rPr lang="en-US" sz="1700" dirty="0" err="1"/>
              <a:t>công</a:t>
            </a:r>
            <a:r>
              <a:rPr lang="en-US" sz="1700" dirty="0"/>
              <a:t> </a:t>
            </a:r>
            <a:r>
              <a:rPr lang="en-US" sz="1700" dirty="0" err="1"/>
              <a:t>cụ</a:t>
            </a:r>
            <a:r>
              <a:rPr lang="en-US" sz="1700" dirty="0"/>
              <a:t> </a:t>
            </a:r>
            <a:r>
              <a:rPr lang="en-US" sz="1700" dirty="0" err="1"/>
              <a:t>mạnh</a:t>
            </a:r>
            <a:r>
              <a:rPr lang="en-US" sz="1700" dirty="0"/>
              <a:t> </a:t>
            </a:r>
            <a:r>
              <a:rPr lang="en-US" sz="1700" dirty="0" err="1"/>
              <a:t>mẽ</a:t>
            </a:r>
            <a:r>
              <a:rPr lang="en-US" sz="1700" dirty="0"/>
              <a:t> </a:t>
            </a:r>
            <a:r>
              <a:rPr lang="en-US" sz="1700" dirty="0" err="1"/>
              <a:t>và</a:t>
            </a:r>
            <a:r>
              <a:rPr lang="en-US" sz="1700" dirty="0"/>
              <a:t> </a:t>
            </a:r>
            <a:r>
              <a:rPr lang="en-US" sz="1700" dirty="0" err="1"/>
              <a:t>hữu</a:t>
            </a:r>
            <a:r>
              <a:rPr lang="en-US" sz="1700" dirty="0"/>
              <a:t> </a:t>
            </a:r>
            <a:r>
              <a:rPr lang="en-US" sz="1700" dirty="0" err="1"/>
              <a:t>ích</a:t>
            </a:r>
            <a:r>
              <a:rPr lang="en-US" sz="1700" dirty="0"/>
              <a:t> </a:t>
            </a:r>
            <a:r>
              <a:rPr lang="en-US" sz="1700" dirty="0" err="1"/>
              <a:t>để</a:t>
            </a:r>
            <a:r>
              <a:rPr lang="en-US" sz="1700" dirty="0"/>
              <a:t> </a:t>
            </a:r>
            <a:r>
              <a:rPr lang="en-US" sz="1700" dirty="0" err="1"/>
              <a:t>tạo</a:t>
            </a:r>
            <a:r>
              <a:rPr lang="en-US" sz="1700" dirty="0"/>
              <a:t> </a:t>
            </a:r>
            <a:r>
              <a:rPr lang="en-US" sz="1700" dirty="0" err="1"/>
              <a:t>bố</a:t>
            </a:r>
            <a:r>
              <a:rPr lang="en-US" sz="1700" dirty="0"/>
              <a:t> </a:t>
            </a:r>
            <a:r>
              <a:rPr lang="en-US" sz="1700" dirty="0" err="1"/>
              <a:t>cục</a:t>
            </a:r>
            <a:r>
              <a:rPr lang="en-US" sz="1700" dirty="0"/>
              <a:t> web.</a:t>
            </a:r>
          </a:p>
          <a:p>
            <a:pPr>
              <a:buFont typeface="Arial" panose="020B0604020202020204" pitchFamily="34" charset="0"/>
              <a:buChar char="•"/>
            </a:pPr>
            <a:endParaRPr lang="en-US" sz="1700" dirty="0"/>
          </a:p>
        </p:txBody>
      </p:sp>
      <p:pic>
        <p:nvPicPr>
          <p:cNvPr id="4" name="Picture 3"/>
          <p:cNvPicPr/>
          <p:nvPr/>
        </p:nvPicPr>
        <p:blipFill>
          <a:blip r:embed="rId2"/>
          <a:stretch>
            <a:fillRect/>
          </a:stretch>
        </p:blipFill>
        <p:spPr>
          <a:xfrm>
            <a:off x="660552" y="1814273"/>
            <a:ext cx="10058401" cy="3599945"/>
          </a:xfrm>
          <a:prstGeom prst="rect">
            <a:avLst/>
          </a:prstGeom>
        </p:spPr>
      </p:pic>
      <p:sp>
        <p:nvSpPr>
          <p:cNvPr id="5" name="Slide Number Placeholder 4">
            <a:extLst>
              <a:ext uri="{FF2B5EF4-FFF2-40B4-BE49-F238E27FC236}">
                <a16:creationId xmlns:a16="http://schemas.microsoft.com/office/drawing/2014/main" id="{4D5328E1-BDAE-4263-92B3-F5854AC55DFF}"/>
              </a:ext>
            </a:extLst>
          </p:cNvPr>
          <p:cNvSpPr>
            <a:spLocks noGrp="1"/>
          </p:cNvSpPr>
          <p:nvPr>
            <p:ph type="sldNum" sz="quarter" idx="12"/>
          </p:nvPr>
        </p:nvSpPr>
        <p:spPr/>
        <p:txBody>
          <a:bodyPr/>
          <a:lstStyle/>
          <a:p>
            <a:fld id="{3EC592BA-FC24-4534-831D-AAA3111F2F27}" type="slidenum">
              <a:rPr lang="en-US" smtClean="0"/>
              <a:t>32</a:t>
            </a:fld>
            <a:endParaRPr lang="en-US"/>
          </a:p>
        </p:txBody>
      </p:sp>
    </p:spTree>
    <p:extLst>
      <p:ext uri="{BB962C8B-B14F-4D97-AF65-F5344CB8AC3E}">
        <p14:creationId xmlns:p14="http://schemas.microsoft.com/office/powerpoint/2010/main" val="3347392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D023-071C-415C-97C9-6DC7ECA57CD7}"/>
              </a:ext>
            </a:extLst>
          </p:cNvPr>
          <p:cNvSpPr>
            <a:spLocks noGrp="1"/>
          </p:cNvSpPr>
          <p:nvPr>
            <p:ph type="title"/>
          </p:nvPr>
        </p:nvSpPr>
        <p:spPr/>
        <p:txBody>
          <a:bodyPr/>
          <a:lstStyle/>
          <a:p>
            <a:r>
              <a:rPr lang="en-US" dirty="0"/>
              <a:t>7. CSS Grid</a:t>
            </a:r>
          </a:p>
        </p:txBody>
      </p:sp>
      <p:sp>
        <p:nvSpPr>
          <p:cNvPr id="3" name="Content Placeholder 2">
            <a:extLst>
              <a:ext uri="{FF2B5EF4-FFF2-40B4-BE49-F238E27FC236}">
                <a16:creationId xmlns:a16="http://schemas.microsoft.com/office/drawing/2014/main" id="{62078E71-6471-42B8-A4E0-30AAE3D35C83}"/>
              </a:ext>
            </a:extLst>
          </p:cNvPr>
          <p:cNvSpPr>
            <a:spLocks noGrp="1"/>
          </p:cNvSpPr>
          <p:nvPr>
            <p:ph idx="1"/>
          </p:nvPr>
        </p:nvSpPr>
        <p:spPr/>
        <p:txBody>
          <a:bodyPr>
            <a:normAutofit/>
          </a:bodyPr>
          <a:lstStyle/>
          <a:p>
            <a:pPr>
              <a:buFont typeface="Arial" panose="020B0604020202020204" pitchFamily="34" charset="0"/>
              <a:buChar char="•"/>
            </a:pPr>
            <a:r>
              <a:rPr lang="en-US" sz="1700" dirty="0"/>
              <a:t> </a:t>
            </a:r>
            <a:r>
              <a:rPr lang="vi-VN" sz="1700" dirty="0"/>
              <a:t>CSS Grid là một phương pháp bố trí CSS được phát triển dưới dạng bố cục hai chiều của các mục trên trang web hoặc ứng dụng, có nghĩa là nó có thể quản lý cả cột và hàng.</a:t>
            </a:r>
            <a:endParaRPr lang="en-US" sz="1700" dirty="0"/>
          </a:p>
          <a:p>
            <a:pPr>
              <a:buFont typeface="Arial" panose="020B0604020202020204" pitchFamily="34" charset="0"/>
              <a:buChar char="•"/>
            </a:pPr>
            <a:r>
              <a:rPr lang="vi-VN" sz="1700" dirty="0"/>
              <a:t>CSS Grid vượt trội hơn trong việc chia một trang thành nhiều phần hoặc xác định mối tương quan về kích thước, vị trí và lớp.</a:t>
            </a:r>
            <a:endParaRPr lang="en-US" sz="1700" dirty="0"/>
          </a:p>
          <a:p>
            <a:pPr>
              <a:buFont typeface="Arial" panose="020B0604020202020204" pitchFamily="34" charset="0"/>
              <a:buChar char="•"/>
            </a:pPr>
            <a:r>
              <a:rPr lang="en-US" sz="1700" dirty="0"/>
              <a:t> </a:t>
            </a:r>
            <a:r>
              <a:rPr lang="vi-VN" sz="1700" dirty="0"/>
              <a:t>Layout dạng lưới (grid) là một phần gần như không thể thiếu trong bất cứ website nào. Trước đây, để phát triển grid trong CSS, chúng ta thường sử dụng một số cách như sau:</a:t>
            </a:r>
            <a:endParaRPr lang="en-US" sz="1700" dirty="0"/>
          </a:p>
          <a:p>
            <a:pPr lvl="1">
              <a:buFont typeface="Arial" panose="020B0604020202020204" pitchFamily="34" charset="0"/>
              <a:buChar char="•"/>
            </a:pPr>
            <a:r>
              <a:rPr lang="vi-VN" sz="1700" dirty="0"/>
              <a:t>Dùng table hoặc float layout. Hai cách này giúp giải quyết ổn thỏa vấn đề, nhưng khi viết code có đôi chút không tự nhiên, dẫn đến khó bảo trì mã nguồn.</a:t>
            </a:r>
          </a:p>
          <a:p>
            <a:pPr>
              <a:buFont typeface="Arial" panose="020B0604020202020204" pitchFamily="34" charset="0"/>
              <a:buChar char="•"/>
            </a:pPr>
            <a:r>
              <a:rPr lang="en-US" sz="1700" dirty="0"/>
              <a:t> </a:t>
            </a:r>
            <a:r>
              <a:rPr lang="vi-VN" sz="1700" dirty="0"/>
              <a:t>Dùng flexbox. Hạn chế của cách này là thiết kế cho lưới một chiều (chỉ có một dòng duy nhất).</a:t>
            </a:r>
          </a:p>
          <a:p>
            <a:pPr marL="0" indent="0">
              <a:buNone/>
            </a:pPr>
            <a:endParaRPr lang="vi-VN" sz="1700" dirty="0"/>
          </a:p>
          <a:p>
            <a:endParaRPr lang="en-US" sz="1700" dirty="0"/>
          </a:p>
        </p:txBody>
      </p:sp>
      <p:sp>
        <p:nvSpPr>
          <p:cNvPr id="4" name="Slide Number Placeholder 3">
            <a:extLst>
              <a:ext uri="{FF2B5EF4-FFF2-40B4-BE49-F238E27FC236}">
                <a16:creationId xmlns:a16="http://schemas.microsoft.com/office/drawing/2014/main" id="{CCAE90B7-F51A-4C64-A1F4-29D4AB96D557}"/>
              </a:ext>
            </a:extLst>
          </p:cNvPr>
          <p:cNvSpPr>
            <a:spLocks noGrp="1"/>
          </p:cNvSpPr>
          <p:nvPr>
            <p:ph type="sldNum" sz="quarter" idx="12"/>
          </p:nvPr>
        </p:nvSpPr>
        <p:spPr/>
        <p:txBody>
          <a:bodyPr/>
          <a:lstStyle/>
          <a:p>
            <a:fld id="{3EC592BA-FC24-4534-831D-AAA3111F2F27}" type="slidenum">
              <a:rPr lang="en-US" smtClean="0"/>
              <a:t>33</a:t>
            </a:fld>
            <a:endParaRPr lang="en-US"/>
          </a:p>
        </p:txBody>
      </p:sp>
    </p:spTree>
    <p:extLst>
      <p:ext uri="{BB962C8B-B14F-4D97-AF65-F5344CB8AC3E}">
        <p14:creationId xmlns:p14="http://schemas.microsoft.com/office/powerpoint/2010/main" val="1082959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D023-071C-415C-97C9-6DC7ECA57CD7}"/>
              </a:ext>
            </a:extLst>
          </p:cNvPr>
          <p:cNvSpPr>
            <a:spLocks noGrp="1"/>
          </p:cNvSpPr>
          <p:nvPr>
            <p:ph type="title"/>
          </p:nvPr>
        </p:nvSpPr>
        <p:spPr/>
        <p:txBody>
          <a:bodyPr/>
          <a:lstStyle/>
          <a:p>
            <a:r>
              <a:rPr lang="en-US" dirty="0"/>
              <a:t>7. CSS Grid</a:t>
            </a:r>
          </a:p>
        </p:txBody>
      </p:sp>
      <p:pic>
        <p:nvPicPr>
          <p:cNvPr id="3074" name="Picture 2">
            <a:extLst>
              <a:ext uri="{FF2B5EF4-FFF2-40B4-BE49-F238E27FC236}">
                <a16:creationId xmlns:a16="http://schemas.microsoft.com/office/drawing/2014/main" id="{D08C6D12-2904-40B7-99EB-CBFEE145BD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58547" y="1835020"/>
            <a:ext cx="4644442" cy="251483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2657B57C-FE30-4C6D-9F39-860AE7F1E7AD}"/>
              </a:ext>
            </a:extLst>
          </p:cNvPr>
          <p:cNvSpPr txBox="1">
            <a:spLocks/>
          </p:cNvSpPr>
          <p:nvPr/>
        </p:nvSpPr>
        <p:spPr>
          <a:xfrm>
            <a:off x="1097280" y="4111690"/>
            <a:ext cx="10058400" cy="175740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1700" dirty="0">
                <a:latin typeface="Times New Roman" panose="02020603050405020304" pitchFamily="18" charset="0"/>
              </a:rPr>
              <a:t> </a:t>
            </a:r>
            <a:r>
              <a:rPr lang="vi-VN" sz="1700" dirty="0">
                <a:latin typeface="Times New Roman" panose="02020603050405020304" pitchFamily="18" charset="0"/>
              </a:rPr>
              <a:t>Giống tables, CSS Grid cho phép chúng ta sắp xếp các thành phần theo cột và hàng. Tuy nhiên, nhiều bố cục có thể đạt được hoặc dễ dàng hơn với CSS Grid so với bảng. </a:t>
            </a:r>
            <a:endParaRPr lang="en-US" sz="1700" dirty="0">
              <a:latin typeface="Times New Roman" panose="02020603050405020304" pitchFamily="18" charset="0"/>
            </a:endParaRPr>
          </a:p>
          <a:p>
            <a:pPr>
              <a:buFont typeface="Arial" panose="020B0604020202020204" pitchFamily="34" charset="0"/>
              <a:buChar char="•"/>
            </a:pPr>
            <a:r>
              <a:rPr lang="vi-VN" sz="1700" dirty="0">
                <a:latin typeface="Times New Roman" panose="02020603050405020304" pitchFamily="18" charset="0"/>
              </a:rPr>
              <a:t>Ví dụ, một phần tử nằm trong container của CSS Grid có thể tự đặt chúng sao cho chúng thực sự chồng chéo và lớp, giống như thuộc tính position trong CSS.</a:t>
            </a:r>
            <a:endParaRPr lang="en-US" sz="1700" dirty="0">
              <a:latin typeface="Times New Roman" panose="02020603050405020304" pitchFamily="18" charset="0"/>
            </a:endParaRPr>
          </a:p>
        </p:txBody>
      </p:sp>
      <p:sp>
        <p:nvSpPr>
          <p:cNvPr id="7" name="Slide Number Placeholder 6">
            <a:extLst>
              <a:ext uri="{FF2B5EF4-FFF2-40B4-BE49-F238E27FC236}">
                <a16:creationId xmlns:a16="http://schemas.microsoft.com/office/drawing/2014/main" id="{7F0DF7B8-9BBC-4F0E-8178-10ECB8FA2DD5}"/>
              </a:ext>
            </a:extLst>
          </p:cNvPr>
          <p:cNvSpPr>
            <a:spLocks noGrp="1"/>
          </p:cNvSpPr>
          <p:nvPr>
            <p:ph type="sldNum" sz="quarter" idx="12"/>
          </p:nvPr>
        </p:nvSpPr>
        <p:spPr/>
        <p:txBody>
          <a:bodyPr/>
          <a:lstStyle/>
          <a:p>
            <a:fld id="{3EC592BA-FC24-4534-831D-AAA3111F2F27}" type="slidenum">
              <a:rPr lang="en-US" smtClean="0"/>
              <a:t>34</a:t>
            </a:fld>
            <a:endParaRPr lang="en-US"/>
          </a:p>
        </p:txBody>
      </p:sp>
    </p:spTree>
    <p:extLst>
      <p:ext uri="{BB962C8B-B14F-4D97-AF65-F5344CB8AC3E}">
        <p14:creationId xmlns:p14="http://schemas.microsoft.com/office/powerpoint/2010/main" val="4186895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D023-071C-415C-97C9-6DC7ECA57CD7}"/>
              </a:ext>
            </a:extLst>
          </p:cNvPr>
          <p:cNvSpPr>
            <a:spLocks noGrp="1"/>
          </p:cNvSpPr>
          <p:nvPr>
            <p:ph type="title"/>
          </p:nvPr>
        </p:nvSpPr>
        <p:spPr/>
        <p:txBody>
          <a:bodyPr/>
          <a:lstStyle/>
          <a:p>
            <a:r>
              <a:rPr lang="en-US" dirty="0"/>
              <a:t>7. CSS Grid</a:t>
            </a:r>
          </a:p>
        </p:txBody>
      </p:sp>
      <p:sp>
        <p:nvSpPr>
          <p:cNvPr id="3" name="Content Placeholder 2">
            <a:extLst>
              <a:ext uri="{FF2B5EF4-FFF2-40B4-BE49-F238E27FC236}">
                <a16:creationId xmlns:a16="http://schemas.microsoft.com/office/drawing/2014/main" id="{21A860DA-FAC9-4DF1-8DD1-FD457F93B660}"/>
              </a:ext>
            </a:extLst>
          </p:cNvPr>
          <p:cNvSpPr>
            <a:spLocks noGrp="1"/>
          </p:cNvSpPr>
          <p:nvPr>
            <p:ph idx="1"/>
          </p:nvPr>
        </p:nvSpPr>
        <p:spPr>
          <a:xfrm>
            <a:off x="1097280" y="1845734"/>
            <a:ext cx="10058400" cy="3908144"/>
          </a:xfrm>
        </p:spPr>
        <p:txBody>
          <a:bodyPr/>
          <a:lstStyle/>
          <a:p>
            <a:pPr lvl="1"/>
            <a:r>
              <a:rPr lang="en-US" sz="1700" b="1" dirty="0" err="1"/>
              <a:t>Tạo</a:t>
            </a:r>
            <a:r>
              <a:rPr lang="en-US" sz="1700" b="1" dirty="0"/>
              <a:t> </a:t>
            </a:r>
            <a:r>
              <a:rPr lang="en-US" sz="1700" b="1" dirty="0" err="1"/>
              <a:t>một</a:t>
            </a:r>
            <a:r>
              <a:rPr lang="en-US" sz="1700" b="1" dirty="0"/>
              <a:t> grid</a:t>
            </a:r>
          </a:p>
          <a:p>
            <a:pPr lvl="2"/>
            <a:r>
              <a:rPr lang="en-US" dirty="0" err="1"/>
              <a:t>Một</a:t>
            </a:r>
            <a:r>
              <a:rPr lang="en-US" dirty="0"/>
              <a:t> grid </a:t>
            </a:r>
            <a:r>
              <a:rPr lang="en-US" dirty="0" err="1"/>
              <a:t>sẽ</a:t>
            </a:r>
            <a:r>
              <a:rPr lang="en-US" dirty="0"/>
              <a:t> bao </a:t>
            </a:r>
            <a:r>
              <a:rPr lang="en-US" dirty="0" err="1"/>
              <a:t>gồm</a:t>
            </a:r>
            <a:r>
              <a:rPr lang="en-US" dirty="0"/>
              <a:t> </a:t>
            </a:r>
            <a:r>
              <a:rPr lang="en-US" dirty="0" err="1"/>
              <a:t>hai</a:t>
            </a:r>
            <a:r>
              <a:rPr lang="en-US" dirty="0"/>
              <a:t> </a:t>
            </a:r>
            <a:r>
              <a:rPr lang="en-US" dirty="0" err="1"/>
              <a:t>thành</a:t>
            </a:r>
            <a:r>
              <a:rPr lang="en-US" dirty="0"/>
              <a:t> </a:t>
            </a:r>
            <a:r>
              <a:rPr lang="en-US" dirty="0" err="1"/>
              <a:t>phần</a:t>
            </a:r>
            <a:r>
              <a:rPr lang="en-US" dirty="0"/>
              <a:t> </a:t>
            </a:r>
            <a:r>
              <a:rPr lang="en-US" dirty="0" err="1"/>
              <a:t>chính</a:t>
            </a:r>
            <a:r>
              <a:rPr lang="en-US" dirty="0"/>
              <a:t>: wrapper </a:t>
            </a:r>
            <a:r>
              <a:rPr lang="en-US" dirty="0" err="1"/>
              <a:t>đóng</a:t>
            </a:r>
            <a:r>
              <a:rPr lang="en-US" dirty="0"/>
              <a:t> </a:t>
            </a:r>
            <a:r>
              <a:rPr lang="en-US" dirty="0" err="1"/>
              <a:t>vai</a:t>
            </a:r>
            <a:r>
              <a:rPr lang="en-US" dirty="0"/>
              <a:t> </a:t>
            </a:r>
            <a:r>
              <a:rPr lang="en-US" dirty="0" err="1"/>
              <a:t>trò</a:t>
            </a:r>
            <a:r>
              <a:rPr lang="en-US" dirty="0"/>
              <a:t> grid container, </a:t>
            </a:r>
            <a:r>
              <a:rPr lang="en-US" dirty="0" err="1"/>
              <a:t>và</a:t>
            </a:r>
            <a:r>
              <a:rPr lang="en-US" dirty="0"/>
              <a:t> </a:t>
            </a:r>
            <a:r>
              <a:rPr lang="en-US" dirty="0" err="1"/>
              <a:t>các</a:t>
            </a:r>
            <a:r>
              <a:rPr lang="en-US" dirty="0"/>
              <a:t> item con </a:t>
            </a:r>
            <a:r>
              <a:rPr lang="en-US" dirty="0" err="1"/>
              <a:t>là</a:t>
            </a:r>
            <a:r>
              <a:rPr lang="en-US" dirty="0"/>
              <a:t> </a:t>
            </a:r>
            <a:r>
              <a:rPr lang="en-US" dirty="0" err="1"/>
              <a:t>thành</a:t>
            </a:r>
            <a:r>
              <a:rPr lang="en-US" dirty="0"/>
              <a:t> </a:t>
            </a:r>
            <a:r>
              <a:rPr lang="en-US" dirty="0" err="1"/>
              <a:t>phần</a:t>
            </a:r>
            <a:r>
              <a:rPr lang="en-US" dirty="0"/>
              <a:t> </a:t>
            </a:r>
            <a:r>
              <a:rPr lang="en-US" dirty="0" err="1"/>
              <a:t>của</a:t>
            </a:r>
            <a:r>
              <a:rPr lang="en-US" dirty="0"/>
              <a:t> grid.</a:t>
            </a:r>
          </a:p>
          <a:p>
            <a:pPr lvl="2"/>
            <a:endParaRPr lang="en-US" dirty="0"/>
          </a:p>
          <a:p>
            <a:pPr lvl="2"/>
            <a:endParaRPr lang="en-US" dirty="0"/>
          </a:p>
          <a:p>
            <a:pPr lvl="2"/>
            <a:endParaRPr lang="en-US" dirty="0"/>
          </a:p>
          <a:p>
            <a:pPr marL="384048" lvl="2" indent="0">
              <a:buNone/>
            </a:pPr>
            <a:endParaRPr lang="en-US" dirty="0"/>
          </a:p>
          <a:p>
            <a:pPr lvl="2"/>
            <a:r>
              <a:rPr lang="en-US" dirty="0" err="1"/>
              <a:t>Để</a:t>
            </a:r>
            <a:r>
              <a:rPr lang="en-US" dirty="0"/>
              <a:t> </a:t>
            </a:r>
            <a:r>
              <a:rPr lang="en-US" dirty="0" err="1"/>
              <a:t>chuyển</a:t>
            </a:r>
            <a:r>
              <a:rPr lang="en-US" dirty="0"/>
              <a:t> wrapper </a:t>
            </a:r>
            <a:r>
              <a:rPr lang="en-US" dirty="0" err="1"/>
              <a:t>thành</a:t>
            </a:r>
            <a:r>
              <a:rPr lang="en-US" dirty="0"/>
              <a:t> grid, </a:t>
            </a:r>
            <a:r>
              <a:rPr lang="en-US" dirty="0" err="1"/>
              <a:t>chúng</a:t>
            </a:r>
            <a:r>
              <a:rPr lang="en-US" dirty="0"/>
              <a:t> ta </a:t>
            </a:r>
            <a:r>
              <a:rPr lang="en-US" dirty="0" err="1"/>
              <a:t>chỉ</a:t>
            </a:r>
            <a:r>
              <a:rPr lang="en-US" dirty="0"/>
              <a:t> </a:t>
            </a:r>
            <a:r>
              <a:rPr lang="en-US" dirty="0" err="1"/>
              <a:t>cần</a:t>
            </a:r>
            <a:r>
              <a:rPr lang="en-US" dirty="0"/>
              <a:t> </a:t>
            </a:r>
            <a:r>
              <a:rPr lang="en-US" dirty="0" err="1"/>
              <a:t>thay</a:t>
            </a:r>
            <a:r>
              <a:rPr lang="en-US" dirty="0"/>
              <a:t> </a:t>
            </a:r>
            <a:r>
              <a:rPr lang="en-US" dirty="0" err="1"/>
              <a:t>đổi</a:t>
            </a:r>
            <a:r>
              <a:rPr lang="en-US" dirty="0"/>
              <a:t> </a:t>
            </a:r>
            <a:r>
              <a:rPr lang="en-US" dirty="0" err="1"/>
              <a:t>thuộc</a:t>
            </a:r>
            <a:r>
              <a:rPr lang="en-US" dirty="0"/>
              <a:t> </a:t>
            </a:r>
            <a:r>
              <a:rPr lang="en-US" dirty="0" err="1"/>
              <a:t>tính</a:t>
            </a:r>
            <a:r>
              <a:rPr lang="en-US" dirty="0"/>
              <a:t> display:</a:t>
            </a:r>
          </a:p>
          <a:p>
            <a:pPr lvl="2"/>
            <a:endParaRPr lang="en-US" dirty="0"/>
          </a:p>
        </p:txBody>
      </p:sp>
      <p:pic>
        <p:nvPicPr>
          <p:cNvPr id="6" name="Picture 5">
            <a:extLst>
              <a:ext uri="{FF2B5EF4-FFF2-40B4-BE49-F238E27FC236}">
                <a16:creationId xmlns:a16="http://schemas.microsoft.com/office/drawing/2014/main" id="{0C726A48-57F4-4A75-9E6B-60DBAC7B9CF3}"/>
              </a:ext>
            </a:extLst>
          </p:cNvPr>
          <p:cNvPicPr>
            <a:picLocks noChangeAspect="1"/>
          </p:cNvPicPr>
          <p:nvPr/>
        </p:nvPicPr>
        <p:blipFill>
          <a:blip r:embed="rId2"/>
          <a:stretch>
            <a:fillRect/>
          </a:stretch>
        </p:blipFill>
        <p:spPr>
          <a:xfrm>
            <a:off x="2699657" y="2489598"/>
            <a:ext cx="3773259" cy="1033503"/>
          </a:xfrm>
          <a:prstGeom prst="rect">
            <a:avLst/>
          </a:prstGeom>
        </p:spPr>
      </p:pic>
      <p:pic>
        <p:nvPicPr>
          <p:cNvPr id="7" name="Picture 6">
            <a:extLst>
              <a:ext uri="{FF2B5EF4-FFF2-40B4-BE49-F238E27FC236}">
                <a16:creationId xmlns:a16="http://schemas.microsoft.com/office/drawing/2014/main" id="{16A888B0-BF4B-4ED9-8622-76D8662B0E7D}"/>
              </a:ext>
            </a:extLst>
          </p:cNvPr>
          <p:cNvPicPr>
            <a:picLocks noChangeAspect="1"/>
          </p:cNvPicPr>
          <p:nvPr/>
        </p:nvPicPr>
        <p:blipFill>
          <a:blip r:embed="rId3"/>
          <a:stretch>
            <a:fillRect/>
          </a:stretch>
        </p:blipFill>
        <p:spPr>
          <a:xfrm>
            <a:off x="2699657" y="3797177"/>
            <a:ext cx="4043267" cy="541129"/>
          </a:xfrm>
          <a:prstGeom prst="rect">
            <a:avLst/>
          </a:prstGeom>
        </p:spPr>
      </p:pic>
      <p:pic>
        <p:nvPicPr>
          <p:cNvPr id="9" name="Picture 8">
            <a:extLst>
              <a:ext uri="{FF2B5EF4-FFF2-40B4-BE49-F238E27FC236}">
                <a16:creationId xmlns:a16="http://schemas.microsoft.com/office/drawing/2014/main" id="{C38959BA-3490-4D6C-89F6-B9C1E1A13DAF}"/>
              </a:ext>
            </a:extLst>
          </p:cNvPr>
          <p:cNvPicPr>
            <a:picLocks noChangeAspect="1"/>
          </p:cNvPicPr>
          <p:nvPr/>
        </p:nvPicPr>
        <p:blipFill>
          <a:blip r:embed="rId4"/>
          <a:stretch>
            <a:fillRect/>
          </a:stretch>
        </p:blipFill>
        <p:spPr>
          <a:xfrm>
            <a:off x="2703578" y="4469326"/>
            <a:ext cx="4039346" cy="1820423"/>
          </a:xfrm>
          <a:prstGeom prst="rect">
            <a:avLst/>
          </a:prstGeom>
        </p:spPr>
      </p:pic>
      <p:sp>
        <p:nvSpPr>
          <p:cNvPr id="10" name="Slide Number Placeholder 9">
            <a:extLst>
              <a:ext uri="{FF2B5EF4-FFF2-40B4-BE49-F238E27FC236}">
                <a16:creationId xmlns:a16="http://schemas.microsoft.com/office/drawing/2014/main" id="{A89F2A39-A8B4-485B-8568-89860FC6961E}"/>
              </a:ext>
            </a:extLst>
          </p:cNvPr>
          <p:cNvSpPr>
            <a:spLocks noGrp="1"/>
          </p:cNvSpPr>
          <p:nvPr>
            <p:ph type="sldNum" sz="quarter" idx="12"/>
          </p:nvPr>
        </p:nvSpPr>
        <p:spPr/>
        <p:txBody>
          <a:bodyPr/>
          <a:lstStyle/>
          <a:p>
            <a:fld id="{3EC592BA-FC24-4534-831D-AAA3111F2F27}" type="slidenum">
              <a:rPr lang="en-US" smtClean="0"/>
              <a:t>35</a:t>
            </a:fld>
            <a:endParaRPr lang="en-US"/>
          </a:p>
        </p:txBody>
      </p:sp>
    </p:spTree>
    <p:extLst>
      <p:ext uri="{BB962C8B-B14F-4D97-AF65-F5344CB8AC3E}">
        <p14:creationId xmlns:p14="http://schemas.microsoft.com/office/powerpoint/2010/main" val="882504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D023-071C-415C-97C9-6DC7ECA57CD7}"/>
              </a:ext>
            </a:extLst>
          </p:cNvPr>
          <p:cNvSpPr>
            <a:spLocks noGrp="1"/>
          </p:cNvSpPr>
          <p:nvPr>
            <p:ph type="title"/>
          </p:nvPr>
        </p:nvSpPr>
        <p:spPr/>
        <p:txBody>
          <a:bodyPr/>
          <a:lstStyle/>
          <a:p>
            <a:r>
              <a:rPr lang="en-US" dirty="0"/>
              <a:t>7. CSS Grid</a:t>
            </a:r>
          </a:p>
        </p:txBody>
      </p:sp>
      <p:sp>
        <p:nvSpPr>
          <p:cNvPr id="3" name="Content Placeholder 2">
            <a:extLst>
              <a:ext uri="{FF2B5EF4-FFF2-40B4-BE49-F238E27FC236}">
                <a16:creationId xmlns:a16="http://schemas.microsoft.com/office/drawing/2014/main" id="{21A860DA-FAC9-4DF1-8DD1-FD457F93B660}"/>
              </a:ext>
            </a:extLst>
          </p:cNvPr>
          <p:cNvSpPr>
            <a:spLocks noGrp="1"/>
          </p:cNvSpPr>
          <p:nvPr>
            <p:ph idx="1"/>
          </p:nvPr>
        </p:nvSpPr>
        <p:spPr>
          <a:xfrm>
            <a:off x="1097280" y="1845734"/>
            <a:ext cx="10058400" cy="3908144"/>
          </a:xfrm>
        </p:spPr>
        <p:txBody>
          <a:bodyPr/>
          <a:lstStyle/>
          <a:p>
            <a:pPr>
              <a:buFont typeface="Arial" panose="020B0604020202020204" pitchFamily="34" charset="0"/>
              <a:buChar char="•"/>
            </a:pPr>
            <a:r>
              <a:rPr lang="en-US" b="1" dirty="0"/>
              <a:t> </a:t>
            </a:r>
            <a:r>
              <a:rPr lang="en-US" b="1" dirty="0" err="1"/>
              <a:t>Cột</a:t>
            </a:r>
            <a:r>
              <a:rPr lang="en-US" b="1" dirty="0"/>
              <a:t> </a:t>
            </a:r>
            <a:r>
              <a:rPr lang="en-US" b="1" dirty="0" err="1"/>
              <a:t>và</a:t>
            </a:r>
            <a:r>
              <a:rPr lang="en-US" b="1" dirty="0"/>
              <a:t> </a:t>
            </a:r>
            <a:r>
              <a:rPr lang="en-US" b="1" dirty="0" err="1"/>
              <a:t>hàng</a:t>
            </a:r>
            <a:endParaRPr lang="en-US" b="1" dirty="0"/>
          </a:p>
          <a:p>
            <a:pPr lvl="2"/>
            <a:r>
              <a:rPr lang="en-US" dirty="0" err="1"/>
              <a:t>Để</a:t>
            </a:r>
            <a:r>
              <a:rPr lang="en-US" dirty="0"/>
              <a:t> chia grid </a:t>
            </a:r>
            <a:r>
              <a:rPr lang="en-US" dirty="0" err="1"/>
              <a:t>thành</a:t>
            </a:r>
            <a:r>
              <a:rPr lang="en-US" dirty="0"/>
              <a:t> </a:t>
            </a:r>
            <a:r>
              <a:rPr lang="en-US" dirty="0" err="1"/>
              <a:t>các</a:t>
            </a:r>
            <a:r>
              <a:rPr lang="en-US" dirty="0"/>
              <a:t> </a:t>
            </a:r>
            <a:r>
              <a:rPr lang="en-US" dirty="0" err="1"/>
              <a:t>cột</a:t>
            </a:r>
            <a:r>
              <a:rPr lang="en-US" dirty="0"/>
              <a:t> </a:t>
            </a:r>
            <a:r>
              <a:rPr lang="en-US" dirty="0" err="1"/>
              <a:t>và</a:t>
            </a:r>
            <a:r>
              <a:rPr lang="en-US" dirty="0"/>
              <a:t> </a:t>
            </a:r>
            <a:r>
              <a:rPr lang="en-US" dirty="0" err="1"/>
              <a:t>các</a:t>
            </a:r>
            <a:r>
              <a:rPr lang="en-US" dirty="0"/>
              <a:t> </a:t>
            </a:r>
            <a:r>
              <a:rPr lang="en-US" dirty="0" err="1"/>
              <a:t>hàng</a:t>
            </a:r>
            <a:r>
              <a:rPr lang="en-US" dirty="0"/>
              <a:t>, </a:t>
            </a:r>
            <a:r>
              <a:rPr lang="en-US" dirty="0" err="1"/>
              <a:t>chúng</a:t>
            </a:r>
            <a:r>
              <a:rPr lang="en-US" dirty="0"/>
              <a:t> ta </a:t>
            </a:r>
            <a:r>
              <a:rPr lang="en-US" dirty="0" err="1"/>
              <a:t>sẽ</a:t>
            </a:r>
            <a:r>
              <a:rPr lang="en-US" dirty="0"/>
              <a:t> </a:t>
            </a:r>
            <a:r>
              <a:rPr lang="en-US" dirty="0" err="1"/>
              <a:t>sử</a:t>
            </a:r>
            <a:r>
              <a:rPr lang="en-US" dirty="0"/>
              <a:t> </a:t>
            </a:r>
            <a:r>
              <a:rPr lang="en-US" dirty="0" err="1"/>
              <a:t>dụng</a:t>
            </a:r>
            <a:r>
              <a:rPr lang="en-US" dirty="0"/>
              <a:t> 2 </a:t>
            </a:r>
            <a:r>
              <a:rPr lang="en-US" dirty="0" err="1"/>
              <a:t>thuộc</a:t>
            </a:r>
            <a:r>
              <a:rPr lang="en-US" dirty="0"/>
              <a:t> </a:t>
            </a:r>
            <a:r>
              <a:rPr lang="en-US" dirty="0" err="1"/>
              <a:t>tính</a:t>
            </a:r>
            <a:r>
              <a:rPr lang="en-US" dirty="0"/>
              <a:t> grid-template-columns </a:t>
            </a:r>
            <a:r>
              <a:rPr lang="en-US" dirty="0" err="1"/>
              <a:t>và</a:t>
            </a:r>
            <a:r>
              <a:rPr lang="en-US" dirty="0"/>
              <a:t> grid-template-rows.</a:t>
            </a:r>
          </a:p>
          <a:p>
            <a:pPr marL="384048" lvl="2" indent="0">
              <a:buNone/>
            </a:pPr>
            <a:endParaRPr lang="en-US" dirty="0"/>
          </a:p>
          <a:p>
            <a:pPr marL="384048" lvl="2" indent="0">
              <a:buNone/>
            </a:pPr>
            <a:endParaRPr lang="en-US" b="1" dirty="0"/>
          </a:p>
          <a:p>
            <a:pPr marL="384048" lvl="2" indent="0">
              <a:buNone/>
            </a:pPr>
            <a:endParaRPr lang="en-US" b="1" dirty="0"/>
          </a:p>
          <a:p>
            <a:pPr marL="384048" lvl="2" indent="0">
              <a:buNone/>
            </a:pPr>
            <a:endParaRPr lang="en-US" b="1" dirty="0"/>
          </a:p>
          <a:p>
            <a:pPr marL="384048" lvl="2" indent="0">
              <a:buNone/>
            </a:pPr>
            <a:endParaRPr lang="en-US" b="1" dirty="0"/>
          </a:p>
          <a:p>
            <a:pPr marL="384048" lvl="2" indent="0">
              <a:buNone/>
            </a:pPr>
            <a:endParaRPr lang="en-US" b="1" dirty="0"/>
          </a:p>
          <a:p>
            <a:pPr marL="384048" lvl="2" indent="0">
              <a:buNone/>
            </a:pPr>
            <a:endParaRPr lang="en-US" dirty="0"/>
          </a:p>
          <a:p>
            <a:pPr marL="384048" lvl="2" indent="0">
              <a:buNone/>
            </a:pPr>
            <a:endParaRPr lang="en-US" dirty="0"/>
          </a:p>
        </p:txBody>
      </p:sp>
      <p:pic>
        <p:nvPicPr>
          <p:cNvPr id="4" name="Picture 3">
            <a:extLst>
              <a:ext uri="{FF2B5EF4-FFF2-40B4-BE49-F238E27FC236}">
                <a16:creationId xmlns:a16="http://schemas.microsoft.com/office/drawing/2014/main" id="{7F099679-24E8-49F4-A897-AAF6D75A8D7C}"/>
              </a:ext>
            </a:extLst>
          </p:cNvPr>
          <p:cNvPicPr>
            <a:picLocks noChangeAspect="1"/>
          </p:cNvPicPr>
          <p:nvPr/>
        </p:nvPicPr>
        <p:blipFill>
          <a:blip r:embed="rId2"/>
          <a:stretch>
            <a:fillRect/>
          </a:stretch>
        </p:blipFill>
        <p:spPr>
          <a:xfrm>
            <a:off x="2202025" y="2595956"/>
            <a:ext cx="3976881" cy="833044"/>
          </a:xfrm>
          <a:prstGeom prst="rect">
            <a:avLst/>
          </a:prstGeom>
        </p:spPr>
      </p:pic>
      <p:sp>
        <p:nvSpPr>
          <p:cNvPr id="5" name="Slide Number Placeholder 4">
            <a:extLst>
              <a:ext uri="{FF2B5EF4-FFF2-40B4-BE49-F238E27FC236}">
                <a16:creationId xmlns:a16="http://schemas.microsoft.com/office/drawing/2014/main" id="{72681AED-B1D5-4352-8C80-18C4764793EA}"/>
              </a:ext>
            </a:extLst>
          </p:cNvPr>
          <p:cNvSpPr>
            <a:spLocks noGrp="1"/>
          </p:cNvSpPr>
          <p:nvPr>
            <p:ph type="sldNum" sz="quarter" idx="12"/>
          </p:nvPr>
        </p:nvSpPr>
        <p:spPr/>
        <p:txBody>
          <a:bodyPr/>
          <a:lstStyle/>
          <a:p>
            <a:fld id="{3EC592BA-FC24-4534-831D-AAA3111F2F27}" type="slidenum">
              <a:rPr lang="en-US" smtClean="0"/>
              <a:t>36</a:t>
            </a:fld>
            <a:endParaRPr lang="en-US"/>
          </a:p>
        </p:txBody>
      </p:sp>
    </p:spTree>
    <p:extLst>
      <p:ext uri="{BB962C8B-B14F-4D97-AF65-F5344CB8AC3E}">
        <p14:creationId xmlns:p14="http://schemas.microsoft.com/office/powerpoint/2010/main" val="3776120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D023-071C-415C-97C9-6DC7ECA57CD7}"/>
              </a:ext>
            </a:extLst>
          </p:cNvPr>
          <p:cNvSpPr>
            <a:spLocks noGrp="1"/>
          </p:cNvSpPr>
          <p:nvPr>
            <p:ph type="title"/>
          </p:nvPr>
        </p:nvSpPr>
        <p:spPr/>
        <p:txBody>
          <a:bodyPr/>
          <a:lstStyle/>
          <a:p>
            <a:r>
              <a:rPr lang="en-US" dirty="0"/>
              <a:t>7. CSS Grid</a:t>
            </a:r>
          </a:p>
        </p:txBody>
      </p:sp>
      <p:sp>
        <p:nvSpPr>
          <p:cNvPr id="3" name="Content Placeholder 2">
            <a:extLst>
              <a:ext uri="{FF2B5EF4-FFF2-40B4-BE49-F238E27FC236}">
                <a16:creationId xmlns:a16="http://schemas.microsoft.com/office/drawing/2014/main" id="{21A860DA-FAC9-4DF1-8DD1-FD457F93B660}"/>
              </a:ext>
            </a:extLst>
          </p:cNvPr>
          <p:cNvSpPr>
            <a:spLocks noGrp="1"/>
          </p:cNvSpPr>
          <p:nvPr>
            <p:ph idx="1"/>
          </p:nvPr>
        </p:nvSpPr>
        <p:spPr>
          <a:xfrm>
            <a:off x="1097280" y="1845734"/>
            <a:ext cx="10058400" cy="3908144"/>
          </a:xfrm>
        </p:spPr>
        <p:txBody>
          <a:bodyPr/>
          <a:lstStyle/>
          <a:p>
            <a:pPr>
              <a:buFont typeface="Arial" panose="020B0604020202020204" pitchFamily="34" charset="0"/>
              <a:buChar char="•"/>
            </a:pPr>
            <a:r>
              <a:rPr lang="en-US" sz="1700" b="1" dirty="0"/>
              <a:t> Grid gaps</a:t>
            </a:r>
          </a:p>
          <a:p>
            <a:pPr lvl="1">
              <a:buFont typeface="Arial" panose="020B0604020202020204" pitchFamily="34" charset="0"/>
              <a:buChar char="•"/>
            </a:pPr>
            <a:r>
              <a:rPr lang="vi-VN" sz="1400" dirty="0"/>
              <a:t>Khoảng cách giữa các cột trong grid được gọi là column-gap, còn khoảng cách giữa các hàng trong grid được gọi là row-gap.</a:t>
            </a:r>
          </a:p>
          <a:p>
            <a:pPr lvl="1">
              <a:buFont typeface="Arial" panose="020B0604020202020204" pitchFamily="34" charset="0"/>
              <a:buChar char="•"/>
            </a:pPr>
            <a:r>
              <a:rPr lang="vi-VN" sz="1400" dirty="0"/>
              <a:t>Để thay đổi khoảng cách giữa các cột và các hàng, chúng ta sẽ sử dụng grid-column-gap và grid-row-gap.</a:t>
            </a:r>
            <a:endParaRPr lang="en-US" sz="1400" dirty="0"/>
          </a:p>
          <a:p>
            <a:pPr>
              <a:buFont typeface="Arial" panose="020B0604020202020204" pitchFamily="34" charset="0"/>
              <a:buChar char="•"/>
            </a:pPr>
            <a:endParaRPr lang="en-US" sz="1400" b="1" dirty="0"/>
          </a:p>
          <a:p>
            <a:pPr marL="384048" lvl="2" indent="0">
              <a:buNone/>
            </a:pPr>
            <a:endParaRPr lang="en-US" b="1" dirty="0"/>
          </a:p>
          <a:p>
            <a:pPr marL="384048" lvl="2" indent="0">
              <a:buNone/>
            </a:pPr>
            <a:endParaRPr lang="en-US" b="1" dirty="0"/>
          </a:p>
          <a:p>
            <a:pPr marL="384048" lvl="2" indent="0">
              <a:buNone/>
            </a:pPr>
            <a:endParaRPr lang="en-US" dirty="0"/>
          </a:p>
          <a:p>
            <a:pPr marL="384048" lvl="2" indent="0">
              <a:buNone/>
            </a:pPr>
            <a:endParaRPr lang="en-US" dirty="0"/>
          </a:p>
        </p:txBody>
      </p:sp>
      <p:pic>
        <p:nvPicPr>
          <p:cNvPr id="6" name="Picture 5">
            <a:extLst>
              <a:ext uri="{FF2B5EF4-FFF2-40B4-BE49-F238E27FC236}">
                <a16:creationId xmlns:a16="http://schemas.microsoft.com/office/drawing/2014/main" id="{C7212E33-5086-461F-A064-7E685740BC65}"/>
              </a:ext>
            </a:extLst>
          </p:cNvPr>
          <p:cNvPicPr>
            <a:picLocks noChangeAspect="1"/>
          </p:cNvPicPr>
          <p:nvPr/>
        </p:nvPicPr>
        <p:blipFill>
          <a:blip r:embed="rId2"/>
          <a:stretch>
            <a:fillRect/>
          </a:stretch>
        </p:blipFill>
        <p:spPr>
          <a:xfrm>
            <a:off x="1909665" y="3226897"/>
            <a:ext cx="4037239" cy="800829"/>
          </a:xfrm>
          <a:prstGeom prst="rect">
            <a:avLst/>
          </a:prstGeom>
        </p:spPr>
      </p:pic>
      <p:sp>
        <p:nvSpPr>
          <p:cNvPr id="7" name="Slide Number Placeholder 6">
            <a:extLst>
              <a:ext uri="{FF2B5EF4-FFF2-40B4-BE49-F238E27FC236}">
                <a16:creationId xmlns:a16="http://schemas.microsoft.com/office/drawing/2014/main" id="{05908A13-0CDD-4B8F-AF31-20A601DF41E2}"/>
              </a:ext>
            </a:extLst>
          </p:cNvPr>
          <p:cNvSpPr>
            <a:spLocks noGrp="1"/>
          </p:cNvSpPr>
          <p:nvPr>
            <p:ph type="sldNum" sz="quarter" idx="12"/>
          </p:nvPr>
        </p:nvSpPr>
        <p:spPr/>
        <p:txBody>
          <a:bodyPr/>
          <a:lstStyle/>
          <a:p>
            <a:fld id="{3EC592BA-FC24-4534-831D-AAA3111F2F27}" type="slidenum">
              <a:rPr lang="en-US" smtClean="0"/>
              <a:t>37</a:t>
            </a:fld>
            <a:endParaRPr lang="en-US"/>
          </a:p>
        </p:txBody>
      </p:sp>
    </p:spTree>
    <p:extLst>
      <p:ext uri="{BB962C8B-B14F-4D97-AF65-F5344CB8AC3E}">
        <p14:creationId xmlns:p14="http://schemas.microsoft.com/office/powerpoint/2010/main" val="607976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Các</a:t>
            </a:r>
            <a:r>
              <a:rPr lang="en-US" dirty="0"/>
              <a:t> </a:t>
            </a:r>
            <a:r>
              <a:rPr lang="en-US" dirty="0" err="1"/>
              <a:t>thuật</a:t>
            </a:r>
            <a:r>
              <a:rPr lang="en-US" dirty="0"/>
              <a:t> </a:t>
            </a:r>
            <a:r>
              <a:rPr lang="en-US" dirty="0" err="1"/>
              <a:t>ngữ</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b="1" dirty="0"/>
              <a:t> Grid lines</a:t>
            </a:r>
          </a:p>
          <a:p>
            <a:pPr lvl="1">
              <a:buFont typeface="Arial" panose="020B0604020202020204" pitchFamily="34" charset="0"/>
              <a:buChar char="•"/>
            </a:pPr>
            <a:r>
              <a:rPr lang="en-US" sz="2600" dirty="0" err="1"/>
              <a:t>Là</a:t>
            </a:r>
            <a:r>
              <a:rPr lang="en-US" sz="2600" dirty="0"/>
              <a:t> </a:t>
            </a:r>
            <a:r>
              <a:rPr lang="en-US" sz="2600" dirty="0" err="1"/>
              <a:t>các</a:t>
            </a:r>
            <a:r>
              <a:rPr lang="en-US" sz="2600" dirty="0"/>
              <a:t> </a:t>
            </a:r>
            <a:r>
              <a:rPr lang="en-US" sz="2600" dirty="0" err="1"/>
              <a:t>đường</a:t>
            </a:r>
            <a:r>
              <a:rPr lang="en-US" sz="2600" dirty="0"/>
              <a:t> </a:t>
            </a:r>
            <a:r>
              <a:rPr lang="en-US" sz="2600" dirty="0" err="1"/>
              <a:t>ngang</a:t>
            </a:r>
            <a:r>
              <a:rPr lang="en-US" sz="2600" dirty="0"/>
              <a:t> </a:t>
            </a:r>
            <a:r>
              <a:rPr lang="en-US" sz="2600" dirty="0" err="1"/>
              <a:t>và</a:t>
            </a:r>
            <a:r>
              <a:rPr lang="en-US" sz="2600" dirty="0"/>
              <a:t> </a:t>
            </a:r>
            <a:r>
              <a:rPr lang="en-US" sz="2600" dirty="0" err="1"/>
              <a:t>dọc</a:t>
            </a:r>
            <a:r>
              <a:rPr lang="en-US" sz="2600" dirty="0"/>
              <a:t> </a:t>
            </a:r>
            <a:r>
              <a:rPr lang="en-US" sz="2600" dirty="0" err="1"/>
              <a:t>tạo</a:t>
            </a:r>
            <a:r>
              <a:rPr lang="en-US" sz="2600" dirty="0"/>
              <a:t> </a:t>
            </a:r>
            <a:r>
              <a:rPr lang="en-US" sz="2600" dirty="0" err="1"/>
              <a:t>thành</a:t>
            </a:r>
            <a:r>
              <a:rPr lang="en-US" sz="2600" dirty="0"/>
              <a:t> </a:t>
            </a:r>
            <a:r>
              <a:rPr lang="en-US" sz="2600" dirty="0" err="1"/>
              <a:t>cấu</a:t>
            </a:r>
            <a:r>
              <a:rPr lang="en-US" sz="2600" dirty="0"/>
              <a:t> </a:t>
            </a:r>
            <a:r>
              <a:rPr lang="en-US" sz="2600" dirty="0" err="1"/>
              <a:t>trúc</a:t>
            </a:r>
            <a:r>
              <a:rPr lang="en-US" sz="2600" dirty="0"/>
              <a:t> grid. </a:t>
            </a:r>
            <a:r>
              <a:rPr lang="en-US" sz="2600" dirty="0" err="1"/>
              <a:t>Chúng</a:t>
            </a:r>
            <a:r>
              <a:rPr lang="en-US" sz="2600" dirty="0"/>
              <a:t> </a:t>
            </a:r>
            <a:r>
              <a:rPr lang="en-US" sz="2600" dirty="0" err="1"/>
              <a:t>được</a:t>
            </a:r>
            <a:r>
              <a:rPr lang="en-US" sz="2600" dirty="0"/>
              <a:t> </a:t>
            </a:r>
            <a:r>
              <a:rPr lang="en-US" sz="2600" dirty="0" err="1"/>
              <a:t>sử</a:t>
            </a:r>
            <a:r>
              <a:rPr lang="en-US" sz="2600" dirty="0"/>
              <a:t> </a:t>
            </a:r>
            <a:r>
              <a:rPr lang="en-US" sz="2600" dirty="0" err="1"/>
              <a:t>dụng</a:t>
            </a:r>
            <a:r>
              <a:rPr lang="en-US" sz="2600" dirty="0"/>
              <a:t> </a:t>
            </a:r>
            <a:r>
              <a:rPr lang="en-US" sz="2600" dirty="0" err="1"/>
              <a:t>để</a:t>
            </a:r>
            <a:r>
              <a:rPr lang="en-US" sz="2600" dirty="0"/>
              <a:t> </a:t>
            </a:r>
            <a:r>
              <a:rPr lang="en-US" sz="2600" dirty="0" err="1"/>
              <a:t>định</a:t>
            </a:r>
            <a:r>
              <a:rPr lang="en-US" sz="2600" dirty="0"/>
              <a:t> </a:t>
            </a:r>
            <a:r>
              <a:rPr lang="en-US" sz="2600" dirty="0" err="1"/>
              <a:t>vị</a:t>
            </a:r>
            <a:r>
              <a:rPr lang="en-US" sz="2600" dirty="0"/>
              <a:t> </a:t>
            </a:r>
            <a:r>
              <a:rPr lang="en-US" sz="2600" dirty="0" err="1"/>
              <a:t>các</a:t>
            </a:r>
            <a:r>
              <a:rPr lang="en-US" sz="2600" dirty="0"/>
              <a:t> </a:t>
            </a:r>
            <a:r>
              <a:rPr lang="en-US" sz="2600" dirty="0" err="1"/>
              <a:t>khối</a:t>
            </a:r>
            <a:r>
              <a:rPr lang="en-US" sz="2600" dirty="0"/>
              <a:t> </a:t>
            </a:r>
            <a:r>
              <a:rPr lang="en-US" sz="2600" dirty="0" err="1"/>
              <a:t>trên</a:t>
            </a:r>
            <a:r>
              <a:rPr lang="en-US" sz="2600" dirty="0"/>
              <a:t> grid.</a:t>
            </a:r>
          </a:p>
          <a:p>
            <a:endParaRPr lang="en-US" sz="2800" dirty="0"/>
          </a:p>
        </p:txBody>
      </p:sp>
      <p:pic>
        <p:nvPicPr>
          <p:cNvPr id="4" name="Picture 3" descr="https://www.bravebits.co/wp-content/uploads/2017/12/grid-line.png"/>
          <p:cNvPicPr/>
          <p:nvPr/>
        </p:nvPicPr>
        <p:blipFill>
          <a:blip r:embed="rId2">
            <a:extLst>
              <a:ext uri="{28A0092B-C50C-407E-A947-70E740481C1C}">
                <a14:useLocalDpi xmlns:a14="http://schemas.microsoft.com/office/drawing/2010/main" val="0"/>
              </a:ext>
            </a:extLst>
          </a:blip>
          <a:srcRect/>
          <a:stretch>
            <a:fillRect/>
          </a:stretch>
        </p:blipFill>
        <p:spPr bwMode="auto">
          <a:xfrm>
            <a:off x="2239346" y="3309256"/>
            <a:ext cx="7372933" cy="2890935"/>
          </a:xfrm>
          <a:prstGeom prst="rect">
            <a:avLst/>
          </a:prstGeom>
          <a:noFill/>
          <a:ln>
            <a:noFill/>
          </a:ln>
        </p:spPr>
      </p:pic>
      <p:sp>
        <p:nvSpPr>
          <p:cNvPr id="5" name="Slide Number Placeholder 4">
            <a:extLst>
              <a:ext uri="{FF2B5EF4-FFF2-40B4-BE49-F238E27FC236}">
                <a16:creationId xmlns:a16="http://schemas.microsoft.com/office/drawing/2014/main" id="{3BDDC1D6-A64F-4BC9-9070-2D4ECD79AFBD}"/>
              </a:ext>
            </a:extLst>
          </p:cNvPr>
          <p:cNvSpPr>
            <a:spLocks noGrp="1"/>
          </p:cNvSpPr>
          <p:nvPr>
            <p:ph type="sldNum" sz="quarter" idx="12"/>
          </p:nvPr>
        </p:nvSpPr>
        <p:spPr/>
        <p:txBody>
          <a:bodyPr/>
          <a:lstStyle/>
          <a:p>
            <a:fld id="{3EC592BA-FC24-4534-831D-AAA3111F2F27}" type="slidenum">
              <a:rPr lang="en-US" smtClean="0"/>
              <a:t>38</a:t>
            </a:fld>
            <a:endParaRPr lang="en-US"/>
          </a:p>
        </p:txBody>
      </p:sp>
    </p:spTree>
    <p:extLst>
      <p:ext uri="{BB962C8B-B14F-4D97-AF65-F5344CB8AC3E}">
        <p14:creationId xmlns:p14="http://schemas.microsoft.com/office/powerpoint/2010/main" val="2268916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Các</a:t>
            </a:r>
            <a:r>
              <a:rPr lang="en-US" dirty="0"/>
              <a:t> </a:t>
            </a:r>
            <a:r>
              <a:rPr lang="en-US" dirty="0" err="1"/>
              <a:t>thuật</a:t>
            </a:r>
            <a:r>
              <a:rPr lang="en-US" dirty="0"/>
              <a:t> </a:t>
            </a:r>
            <a:r>
              <a:rPr lang="en-US" dirty="0" err="1"/>
              <a:t>ngữ</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1700" b="1" dirty="0"/>
              <a:t> Grid Tracks and Cells</a:t>
            </a:r>
          </a:p>
          <a:p>
            <a:pPr lvl="1">
              <a:buFont typeface="Arial" panose="020B0604020202020204" pitchFamily="34" charset="0"/>
              <a:buChar char="•"/>
            </a:pPr>
            <a:r>
              <a:rPr lang="en-US" sz="1400" dirty="0"/>
              <a:t>Grid Tracks </a:t>
            </a:r>
            <a:r>
              <a:rPr lang="en-US" sz="1400" dirty="0" err="1"/>
              <a:t>là</a:t>
            </a:r>
            <a:r>
              <a:rPr lang="en-US" sz="1400" dirty="0"/>
              <a:t> </a:t>
            </a:r>
            <a:r>
              <a:rPr lang="en-US" sz="1400" dirty="0" err="1"/>
              <a:t>không</a:t>
            </a:r>
            <a:r>
              <a:rPr lang="en-US" sz="1400" dirty="0"/>
              <a:t> </a:t>
            </a:r>
            <a:r>
              <a:rPr lang="en-US" sz="1400" dirty="0" err="1"/>
              <a:t>gian</a:t>
            </a:r>
            <a:r>
              <a:rPr lang="en-US" sz="1400" dirty="0"/>
              <a:t> </a:t>
            </a:r>
            <a:r>
              <a:rPr lang="en-US" sz="1400" dirty="0" err="1"/>
              <a:t>giữa</a:t>
            </a:r>
            <a:r>
              <a:rPr lang="en-US" sz="1400" dirty="0"/>
              <a:t> 2 </a:t>
            </a:r>
            <a:r>
              <a:rPr lang="en-US" sz="1400" dirty="0" err="1"/>
              <a:t>đường</a:t>
            </a:r>
            <a:r>
              <a:rPr lang="en-US" sz="1400" dirty="0"/>
              <a:t> </a:t>
            </a:r>
            <a:r>
              <a:rPr lang="en-US" sz="1400" dirty="0" err="1"/>
              <a:t>liền</a:t>
            </a:r>
            <a:r>
              <a:rPr lang="en-US" sz="1400" dirty="0"/>
              <a:t> </a:t>
            </a:r>
            <a:r>
              <a:rPr lang="en-US" sz="1400" dirty="0" err="1"/>
              <a:t>kề</a:t>
            </a:r>
            <a:r>
              <a:rPr lang="en-US" sz="1400" dirty="0"/>
              <a:t> </a:t>
            </a:r>
            <a:r>
              <a:rPr lang="en-US" sz="1400" dirty="0" err="1"/>
              <a:t>nhau</a:t>
            </a:r>
            <a:r>
              <a:rPr lang="en-US" sz="1400" dirty="0"/>
              <a:t>. </a:t>
            </a:r>
          </a:p>
          <a:p>
            <a:pPr lvl="1">
              <a:buFont typeface="Arial" panose="020B0604020202020204" pitchFamily="34" charset="0"/>
              <a:buChar char="•"/>
            </a:pPr>
            <a:r>
              <a:rPr lang="en-US" sz="1400" dirty="0"/>
              <a:t>Grid Cell </a:t>
            </a:r>
            <a:r>
              <a:rPr lang="en-US" sz="1400" dirty="0" err="1"/>
              <a:t>là</a:t>
            </a:r>
            <a:r>
              <a:rPr lang="en-US" sz="1400" dirty="0"/>
              <a:t> </a:t>
            </a:r>
            <a:r>
              <a:rPr lang="en-US" sz="1400" dirty="0" err="1"/>
              <a:t>khoảng</a:t>
            </a:r>
            <a:r>
              <a:rPr lang="en-US" sz="1400" dirty="0"/>
              <a:t> </a:t>
            </a:r>
            <a:r>
              <a:rPr lang="en-US" sz="1400" dirty="0" err="1"/>
              <a:t>không</a:t>
            </a:r>
            <a:r>
              <a:rPr lang="en-US" sz="1400" dirty="0"/>
              <a:t> </a:t>
            </a:r>
            <a:r>
              <a:rPr lang="en-US" sz="1400" dirty="0" err="1"/>
              <a:t>gian</a:t>
            </a:r>
            <a:r>
              <a:rPr lang="en-US" sz="1400" dirty="0"/>
              <a:t> </a:t>
            </a:r>
            <a:r>
              <a:rPr lang="en-US" sz="1400" dirty="0" err="1"/>
              <a:t>giữa</a:t>
            </a:r>
            <a:r>
              <a:rPr lang="en-US" sz="1400" dirty="0"/>
              <a:t> 2 row </a:t>
            </a:r>
            <a:r>
              <a:rPr lang="en-US" sz="1400" dirty="0" err="1"/>
              <a:t>liền</a:t>
            </a:r>
            <a:r>
              <a:rPr lang="en-US" sz="1400" dirty="0"/>
              <a:t> </a:t>
            </a:r>
            <a:r>
              <a:rPr lang="en-US" sz="1400" dirty="0" err="1"/>
              <a:t>kề</a:t>
            </a:r>
            <a:r>
              <a:rPr lang="en-US" sz="1400" dirty="0"/>
              <a:t> </a:t>
            </a:r>
            <a:r>
              <a:rPr lang="en-US" sz="1400" dirty="0" err="1"/>
              <a:t>của</a:t>
            </a:r>
            <a:r>
              <a:rPr lang="en-US" sz="1400" dirty="0"/>
              <a:t> gird. </a:t>
            </a:r>
            <a:r>
              <a:rPr lang="en-US" sz="1400" dirty="0" err="1"/>
              <a:t>Nó</a:t>
            </a:r>
            <a:r>
              <a:rPr lang="en-US" sz="1400" dirty="0"/>
              <a:t> </a:t>
            </a:r>
            <a:r>
              <a:rPr lang="en-US" sz="1400" dirty="0" err="1"/>
              <a:t>là</a:t>
            </a:r>
            <a:r>
              <a:rPr lang="en-US" sz="1400" dirty="0"/>
              <a:t> </a:t>
            </a:r>
            <a:r>
              <a:rPr lang="en-US" sz="1400" dirty="0" err="1"/>
              <a:t>những</a:t>
            </a:r>
            <a:r>
              <a:rPr lang="en-US" sz="1400" dirty="0"/>
              <a:t> </a:t>
            </a:r>
            <a:r>
              <a:rPr lang="en-US" sz="1400" dirty="0" err="1"/>
              <a:t>hàng</a:t>
            </a:r>
            <a:r>
              <a:rPr lang="en-US" sz="1400" dirty="0"/>
              <a:t> </a:t>
            </a:r>
            <a:r>
              <a:rPr lang="en-US" sz="1400" dirty="0" err="1"/>
              <a:t>và</a:t>
            </a:r>
            <a:r>
              <a:rPr lang="en-US" sz="1400" dirty="0"/>
              <a:t> </a:t>
            </a:r>
            <a:r>
              <a:rPr lang="en-US" sz="1400" dirty="0" err="1"/>
              <a:t>cột</a:t>
            </a:r>
            <a:r>
              <a:rPr lang="en-US" sz="1400" dirty="0"/>
              <a:t> </a:t>
            </a:r>
            <a:r>
              <a:rPr lang="en-US" sz="1400" dirty="0" err="1"/>
              <a:t>của</a:t>
            </a:r>
            <a:r>
              <a:rPr lang="en-US" sz="1400" dirty="0"/>
              <a:t> grid. </a:t>
            </a:r>
            <a:r>
              <a:rPr lang="en-US" sz="1400" dirty="0" err="1"/>
              <a:t>bạn</a:t>
            </a:r>
            <a:r>
              <a:rPr lang="en-US" sz="1400" dirty="0"/>
              <a:t> </a:t>
            </a:r>
            <a:r>
              <a:rPr lang="en-US" sz="1400" dirty="0" err="1"/>
              <a:t>có</a:t>
            </a:r>
            <a:r>
              <a:rPr lang="en-US" sz="1400" dirty="0"/>
              <a:t> </a:t>
            </a:r>
            <a:r>
              <a:rPr lang="en-US" sz="1400" dirty="0" err="1"/>
              <a:t>thể</a:t>
            </a:r>
            <a:r>
              <a:rPr lang="en-US" sz="1400" dirty="0"/>
              <a:t> </a:t>
            </a:r>
            <a:r>
              <a:rPr lang="en-US" sz="1400" dirty="0" err="1"/>
              <a:t>xem</a:t>
            </a:r>
            <a:r>
              <a:rPr lang="en-US" sz="1400" dirty="0"/>
              <a:t> image ở </a:t>
            </a:r>
            <a:r>
              <a:rPr lang="en-US" sz="1400" dirty="0" err="1"/>
              <a:t>dưới</a:t>
            </a:r>
            <a:r>
              <a:rPr lang="en-US" sz="1400" dirty="0"/>
              <a:t> </a:t>
            </a:r>
            <a:r>
              <a:rPr lang="en-US" sz="1400" dirty="0" err="1"/>
              <a:t>để</a:t>
            </a:r>
            <a:r>
              <a:rPr lang="en-US" sz="1400" dirty="0"/>
              <a:t> </a:t>
            </a:r>
            <a:r>
              <a:rPr lang="en-US" sz="1400" dirty="0" err="1"/>
              <a:t>hiểu</a:t>
            </a:r>
            <a:r>
              <a:rPr lang="en-US" sz="1400" dirty="0"/>
              <a:t> </a:t>
            </a:r>
            <a:r>
              <a:rPr lang="en-US" sz="1400" dirty="0" err="1"/>
              <a:t>rõ</a:t>
            </a:r>
            <a:r>
              <a:rPr lang="en-US" sz="1400" dirty="0"/>
              <a:t> </a:t>
            </a:r>
            <a:r>
              <a:rPr lang="en-US" sz="1400" dirty="0" err="1"/>
              <a:t>hơn</a:t>
            </a:r>
            <a:r>
              <a:rPr lang="en-US" sz="1400" dirty="0"/>
              <a:t>.</a:t>
            </a:r>
          </a:p>
          <a:p>
            <a:endParaRPr lang="en-US" sz="2800" b="1" dirty="0"/>
          </a:p>
        </p:txBody>
      </p:sp>
      <p:pic>
        <p:nvPicPr>
          <p:cNvPr id="4" name="Picture 3" descr="https://www.bravebits.co/wp-content/uploads/2017/12/grid-tracks-cell.png">
            <a:extLst>
              <a:ext uri="{FF2B5EF4-FFF2-40B4-BE49-F238E27FC236}">
                <a16:creationId xmlns:a16="http://schemas.microsoft.com/office/drawing/2014/main" id="{7B2C9DC2-F656-42A0-9D03-014C65DA00B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54629" y="3147527"/>
            <a:ext cx="7166882" cy="2359329"/>
          </a:xfrm>
          <a:prstGeom prst="rect">
            <a:avLst/>
          </a:prstGeom>
          <a:noFill/>
          <a:ln>
            <a:noFill/>
          </a:ln>
        </p:spPr>
      </p:pic>
      <p:sp>
        <p:nvSpPr>
          <p:cNvPr id="5" name="Slide Number Placeholder 4">
            <a:extLst>
              <a:ext uri="{FF2B5EF4-FFF2-40B4-BE49-F238E27FC236}">
                <a16:creationId xmlns:a16="http://schemas.microsoft.com/office/drawing/2014/main" id="{BA650E2C-F220-43E4-9943-C48E9100C6C0}"/>
              </a:ext>
            </a:extLst>
          </p:cNvPr>
          <p:cNvSpPr>
            <a:spLocks noGrp="1"/>
          </p:cNvSpPr>
          <p:nvPr>
            <p:ph type="sldNum" sz="quarter" idx="12"/>
          </p:nvPr>
        </p:nvSpPr>
        <p:spPr/>
        <p:txBody>
          <a:bodyPr/>
          <a:lstStyle/>
          <a:p>
            <a:fld id="{3EC592BA-FC24-4534-831D-AAA3111F2F27}" type="slidenum">
              <a:rPr lang="en-US" smtClean="0"/>
              <a:t>39</a:t>
            </a:fld>
            <a:endParaRPr lang="en-US"/>
          </a:p>
        </p:txBody>
      </p:sp>
    </p:spTree>
    <p:extLst>
      <p:ext uri="{BB962C8B-B14F-4D97-AF65-F5344CB8AC3E}">
        <p14:creationId xmlns:p14="http://schemas.microsoft.com/office/powerpoint/2010/main" val="24024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 The Single Pixel GIF Trick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r>
              <a:rPr lang="en-US" sz="1700" dirty="0" err="1">
                <a:latin typeface="Times New Roman" panose="02020603050405020304" pitchFamily="18" charset="0"/>
                <a:cs typeface="Times New Roman" panose="02020603050405020304" pitchFamily="18" charset="0"/>
              </a:rPr>
              <a:t>Một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yêu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thích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thời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bấy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giờ</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việc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dụng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ảnh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suốt</a:t>
            </a:r>
            <a:r>
              <a:rPr lang="en-US" sz="1700" dirty="0">
                <a:latin typeface="Times New Roman" panose="02020603050405020304" pitchFamily="18" charset="0"/>
                <a:cs typeface="Times New Roman" panose="02020603050405020304" pitchFamily="18" charset="0"/>
              </a:rPr>
              <a:t> pixel (GIF) </a:t>
            </a:r>
            <a:r>
              <a:rPr lang="en-US" sz="1700" dirty="0" err="1">
                <a:latin typeface="Times New Roman" panose="02020603050405020304" pitchFamily="18" charset="0"/>
                <a:cs typeface="Times New Roman" panose="02020603050405020304" pitchFamily="18" charset="0"/>
              </a:rPr>
              <a:t>để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thêm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khoảng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giữa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thành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phần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trên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một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trang</a:t>
            </a:r>
            <a:r>
              <a:rPr lang="en-US" sz="1700" dirty="0">
                <a:latin typeface="Times New Roman" panose="02020603050405020304" pitchFamily="18" charset="0"/>
                <a:cs typeface="Times New Roman" panose="02020603050405020304" pitchFamily="18" charset="0"/>
              </a:rPr>
              <a:t>.</a:t>
            </a:r>
          </a:p>
          <a:p>
            <a:pPr lvl="1"/>
            <a:r>
              <a:rPr lang="en-US" sz="1700" dirty="0" err="1">
                <a:latin typeface="Times New Roman" panose="02020603050405020304" pitchFamily="18" charset="0"/>
                <a:cs typeface="Times New Roman" panose="02020603050405020304" pitchFamily="18" charset="0"/>
              </a:rPr>
              <a:t>Một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ảnh</a:t>
            </a:r>
            <a:r>
              <a:rPr lang="en-US" sz="1700" dirty="0">
                <a:latin typeface="Times New Roman" panose="02020603050405020304" pitchFamily="18" charset="0"/>
                <a:cs typeface="Times New Roman" panose="02020603050405020304" pitchFamily="18" charset="0"/>
              </a:rPr>
              <a:t> pixel </a:t>
            </a:r>
            <a:r>
              <a:rPr lang="en-US" sz="1700" dirty="0" err="1">
                <a:latin typeface="Times New Roman" panose="02020603050405020304" pitchFamily="18" charset="0"/>
                <a:cs typeface="Times New Roman" panose="02020603050405020304" pitchFamily="18" charset="0"/>
              </a:rPr>
              <a:t>đơn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được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tải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xuống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nhanh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chóng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vì</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không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nhìn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thấy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suốt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thiết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kế</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chỉ</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cần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thay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đổi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khoảng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ngang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hoặc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dọc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bằng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thêm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thuộc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tính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khoảng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như</a:t>
            </a:r>
            <a:r>
              <a:rPr lang="en-US" sz="1700" dirty="0">
                <a:latin typeface="Times New Roman" panose="02020603050405020304" pitchFamily="18" charset="0"/>
                <a:cs typeface="Times New Roman" panose="02020603050405020304" pitchFamily="18" charset="0"/>
              </a:rPr>
              <a:t> &lt;</a:t>
            </a:r>
            <a:r>
              <a:rPr lang="en-US" sz="1700" dirty="0" err="1">
                <a:latin typeface="Times New Roman" panose="02020603050405020304" pitchFamily="18" charset="0"/>
                <a:cs typeface="Times New Roman" panose="02020603050405020304" pitchFamily="18" charset="0"/>
              </a:rPr>
              <a:t>img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src</a:t>
            </a:r>
            <a:r>
              <a:rPr lang="en-US" sz="1700" dirty="0">
                <a:latin typeface="Times New Roman" panose="02020603050405020304" pitchFamily="18" charset="0"/>
                <a:cs typeface="Times New Roman" panose="02020603050405020304" pitchFamily="18" charset="0"/>
              </a:rPr>
              <a:t> = "smiley.gif" </a:t>
            </a:r>
            <a:r>
              <a:rPr lang="en-US" sz="1700" dirty="0" err="1">
                <a:latin typeface="Times New Roman" panose="02020603050405020304" pitchFamily="18" charset="0"/>
                <a:cs typeface="Times New Roman" panose="02020603050405020304" pitchFamily="18" charset="0"/>
              </a:rPr>
              <a:t>hspace</a:t>
            </a:r>
            <a:r>
              <a:rPr lang="en-US" sz="1700" dirty="0">
                <a:latin typeface="Times New Roman" panose="02020603050405020304" pitchFamily="18" charset="0"/>
                <a:cs typeface="Times New Roman" panose="02020603050405020304" pitchFamily="18" charset="0"/>
              </a:rPr>
              <a:t> = "75"&gt; </a:t>
            </a:r>
            <a:r>
              <a:rPr lang="en-US" sz="1700" dirty="0" err="1">
                <a:latin typeface="Times New Roman" panose="02020603050405020304" pitchFamily="18" charset="0"/>
                <a:cs typeface="Times New Roman" panose="02020603050405020304" pitchFamily="18" charset="0"/>
              </a:rPr>
              <a:t>hoặc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chiều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rộng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 </a:t>
            </a:r>
            <a:r>
              <a:rPr lang="en-US" sz="1700" dirty="0" err="1">
                <a:latin typeface="Times New Roman" panose="02020603050405020304" pitchFamily="18" charset="0"/>
                <a:cs typeface="Times New Roman" panose="02020603050405020304" pitchFamily="18" charset="0"/>
              </a:rPr>
              <a:t>hoặc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thuộc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tính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chiều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chẳng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hạn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như</a:t>
            </a:r>
            <a:r>
              <a:rPr lang="en-US" sz="1700" dirty="0">
                <a:latin typeface="Times New Roman" panose="02020603050405020304" pitchFamily="18" charset="0"/>
                <a:cs typeface="Times New Roman" panose="02020603050405020304" pitchFamily="18" charset="0"/>
              </a:rPr>
              <a:t> &lt;</a:t>
            </a:r>
            <a:r>
              <a:rPr lang="en-US" sz="1700" dirty="0" err="1">
                <a:latin typeface="Times New Roman" panose="02020603050405020304" pitchFamily="18" charset="0"/>
                <a:cs typeface="Times New Roman" panose="02020603050405020304" pitchFamily="18" charset="0"/>
              </a:rPr>
              <a:t>img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src</a:t>
            </a:r>
            <a:r>
              <a:rPr lang="en-US" sz="1700" dirty="0">
                <a:latin typeface="Times New Roman" panose="02020603050405020304" pitchFamily="18" charset="0"/>
                <a:cs typeface="Times New Roman" panose="02020603050405020304" pitchFamily="18" charset="0"/>
              </a:rPr>
              <a:t> = "single.gif" width = "150"&gt; </a:t>
            </a:r>
            <a:r>
              <a:rPr lang="en-US" sz="1700" dirty="0" err="1">
                <a:latin typeface="Times New Roman" panose="02020603050405020304" pitchFamily="18" charset="0"/>
                <a:cs typeface="Times New Roman" panose="02020603050405020304" pitchFamily="18" charset="0"/>
              </a:rPr>
              <a:t>để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tạo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bất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lượng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không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gian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trống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nào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muốn</a:t>
            </a:r>
            <a:r>
              <a:rPr lang="en-US" sz="1700" dirty="0">
                <a:latin typeface="Times New Roman" panose="02020603050405020304" pitchFamily="18" charset="0"/>
                <a:cs typeface="Times New Roman" panose="02020603050405020304" pitchFamily="18" charset="0"/>
              </a:rPr>
              <a:t>.</a:t>
            </a:r>
          </a:p>
          <a:p>
            <a:pPr lvl="1"/>
            <a:r>
              <a:rPr lang="en-US" sz="1700" dirty="0">
                <a:latin typeface="Times New Roman" panose="02020603050405020304" pitchFamily="18" charset="0"/>
                <a:cs typeface="Times New Roman" panose="02020603050405020304" pitchFamily="18" charset="0"/>
              </a:rPr>
              <a:t>VD : The space here...           ...is created by a one pixel image set to a width of 150 pixels.</a:t>
            </a:r>
          </a:p>
          <a:p>
            <a:endParaRPr lang="en-US" sz="17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F7F30B6-DB7E-4EA0-BF94-A5539DEC3321}"/>
              </a:ext>
            </a:extLst>
          </p:cNvPr>
          <p:cNvSpPr>
            <a:spLocks noGrp="1"/>
          </p:cNvSpPr>
          <p:nvPr>
            <p:ph type="sldNum" sz="quarter" idx="12"/>
          </p:nvPr>
        </p:nvSpPr>
        <p:spPr/>
        <p:txBody>
          <a:bodyPr/>
          <a:lstStyle/>
          <a:p>
            <a:fld id="{3EC592BA-FC24-4534-831D-AAA3111F2F27}" type="slidenum">
              <a:rPr lang="en-US" smtClean="0"/>
              <a:t>4</a:t>
            </a:fld>
            <a:endParaRPr lang="en-US"/>
          </a:p>
        </p:txBody>
      </p:sp>
    </p:spTree>
    <p:extLst>
      <p:ext uri="{BB962C8B-B14F-4D97-AF65-F5344CB8AC3E}">
        <p14:creationId xmlns:p14="http://schemas.microsoft.com/office/powerpoint/2010/main" val="966057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Các</a:t>
            </a:r>
            <a:r>
              <a:rPr lang="en-US" dirty="0"/>
              <a:t> </a:t>
            </a:r>
            <a:r>
              <a:rPr lang="en-US" dirty="0" err="1"/>
              <a:t>thuật</a:t>
            </a:r>
            <a:r>
              <a:rPr lang="en-US" dirty="0"/>
              <a:t> </a:t>
            </a:r>
            <a:r>
              <a:rPr lang="en-US" dirty="0" err="1"/>
              <a:t>ngữ</a:t>
            </a:r>
            <a:endParaRPr lang="en-US" dirty="0"/>
          </a:p>
        </p:txBody>
      </p:sp>
      <p:sp>
        <p:nvSpPr>
          <p:cNvPr id="3" name="Content Placeholder 2"/>
          <p:cNvSpPr>
            <a:spLocks noGrp="1"/>
          </p:cNvSpPr>
          <p:nvPr>
            <p:ph idx="1"/>
          </p:nvPr>
        </p:nvSpPr>
        <p:spPr/>
        <p:txBody>
          <a:bodyPr>
            <a:normAutofit/>
          </a:bodyPr>
          <a:lstStyle/>
          <a:p>
            <a:pPr fontAlgn="base">
              <a:buFont typeface="Arial" panose="020B0604020202020204" pitchFamily="34" charset="0"/>
              <a:buChar char="•"/>
            </a:pPr>
            <a:r>
              <a:rPr lang="en-US" sz="1700" b="1" dirty="0"/>
              <a:t>Grid Areas</a:t>
            </a:r>
          </a:p>
          <a:p>
            <a:pPr lvl="1" fontAlgn="base">
              <a:buFont typeface="Arial" panose="020B0604020202020204" pitchFamily="34" charset="0"/>
              <a:buChar char="•"/>
            </a:pPr>
            <a:r>
              <a:rPr lang="en-US" sz="1400" dirty="0" err="1"/>
              <a:t>Các</a:t>
            </a:r>
            <a:r>
              <a:rPr lang="en-US" sz="1400" dirty="0"/>
              <a:t> </a:t>
            </a:r>
            <a:r>
              <a:rPr lang="en-US" sz="1400" dirty="0" err="1"/>
              <a:t>mục</a:t>
            </a:r>
            <a:r>
              <a:rPr lang="en-US" sz="1400" dirty="0"/>
              <a:t> </a:t>
            </a:r>
            <a:r>
              <a:rPr lang="en-US" sz="1400" dirty="0" err="1"/>
              <a:t>có</a:t>
            </a:r>
            <a:r>
              <a:rPr lang="en-US" sz="1400" dirty="0"/>
              <a:t> </a:t>
            </a:r>
            <a:r>
              <a:rPr lang="en-US" sz="1400" dirty="0" err="1"/>
              <a:t>thể</a:t>
            </a:r>
            <a:r>
              <a:rPr lang="en-US" sz="1400" dirty="0"/>
              <a:t> </a:t>
            </a:r>
            <a:r>
              <a:rPr lang="en-US" sz="1400" dirty="0" err="1"/>
              <a:t>kéo</a:t>
            </a:r>
            <a:r>
              <a:rPr lang="en-US" sz="1400" dirty="0"/>
              <a:t> </a:t>
            </a:r>
            <a:r>
              <a:rPr lang="en-US" sz="1400" dirty="0" err="1"/>
              <a:t>dài</a:t>
            </a:r>
            <a:r>
              <a:rPr lang="en-US" sz="1400" dirty="0"/>
              <a:t> </a:t>
            </a:r>
            <a:r>
              <a:rPr lang="en-US" sz="1400" dirty="0" err="1"/>
              <a:t>một</a:t>
            </a:r>
            <a:r>
              <a:rPr lang="en-US" sz="1400" dirty="0"/>
              <a:t> ô </a:t>
            </a:r>
            <a:r>
              <a:rPr lang="en-US" sz="1400" dirty="0" err="1"/>
              <a:t>hoặc</a:t>
            </a:r>
            <a:r>
              <a:rPr lang="en-US" sz="1400" dirty="0"/>
              <a:t> </a:t>
            </a:r>
            <a:r>
              <a:rPr lang="en-US" sz="1400" dirty="0" err="1"/>
              <a:t>nhiều</a:t>
            </a:r>
            <a:r>
              <a:rPr lang="en-US" sz="1400" dirty="0"/>
              <a:t> ô </a:t>
            </a:r>
            <a:r>
              <a:rPr lang="en-US" sz="1400" dirty="0" err="1"/>
              <a:t>theo</a:t>
            </a:r>
            <a:r>
              <a:rPr lang="en-US" sz="1400" dirty="0"/>
              <a:t> </a:t>
            </a:r>
            <a:r>
              <a:rPr lang="en-US" sz="1400" dirty="0" err="1"/>
              <a:t>chiều</a:t>
            </a:r>
            <a:r>
              <a:rPr lang="en-US" sz="1400" dirty="0"/>
              <a:t> </a:t>
            </a:r>
            <a:r>
              <a:rPr lang="en-US" sz="1400" dirty="0" err="1"/>
              <a:t>hàng</a:t>
            </a:r>
            <a:r>
              <a:rPr lang="en-US" sz="1400" dirty="0"/>
              <a:t> </a:t>
            </a:r>
            <a:r>
              <a:rPr lang="en-US" sz="1400" dirty="0" err="1"/>
              <a:t>hoặc</a:t>
            </a:r>
            <a:r>
              <a:rPr lang="en-US" sz="1400" dirty="0"/>
              <a:t> </a:t>
            </a:r>
            <a:r>
              <a:rPr lang="en-US" sz="1400" dirty="0" err="1"/>
              <a:t>theo</a:t>
            </a:r>
            <a:r>
              <a:rPr lang="en-US" sz="1400" dirty="0"/>
              <a:t> </a:t>
            </a:r>
            <a:r>
              <a:rPr lang="en-US" sz="1400" dirty="0" err="1"/>
              <a:t>cột</a:t>
            </a:r>
            <a:r>
              <a:rPr lang="en-US" sz="1400" dirty="0"/>
              <a:t> </a:t>
            </a:r>
            <a:r>
              <a:rPr lang="en-US" sz="1400" dirty="0" err="1"/>
              <a:t>để</a:t>
            </a:r>
            <a:r>
              <a:rPr lang="en-US" sz="1400" dirty="0"/>
              <a:t> </a:t>
            </a:r>
            <a:r>
              <a:rPr lang="en-US" sz="1400" dirty="0" err="1"/>
              <a:t>tạo</a:t>
            </a:r>
            <a:r>
              <a:rPr lang="en-US" sz="1400" dirty="0"/>
              <a:t> </a:t>
            </a:r>
            <a:r>
              <a:rPr lang="en-US" sz="1400" dirty="0" err="1"/>
              <a:t>thành</a:t>
            </a:r>
            <a:r>
              <a:rPr lang="en-US" sz="1400" dirty="0"/>
              <a:t> grid areas. </a:t>
            </a:r>
            <a:r>
              <a:rPr lang="en-US" sz="1400" dirty="0" err="1"/>
              <a:t>Vì</a:t>
            </a:r>
            <a:r>
              <a:rPr lang="en-US" sz="1400" dirty="0"/>
              <a:t> </a:t>
            </a:r>
            <a:r>
              <a:rPr lang="en-US" sz="1400" dirty="0" err="1"/>
              <a:t>thế</a:t>
            </a:r>
            <a:r>
              <a:rPr lang="en-US" sz="1400" dirty="0"/>
              <a:t> grid areas </a:t>
            </a:r>
            <a:r>
              <a:rPr lang="en-US" sz="1400" dirty="0" err="1"/>
              <a:t>không</a:t>
            </a:r>
            <a:r>
              <a:rPr lang="en-US" sz="1400" dirty="0"/>
              <a:t> </a:t>
            </a:r>
            <a:r>
              <a:rPr lang="en-US" sz="1400" dirty="0" err="1"/>
              <a:t>thể</a:t>
            </a:r>
            <a:r>
              <a:rPr lang="en-US" sz="1400" dirty="0"/>
              <a:t> </a:t>
            </a:r>
            <a:r>
              <a:rPr lang="en-US" sz="1400" dirty="0" err="1"/>
              <a:t>là</a:t>
            </a:r>
            <a:r>
              <a:rPr lang="en-US" sz="1400" dirty="0"/>
              <a:t> </a:t>
            </a:r>
            <a:r>
              <a:rPr lang="en-US" sz="1400" dirty="0" err="1"/>
              <a:t>một</a:t>
            </a:r>
            <a:r>
              <a:rPr lang="en-US" sz="1400" dirty="0"/>
              <a:t> </a:t>
            </a:r>
            <a:r>
              <a:rPr lang="en-US" sz="1400" dirty="0" err="1"/>
              <a:t>hình</a:t>
            </a:r>
            <a:r>
              <a:rPr lang="en-US" sz="1400" dirty="0"/>
              <a:t> </a:t>
            </a:r>
            <a:r>
              <a:rPr lang="en-US" sz="1400" dirty="0" err="1"/>
              <a:t>chữ</a:t>
            </a:r>
            <a:r>
              <a:rPr lang="en-US" sz="1400" dirty="0"/>
              <a:t> L. </a:t>
            </a:r>
            <a:r>
              <a:rPr lang="en-US" sz="1400" dirty="0" err="1"/>
              <a:t>bạn</a:t>
            </a:r>
            <a:r>
              <a:rPr lang="en-US" sz="1400" dirty="0"/>
              <a:t> </a:t>
            </a:r>
            <a:r>
              <a:rPr lang="en-US" sz="1400" dirty="0" err="1"/>
              <a:t>có</a:t>
            </a:r>
            <a:r>
              <a:rPr lang="en-US" sz="1400" dirty="0"/>
              <a:t> </a:t>
            </a:r>
            <a:r>
              <a:rPr lang="en-US" sz="1400" dirty="0" err="1"/>
              <a:t>thể</a:t>
            </a:r>
            <a:r>
              <a:rPr lang="en-US" sz="1400" dirty="0"/>
              <a:t> </a:t>
            </a:r>
            <a:r>
              <a:rPr lang="en-US" sz="1400" dirty="0" err="1"/>
              <a:t>theo</a:t>
            </a:r>
            <a:r>
              <a:rPr lang="en-US" sz="1400" dirty="0"/>
              <a:t> </a:t>
            </a:r>
            <a:r>
              <a:rPr lang="en-US" sz="1400" dirty="0" err="1"/>
              <a:t>dõi</a:t>
            </a:r>
            <a:r>
              <a:rPr lang="en-US" sz="1400" dirty="0"/>
              <a:t> </a:t>
            </a:r>
            <a:r>
              <a:rPr lang="en-US" sz="1400" dirty="0" err="1"/>
              <a:t>hình</a:t>
            </a:r>
            <a:r>
              <a:rPr lang="en-US" sz="1400" dirty="0"/>
              <a:t> </a:t>
            </a:r>
            <a:r>
              <a:rPr lang="en-US" sz="1400" dirty="0" err="1"/>
              <a:t>ảnh</a:t>
            </a:r>
            <a:r>
              <a:rPr lang="en-US" sz="1400" dirty="0"/>
              <a:t> </a:t>
            </a:r>
            <a:r>
              <a:rPr lang="en-US" sz="1400" dirty="0" err="1"/>
              <a:t>sau</a:t>
            </a:r>
            <a:r>
              <a:rPr lang="en-US" sz="1400" dirty="0"/>
              <a:t> </a:t>
            </a:r>
            <a:r>
              <a:rPr lang="en-US" sz="1400" dirty="0" err="1"/>
              <a:t>để</a:t>
            </a:r>
            <a:r>
              <a:rPr lang="en-US" sz="1400" dirty="0"/>
              <a:t> </a:t>
            </a:r>
            <a:r>
              <a:rPr lang="en-US" sz="1400" dirty="0" err="1"/>
              <a:t>hiểu</a:t>
            </a:r>
            <a:r>
              <a:rPr lang="en-US" sz="1400" dirty="0"/>
              <a:t> </a:t>
            </a:r>
            <a:r>
              <a:rPr lang="en-US" sz="1400" dirty="0" err="1"/>
              <a:t>hơn</a:t>
            </a:r>
            <a:r>
              <a:rPr lang="en-US" sz="1400" dirty="0"/>
              <a:t>.</a:t>
            </a:r>
          </a:p>
          <a:p>
            <a:pPr fontAlgn="base"/>
            <a:endParaRPr lang="en-US" sz="2800" dirty="0"/>
          </a:p>
          <a:p>
            <a:endParaRPr lang="en-US" sz="2800" b="1" dirty="0"/>
          </a:p>
        </p:txBody>
      </p:sp>
      <p:pic>
        <p:nvPicPr>
          <p:cNvPr id="4" name="Picture 3" descr="https://www.bravebits.co/wp-content/uploads/2017/12/grid-area.png">
            <a:extLst>
              <a:ext uri="{FF2B5EF4-FFF2-40B4-BE49-F238E27FC236}">
                <a16:creationId xmlns:a16="http://schemas.microsoft.com/office/drawing/2014/main" id="{57CFCF5B-2A7E-43A0-995E-D16815947A1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30220" y="2786744"/>
            <a:ext cx="8202347" cy="2898321"/>
          </a:xfrm>
          <a:prstGeom prst="rect">
            <a:avLst/>
          </a:prstGeom>
          <a:noFill/>
          <a:ln>
            <a:noFill/>
          </a:ln>
        </p:spPr>
      </p:pic>
      <p:sp>
        <p:nvSpPr>
          <p:cNvPr id="5" name="Slide Number Placeholder 4">
            <a:extLst>
              <a:ext uri="{FF2B5EF4-FFF2-40B4-BE49-F238E27FC236}">
                <a16:creationId xmlns:a16="http://schemas.microsoft.com/office/drawing/2014/main" id="{AAE2D6D8-E614-4AB6-8C7C-473BA23CC867}"/>
              </a:ext>
            </a:extLst>
          </p:cNvPr>
          <p:cNvSpPr>
            <a:spLocks noGrp="1"/>
          </p:cNvSpPr>
          <p:nvPr>
            <p:ph type="sldNum" sz="quarter" idx="12"/>
          </p:nvPr>
        </p:nvSpPr>
        <p:spPr/>
        <p:txBody>
          <a:bodyPr/>
          <a:lstStyle/>
          <a:p>
            <a:fld id="{3EC592BA-FC24-4534-831D-AAA3111F2F27}" type="slidenum">
              <a:rPr lang="en-US" smtClean="0"/>
              <a:t>40</a:t>
            </a:fld>
            <a:endParaRPr lang="en-US"/>
          </a:p>
        </p:txBody>
      </p:sp>
    </p:spTree>
    <p:extLst>
      <p:ext uri="{BB962C8B-B14F-4D97-AF65-F5344CB8AC3E}">
        <p14:creationId xmlns:p14="http://schemas.microsoft.com/office/powerpoint/2010/main" val="4109514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Các</a:t>
            </a:r>
            <a:r>
              <a:rPr lang="en-US" dirty="0"/>
              <a:t> </a:t>
            </a:r>
            <a:r>
              <a:rPr lang="en-US" dirty="0" err="1"/>
              <a:t>thuật</a:t>
            </a:r>
            <a:r>
              <a:rPr lang="en-US" dirty="0"/>
              <a:t> </a:t>
            </a:r>
            <a:r>
              <a:rPr lang="en-US" dirty="0" err="1"/>
              <a:t>ngữ</a:t>
            </a:r>
            <a:endParaRPr lang="en-US" dirty="0"/>
          </a:p>
        </p:txBody>
      </p:sp>
      <p:sp>
        <p:nvSpPr>
          <p:cNvPr id="3" name="Content Placeholder 2"/>
          <p:cNvSpPr>
            <a:spLocks noGrp="1"/>
          </p:cNvSpPr>
          <p:nvPr>
            <p:ph idx="1"/>
          </p:nvPr>
        </p:nvSpPr>
        <p:spPr/>
        <p:txBody>
          <a:bodyPr>
            <a:normAutofit/>
          </a:bodyPr>
          <a:lstStyle/>
          <a:p>
            <a:pPr fontAlgn="base">
              <a:buFont typeface="Arial" panose="020B0604020202020204" pitchFamily="34" charset="0"/>
              <a:buChar char="•"/>
            </a:pPr>
            <a:r>
              <a:rPr lang="en-US" sz="1700" b="1" dirty="0"/>
              <a:t>Gutters</a:t>
            </a:r>
          </a:p>
          <a:p>
            <a:pPr lvl="1" fontAlgn="base">
              <a:buFont typeface="Arial" panose="020B0604020202020204" pitchFamily="34" charset="0"/>
              <a:buChar char="•"/>
            </a:pPr>
            <a:r>
              <a:rPr lang="en-US" sz="1400" dirty="0" err="1"/>
              <a:t>Các</a:t>
            </a:r>
            <a:r>
              <a:rPr lang="en-US" sz="1400" dirty="0"/>
              <a:t> </a:t>
            </a:r>
            <a:r>
              <a:rPr lang="en-US" sz="1400" dirty="0" err="1"/>
              <a:t>khoảng</a:t>
            </a:r>
            <a:r>
              <a:rPr lang="en-US" sz="1400" dirty="0"/>
              <a:t> </a:t>
            </a:r>
            <a:r>
              <a:rPr lang="en-US" sz="1400" dirty="0" err="1"/>
              <a:t>cách</a:t>
            </a:r>
            <a:r>
              <a:rPr lang="en-US" sz="1400" dirty="0"/>
              <a:t> </a:t>
            </a:r>
            <a:r>
              <a:rPr lang="en-US" sz="1400" dirty="0" err="1"/>
              <a:t>giữa</a:t>
            </a:r>
            <a:r>
              <a:rPr lang="en-US" sz="1400" dirty="0"/>
              <a:t> grid cells </a:t>
            </a:r>
            <a:r>
              <a:rPr lang="en-US" sz="1400" dirty="0" err="1"/>
              <a:t>có</a:t>
            </a:r>
            <a:r>
              <a:rPr lang="en-US" sz="1400" dirty="0"/>
              <a:t> </a:t>
            </a:r>
            <a:r>
              <a:rPr lang="en-US" sz="1400" dirty="0" err="1"/>
              <a:t>thể</a:t>
            </a:r>
            <a:r>
              <a:rPr lang="en-US" sz="1400" dirty="0"/>
              <a:t> </a:t>
            </a:r>
            <a:r>
              <a:rPr lang="en-US" sz="1400" dirty="0" err="1"/>
              <a:t>được</a:t>
            </a:r>
            <a:r>
              <a:rPr lang="en-US" sz="1400" dirty="0"/>
              <a:t> </a:t>
            </a:r>
            <a:r>
              <a:rPr lang="en-US" sz="1400" dirty="0" err="1"/>
              <a:t>tạo</a:t>
            </a:r>
            <a:r>
              <a:rPr lang="en-US" sz="1400" dirty="0"/>
              <a:t> ra </a:t>
            </a:r>
            <a:r>
              <a:rPr lang="en-US" sz="1400" dirty="0" err="1"/>
              <a:t>bằng</a:t>
            </a:r>
            <a:r>
              <a:rPr lang="en-US" sz="1400" dirty="0"/>
              <a:t> </a:t>
            </a:r>
            <a:r>
              <a:rPr lang="en-US" sz="1400" dirty="0" err="1"/>
              <a:t>cách</a:t>
            </a:r>
            <a:r>
              <a:rPr lang="en-US" sz="1400" dirty="0"/>
              <a:t> </a:t>
            </a:r>
            <a:r>
              <a:rPr lang="en-US" sz="1400" dirty="0" err="1"/>
              <a:t>sử</a:t>
            </a:r>
            <a:r>
              <a:rPr lang="en-US" sz="1400" dirty="0"/>
              <a:t> </a:t>
            </a:r>
            <a:r>
              <a:rPr lang="en-US" sz="1400" dirty="0" err="1"/>
              <a:t>dụng</a:t>
            </a:r>
            <a:r>
              <a:rPr lang="en-US" sz="1400" dirty="0"/>
              <a:t> grid-column-gap </a:t>
            </a:r>
            <a:r>
              <a:rPr lang="en-US" sz="1400" dirty="0" err="1"/>
              <a:t>hoặc</a:t>
            </a:r>
            <a:r>
              <a:rPr lang="en-US" sz="1400" dirty="0"/>
              <a:t> grid-row-gap </a:t>
            </a:r>
            <a:r>
              <a:rPr lang="en-US" sz="1400" dirty="0" err="1"/>
              <a:t>điều</a:t>
            </a:r>
            <a:r>
              <a:rPr lang="en-US" sz="1400" dirty="0"/>
              <a:t> </a:t>
            </a:r>
            <a:r>
              <a:rPr lang="en-US" sz="1400" dirty="0" err="1"/>
              <a:t>thay</a:t>
            </a:r>
            <a:r>
              <a:rPr lang="en-US" sz="1400" dirty="0"/>
              <a:t> </a:t>
            </a:r>
            <a:r>
              <a:rPr lang="en-US" sz="1400" dirty="0" err="1"/>
              <a:t>cho</a:t>
            </a:r>
            <a:r>
              <a:rPr lang="en-US" sz="1400" dirty="0"/>
              <a:t> </a:t>
            </a:r>
            <a:r>
              <a:rPr lang="en-US" sz="1400" dirty="0" err="1"/>
              <a:t>việc</a:t>
            </a:r>
            <a:r>
              <a:rPr lang="en-US" sz="1400" dirty="0"/>
              <a:t> </a:t>
            </a:r>
            <a:r>
              <a:rPr lang="en-US" sz="1400" dirty="0" err="1"/>
              <a:t>chúng</a:t>
            </a:r>
            <a:r>
              <a:rPr lang="en-US" sz="1400" dirty="0"/>
              <a:t> ta </a:t>
            </a:r>
            <a:r>
              <a:rPr lang="en-US" sz="1400" dirty="0" err="1"/>
              <a:t>phải</a:t>
            </a:r>
            <a:r>
              <a:rPr lang="en-US" sz="1400" dirty="0"/>
              <a:t> </a:t>
            </a:r>
            <a:r>
              <a:rPr lang="en-US" sz="1400" dirty="0" err="1"/>
              <a:t>sử</a:t>
            </a:r>
            <a:r>
              <a:rPr lang="en-US" sz="1400" dirty="0"/>
              <a:t> </a:t>
            </a:r>
            <a:r>
              <a:rPr lang="en-US" sz="1400" dirty="0" err="1"/>
              <a:t>dụng</a:t>
            </a:r>
            <a:r>
              <a:rPr lang="en-US" sz="1400" dirty="0"/>
              <a:t> padding hay margin.</a:t>
            </a:r>
          </a:p>
          <a:p>
            <a:pPr lvl="2" fontAlgn="base">
              <a:buFont typeface="Arial" panose="020B0604020202020204" pitchFamily="34" charset="0"/>
              <a:buChar char="•"/>
            </a:pPr>
            <a:r>
              <a:rPr lang="en-US" dirty="0" err="1"/>
              <a:t>Màu</a:t>
            </a:r>
            <a:r>
              <a:rPr lang="en-US" dirty="0"/>
              <a:t> </a:t>
            </a:r>
            <a:r>
              <a:rPr lang="en-US" dirty="0" err="1"/>
              <a:t>xanh</a:t>
            </a:r>
            <a:r>
              <a:rPr lang="en-US" dirty="0"/>
              <a:t> </a:t>
            </a:r>
            <a:r>
              <a:rPr lang="en-US" dirty="0" err="1"/>
              <a:t>thể</a:t>
            </a:r>
            <a:r>
              <a:rPr lang="en-US" dirty="0"/>
              <a:t> </a:t>
            </a:r>
            <a:r>
              <a:rPr lang="en-US" dirty="0" err="1"/>
              <a:t>hiện</a:t>
            </a:r>
            <a:r>
              <a:rPr lang="en-US" dirty="0"/>
              <a:t> grid-column-gap.</a:t>
            </a:r>
          </a:p>
          <a:p>
            <a:pPr lvl="2" fontAlgn="base">
              <a:buFont typeface="Arial" panose="020B0604020202020204" pitchFamily="34" charset="0"/>
              <a:buChar char="•"/>
            </a:pPr>
            <a:r>
              <a:rPr lang="en-US" dirty="0" err="1"/>
              <a:t>Màu</a:t>
            </a:r>
            <a:r>
              <a:rPr lang="en-US" dirty="0"/>
              <a:t> </a:t>
            </a:r>
            <a:r>
              <a:rPr lang="en-US" dirty="0" err="1"/>
              <a:t>đỏ</a:t>
            </a:r>
            <a:r>
              <a:rPr lang="en-US" dirty="0"/>
              <a:t> </a:t>
            </a:r>
            <a:r>
              <a:rPr lang="en-US" dirty="0" err="1"/>
              <a:t>thể</a:t>
            </a:r>
            <a:r>
              <a:rPr lang="en-US" dirty="0"/>
              <a:t> </a:t>
            </a:r>
            <a:r>
              <a:rPr lang="en-US" dirty="0" err="1"/>
              <a:t>hiện</a:t>
            </a:r>
            <a:r>
              <a:rPr lang="en-US" dirty="0"/>
              <a:t> grid-row-gap</a:t>
            </a:r>
          </a:p>
          <a:p>
            <a:pPr fontAlgn="base"/>
            <a:endParaRPr lang="en-US" sz="1400" dirty="0"/>
          </a:p>
          <a:p>
            <a:pPr fontAlgn="base"/>
            <a:endParaRPr lang="en-US" sz="2800" dirty="0"/>
          </a:p>
          <a:p>
            <a:endParaRPr lang="en-US" sz="2800" b="1" dirty="0"/>
          </a:p>
        </p:txBody>
      </p:sp>
      <p:pic>
        <p:nvPicPr>
          <p:cNvPr id="4" name="Picture 3" descr="https://www.bravebits.co/wp-content/uploads/2017/12/grid-gutters.png">
            <a:extLst>
              <a:ext uri="{FF2B5EF4-FFF2-40B4-BE49-F238E27FC236}">
                <a16:creationId xmlns:a16="http://schemas.microsoft.com/office/drawing/2014/main" id="{27ADEE66-90A8-4C19-A3B4-8C658E03D0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16832" y="3267800"/>
            <a:ext cx="6032144" cy="2435970"/>
          </a:xfrm>
          <a:prstGeom prst="rect">
            <a:avLst/>
          </a:prstGeom>
          <a:noFill/>
          <a:ln>
            <a:noFill/>
          </a:ln>
        </p:spPr>
      </p:pic>
      <p:sp>
        <p:nvSpPr>
          <p:cNvPr id="5" name="Slide Number Placeholder 4">
            <a:extLst>
              <a:ext uri="{FF2B5EF4-FFF2-40B4-BE49-F238E27FC236}">
                <a16:creationId xmlns:a16="http://schemas.microsoft.com/office/drawing/2014/main" id="{831D6F76-FD2C-4893-BDA4-7559B030C7BB}"/>
              </a:ext>
            </a:extLst>
          </p:cNvPr>
          <p:cNvSpPr>
            <a:spLocks noGrp="1"/>
          </p:cNvSpPr>
          <p:nvPr>
            <p:ph type="sldNum" sz="quarter" idx="12"/>
          </p:nvPr>
        </p:nvSpPr>
        <p:spPr/>
        <p:txBody>
          <a:bodyPr/>
          <a:lstStyle/>
          <a:p>
            <a:fld id="{3EC592BA-FC24-4534-831D-AAA3111F2F27}" type="slidenum">
              <a:rPr lang="en-US" smtClean="0"/>
              <a:t>41</a:t>
            </a:fld>
            <a:endParaRPr lang="en-US"/>
          </a:p>
        </p:txBody>
      </p:sp>
    </p:spTree>
    <p:extLst>
      <p:ext uri="{BB962C8B-B14F-4D97-AF65-F5344CB8AC3E}">
        <p14:creationId xmlns:p14="http://schemas.microsoft.com/office/powerpoint/2010/main" val="37197126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Các</a:t>
            </a:r>
            <a:r>
              <a:rPr lang="en-US" dirty="0"/>
              <a:t> </a:t>
            </a:r>
            <a:r>
              <a:rPr lang="en-US" dirty="0" err="1"/>
              <a:t>thuật</a:t>
            </a:r>
            <a:r>
              <a:rPr lang="en-US" dirty="0"/>
              <a:t> </a:t>
            </a:r>
            <a:r>
              <a:rPr lang="en-US" dirty="0" err="1"/>
              <a:t>ngữ</a:t>
            </a:r>
            <a:endParaRPr lang="en-US" dirty="0"/>
          </a:p>
        </p:txBody>
      </p:sp>
      <p:sp>
        <p:nvSpPr>
          <p:cNvPr id="3" name="Content Placeholder 2"/>
          <p:cNvSpPr>
            <a:spLocks noGrp="1"/>
          </p:cNvSpPr>
          <p:nvPr>
            <p:ph idx="1"/>
          </p:nvPr>
        </p:nvSpPr>
        <p:spPr/>
        <p:txBody>
          <a:bodyPr>
            <a:normAutofit/>
          </a:bodyPr>
          <a:lstStyle/>
          <a:p>
            <a:pPr fontAlgn="base">
              <a:buFont typeface="Arial" panose="020B0604020202020204" pitchFamily="34" charset="0"/>
              <a:buChar char="•"/>
            </a:pPr>
            <a:r>
              <a:rPr lang="en-US" sz="1700" b="1" dirty="0"/>
              <a:t> Grid container</a:t>
            </a:r>
          </a:p>
          <a:p>
            <a:pPr lvl="1" fontAlgn="base">
              <a:buFont typeface="Arial" panose="020B0604020202020204" pitchFamily="34" charset="0"/>
              <a:buChar char="•"/>
            </a:pPr>
            <a:r>
              <a:rPr lang="en-US" sz="1400" dirty="0" err="1"/>
              <a:t>Tạo</a:t>
            </a:r>
            <a:r>
              <a:rPr lang="en-US" sz="1400" dirty="0"/>
              <a:t> </a:t>
            </a:r>
            <a:r>
              <a:rPr lang="en-US" sz="1400" dirty="0" err="1"/>
              <a:t>một</a:t>
            </a:r>
            <a:r>
              <a:rPr lang="en-US" sz="1400" dirty="0"/>
              <a:t> grid container </a:t>
            </a:r>
            <a:r>
              <a:rPr lang="en-US" sz="1400" dirty="0" err="1"/>
              <a:t>bằng</a:t>
            </a:r>
            <a:r>
              <a:rPr lang="en-US" sz="1400" dirty="0"/>
              <a:t> </a:t>
            </a:r>
            <a:r>
              <a:rPr lang="en-US" sz="1400" dirty="0" err="1"/>
              <a:t>cách</a:t>
            </a:r>
            <a:r>
              <a:rPr lang="en-US" sz="1400" dirty="0"/>
              <a:t> </a:t>
            </a:r>
            <a:r>
              <a:rPr lang="en-US" sz="1400" dirty="0" err="1"/>
              <a:t>thiết</a:t>
            </a:r>
            <a:r>
              <a:rPr lang="en-US" sz="1400" dirty="0"/>
              <a:t> </a:t>
            </a:r>
            <a:r>
              <a:rPr lang="en-US" sz="1400" dirty="0" err="1"/>
              <a:t>lập</a:t>
            </a:r>
            <a:r>
              <a:rPr lang="en-US" sz="1400" dirty="0"/>
              <a:t> </a:t>
            </a:r>
            <a:r>
              <a:rPr lang="en-US" sz="1400" dirty="0" err="1"/>
              <a:t>thuộc</a:t>
            </a:r>
            <a:r>
              <a:rPr lang="en-US" sz="1400" dirty="0"/>
              <a:t> </a:t>
            </a:r>
            <a:r>
              <a:rPr lang="en-US" sz="1400" dirty="0" err="1"/>
              <a:t>tính</a:t>
            </a:r>
            <a:r>
              <a:rPr lang="en-US" sz="1400" dirty="0"/>
              <a:t> display </a:t>
            </a:r>
            <a:r>
              <a:rPr lang="en-US" sz="1400" dirty="0" err="1"/>
              <a:t>với</a:t>
            </a:r>
            <a:r>
              <a:rPr lang="en-US" sz="1400" dirty="0"/>
              <a:t> </a:t>
            </a:r>
            <a:r>
              <a:rPr lang="en-US" sz="1400" dirty="0" err="1"/>
              <a:t>giá</a:t>
            </a:r>
            <a:r>
              <a:rPr lang="en-US" sz="1400" dirty="0"/>
              <a:t> </a:t>
            </a:r>
            <a:r>
              <a:rPr lang="en-US" sz="1400" dirty="0" err="1"/>
              <a:t>trị</a:t>
            </a:r>
            <a:r>
              <a:rPr lang="en-US" sz="1400" dirty="0"/>
              <a:t> grid </a:t>
            </a:r>
            <a:r>
              <a:rPr lang="en-US" sz="1400" dirty="0" err="1"/>
              <a:t>hoặc</a:t>
            </a:r>
            <a:r>
              <a:rPr lang="en-US" sz="1400" dirty="0"/>
              <a:t> inline-grid </a:t>
            </a:r>
            <a:r>
              <a:rPr lang="en-US" sz="1400" dirty="0" err="1"/>
              <a:t>khi</a:t>
            </a:r>
            <a:r>
              <a:rPr lang="en-US" sz="1400" dirty="0"/>
              <a:t> </a:t>
            </a:r>
            <a:r>
              <a:rPr lang="en-US" sz="1400" dirty="0" err="1"/>
              <a:t>đó</a:t>
            </a:r>
            <a:r>
              <a:rPr lang="en-US" sz="1400" dirty="0"/>
              <a:t> </a:t>
            </a:r>
            <a:r>
              <a:rPr lang="en-US" sz="1400" dirty="0" err="1"/>
              <a:t>tất</a:t>
            </a:r>
            <a:r>
              <a:rPr lang="en-US" sz="1400" dirty="0"/>
              <a:t> </a:t>
            </a:r>
            <a:r>
              <a:rPr lang="en-US" sz="1400" dirty="0" err="1"/>
              <a:t>cả</a:t>
            </a:r>
            <a:r>
              <a:rPr lang="en-US" sz="1400" dirty="0"/>
              <a:t> </a:t>
            </a:r>
            <a:r>
              <a:rPr lang="en-US" sz="1400" dirty="0" err="1"/>
              <a:t>các</a:t>
            </a:r>
            <a:r>
              <a:rPr lang="en-US" sz="1400" dirty="0"/>
              <a:t> item </a:t>
            </a:r>
            <a:r>
              <a:rPr lang="en-US" sz="1400" dirty="0" err="1"/>
              <a:t>bên</a:t>
            </a:r>
            <a:r>
              <a:rPr lang="en-US" sz="1400" dirty="0"/>
              <a:t> </a:t>
            </a:r>
            <a:r>
              <a:rPr lang="en-US" sz="1400" dirty="0" err="1"/>
              <a:t>trong</a:t>
            </a:r>
            <a:r>
              <a:rPr lang="en-US" sz="1400" dirty="0"/>
              <a:t> grid </a:t>
            </a:r>
            <a:r>
              <a:rPr lang="en-US" sz="1400" dirty="0" err="1"/>
              <a:t>sẽ</a:t>
            </a:r>
            <a:r>
              <a:rPr lang="en-US" sz="1400" dirty="0"/>
              <a:t> </a:t>
            </a:r>
            <a:r>
              <a:rPr lang="en-US" sz="1400" dirty="0" err="1"/>
              <a:t>trở</a:t>
            </a:r>
            <a:r>
              <a:rPr lang="en-US" sz="1400" dirty="0"/>
              <a:t> </a:t>
            </a:r>
            <a:r>
              <a:rPr lang="en-US" sz="1400" dirty="0" err="1"/>
              <a:t>thành</a:t>
            </a:r>
            <a:r>
              <a:rPr lang="en-US" sz="1400" dirty="0"/>
              <a:t> grid item.</a:t>
            </a:r>
          </a:p>
          <a:p>
            <a:pPr fontAlgn="base"/>
            <a:endParaRPr lang="en-US" sz="2800" dirty="0"/>
          </a:p>
          <a:p>
            <a:pPr fontAlgn="base"/>
            <a:endParaRPr lang="en-US" sz="2800" dirty="0"/>
          </a:p>
          <a:p>
            <a:endParaRPr lang="en-US" sz="2800" b="1" dirty="0"/>
          </a:p>
        </p:txBody>
      </p:sp>
      <p:pic>
        <p:nvPicPr>
          <p:cNvPr id="4" name="Picture 3" descr="https://www.bravebits.co/wp-content/uploads/2017/12/grid-columns.png">
            <a:extLst>
              <a:ext uri="{FF2B5EF4-FFF2-40B4-BE49-F238E27FC236}">
                <a16:creationId xmlns:a16="http://schemas.microsoft.com/office/drawing/2014/main" id="{1B9A60C7-7718-4BD5-8ED3-6506390917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33127" y="2954694"/>
            <a:ext cx="4712154" cy="2526361"/>
          </a:xfrm>
          <a:prstGeom prst="rect">
            <a:avLst/>
          </a:prstGeom>
          <a:noFill/>
          <a:ln>
            <a:noFill/>
          </a:ln>
        </p:spPr>
      </p:pic>
      <p:sp>
        <p:nvSpPr>
          <p:cNvPr id="5" name="Slide Number Placeholder 4">
            <a:extLst>
              <a:ext uri="{FF2B5EF4-FFF2-40B4-BE49-F238E27FC236}">
                <a16:creationId xmlns:a16="http://schemas.microsoft.com/office/drawing/2014/main" id="{E7F8E2CD-A0A7-4F0A-9E80-26727E14F760}"/>
              </a:ext>
            </a:extLst>
          </p:cNvPr>
          <p:cNvSpPr>
            <a:spLocks noGrp="1"/>
          </p:cNvSpPr>
          <p:nvPr>
            <p:ph type="sldNum" sz="quarter" idx="12"/>
          </p:nvPr>
        </p:nvSpPr>
        <p:spPr/>
        <p:txBody>
          <a:bodyPr/>
          <a:lstStyle/>
          <a:p>
            <a:fld id="{3EC592BA-FC24-4534-831D-AAA3111F2F27}" type="slidenum">
              <a:rPr lang="en-US" smtClean="0"/>
              <a:t>42</a:t>
            </a:fld>
            <a:endParaRPr lang="en-US"/>
          </a:p>
        </p:txBody>
      </p:sp>
    </p:spTree>
    <p:extLst>
      <p:ext uri="{BB962C8B-B14F-4D97-AF65-F5344CB8AC3E}">
        <p14:creationId xmlns:p14="http://schemas.microsoft.com/office/powerpoint/2010/main" val="2538597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Các</a:t>
            </a:r>
            <a:r>
              <a:rPr lang="en-US" dirty="0"/>
              <a:t> </a:t>
            </a:r>
            <a:r>
              <a:rPr lang="en-US" dirty="0" err="1"/>
              <a:t>thuật</a:t>
            </a:r>
            <a:r>
              <a:rPr lang="en-US" dirty="0"/>
              <a:t> </a:t>
            </a:r>
            <a:r>
              <a:rPr lang="en-US" dirty="0" err="1"/>
              <a:t>ngữ</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1800" b="1" dirty="0"/>
              <a:t>Explicit Grid</a:t>
            </a:r>
          </a:p>
          <a:p>
            <a:pPr lvl="1">
              <a:buFont typeface="Arial" panose="020B0604020202020204" pitchFamily="34" charset="0"/>
              <a:buChar char="•"/>
            </a:pPr>
            <a:r>
              <a:rPr lang="en-US" sz="1500" dirty="0"/>
              <a:t>Explicit </a:t>
            </a:r>
            <a:r>
              <a:rPr lang="en-US" sz="1500" dirty="0" err="1"/>
              <a:t>sẽ</a:t>
            </a:r>
            <a:r>
              <a:rPr lang="en-US" sz="1500" dirty="0"/>
              <a:t> set </a:t>
            </a:r>
            <a:r>
              <a:rPr lang="en-US" sz="1500" dirty="0" err="1"/>
              <a:t>cho</a:t>
            </a:r>
            <a:r>
              <a:rPr lang="en-US" sz="1500" dirty="0"/>
              <a:t> 1 grid </a:t>
            </a:r>
            <a:r>
              <a:rPr lang="en-US" sz="1500" dirty="0" err="1"/>
              <a:t>được</a:t>
            </a:r>
            <a:r>
              <a:rPr lang="en-US" sz="1500" dirty="0"/>
              <a:t> </a:t>
            </a:r>
            <a:r>
              <a:rPr lang="en-US" sz="1500" dirty="0" err="1"/>
              <a:t>tạo</a:t>
            </a:r>
            <a:r>
              <a:rPr lang="en-US" sz="1500" dirty="0"/>
              <a:t> ra </a:t>
            </a:r>
            <a:r>
              <a:rPr lang="en-US" sz="1500" dirty="0" err="1"/>
              <a:t>bởi</a:t>
            </a:r>
            <a:r>
              <a:rPr lang="en-US" sz="1500" dirty="0"/>
              <a:t> columns and rows </a:t>
            </a:r>
            <a:r>
              <a:rPr lang="en-US" sz="1500" dirty="0" err="1"/>
              <a:t>với</a:t>
            </a:r>
            <a:r>
              <a:rPr lang="en-US" sz="1500" dirty="0"/>
              <a:t> </a:t>
            </a:r>
            <a:r>
              <a:rPr lang="en-US" sz="1500" dirty="0" err="1"/>
              <a:t>thuộc</a:t>
            </a:r>
            <a:r>
              <a:rPr lang="en-US" sz="1500" dirty="0"/>
              <a:t> </a:t>
            </a:r>
            <a:r>
              <a:rPr lang="en-US" sz="1500" dirty="0" err="1"/>
              <a:t>tính</a:t>
            </a:r>
            <a:r>
              <a:rPr lang="en-US" sz="1500" dirty="0"/>
              <a:t> grid-template-columns </a:t>
            </a:r>
            <a:r>
              <a:rPr lang="en-US" sz="1500" dirty="0" err="1"/>
              <a:t>và</a:t>
            </a:r>
            <a:r>
              <a:rPr lang="en-US" sz="1500" dirty="0"/>
              <a:t> grid-template-rows.</a:t>
            </a:r>
          </a:p>
          <a:p>
            <a:pPr lvl="1">
              <a:buFont typeface="Arial" panose="020B0604020202020204" pitchFamily="34" charset="0"/>
              <a:buChar char="•"/>
            </a:pPr>
            <a:endParaRPr lang="en-US" sz="1500" dirty="0"/>
          </a:p>
          <a:p>
            <a:pPr lvl="1">
              <a:buFont typeface="Arial" panose="020B0604020202020204" pitchFamily="34" charset="0"/>
              <a:buChar char="•"/>
            </a:pPr>
            <a:endParaRPr lang="en-US" sz="1500" dirty="0"/>
          </a:p>
          <a:p>
            <a:pPr lvl="1">
              <a:buFont typeface="Arial" panose="020B0604020202020204" pitchFamily="34" charset="0"/>
              <a:buChar char="•"/>
            </a:pPr>
            <a:endParaRPr lang="en-US" sz="1500" dirty="0"/>
          </a:p>
          <a:p>
            <a:pPr marL="201168" lvl="1" indent="0">
              <a:buNone/>
            </a:pPr>
            <a:endParaRPr lang="en-US" sz="1500" dirty="0"/>
          </a:p>
          <a:p>
            <a:pPr marL="201168" lvl="1" indent="0">
              <a:buNone/>
            </a:pPr>
            <a:endParaRPr lang="en-US" sz="1500" dirty="0"/>
          </a:p>
          <a:p>
            <a:pPr marL="201168" lvl="1" indent="0">
              <a:buNone/>
            </a:pPr>
            <a:endParaRPr lang="en-US" sz="1500" dirty="0"/>
          </a:p>
          <a:p>
            <a:pPr lvl="1">
              <a:buFont typeface="Arial" panose="020B0604020202020204" pitchFamily="34" charset="0"/>
              <a:buChar char="•"/>
            </a:pPr>
            <a:r>
              <a:rPr lang="en-US" sz="1500" dirty="0" err="1"/>
              <a:t>Một</a:t>
            </a:r>
            <a:r>
              <a:rPr lang="en-US" sz="1500" dirty="0"/>
              <a:t> row trach </a:t>
            </a:r>
            <a:r>
              <a:rPr lang="en-US" sz="1500" dirty="0" err="1"/>
              <a:t>là</a:t>
            </a:r>
            <a:r>
              <a:rPr lang="en-US" sz="1500" dirty="0"/>
              <a:t> </a:t>
            </a:r>
            <a:r>
              <a:rPr lang="en-US" sz="1500" dirty="0" err="1"/>
              <a:t>được</a:t>
            </a:r>
            <a:r>
              <a:rPr lang="en-US" sz="1500" dirty="0"/>
              <a:t> </a:t>
            </a:r>
            <a:r>
              <a:rPr lang="en-US" sz="1500" dirty="0" err="1"/>
              <a:t>tạo</a:t>
            </a:r>
            <a:r>
              <a:rPr lang="en-US" sz="1500" dirty="0"/>
              <a:t> </a:t>
            </a:r>
            <a:r>
              <a:rPr lang="en-US" sz="1500" dirty="0" err="1"/>
              <a:t>bởi</a:t>
            </a:r>
            <a:r>
              <a:rPr lang="en-US" sz="1500" dirty="0"/>
              <a:t> </a:t>
            </a:r>
            <a:r>
              <a:rPr lang="en-US" sz="1500" dirty="0" err="1"/>
              <a:t>giá</a:t>
            </a:r>
            <a:r>
              <a:rPr lang="en-US" sz="1500" dirty="0"/>
              <a:t> </a:t>
            </a:r>
            <a:r>
              <a:rPr lang="en-US" sz="1500" dirty="0" err="1"/>
              <a:t>trị</a:t>
            </a:r>
            <a:r>
              <a:rPr lang="en-US" sz="1500" dirty="0"/>
              <a:t> </a:t>
            </a:r>
            <a:r>
              <a:rPr lang="en-US" sz="1500" dirty="0" err="1"/>
              <a:t>của</a:t>
            </a:r>
            <a:r>
              <a:rPr lang="en-US" sz="1500" dirty="0"/>
              <a:t> grid-template-columns. </a:t>
            </a:r>
            <a:r>
              <a:rPr lang="en-US" sz="1500" dirty="0" err="1"/>
              <a:t>Giá</a:t>
            </a:r>
            <a:r>
              <a:rPr lang="en-US" sz="1500" dirty="0"/>
              <a:t> </a:t>
            </a:r>
            <a:r>
              <a:rPr lang="en-US" sz="1500" dirty="0" err="1"/>
              <a:t>trị</a:t>
            </a:r>
            <a:r>
              <a:rPr lang="en-US" sz="1500" dirty="0"/>
              <a:t> </a:t>
            </a:r>
            <a:r>
              <a:rPr lang="en-US" sz="1500" dirty="0" err="1"/>
              <a:t>này</a:t>
            </a:r>
            <a:r>
              <a:rPr lang="en-US" sz="1500" dirty="0"/>
              <a:t> </a:t>
            </a:r>
            <a:r>
              <a:rPr lang="en-US" sz="1500" dirty="0" err="1"/>
              <a:t>không</a:t>
            </a:r>
            <a:r>
              <a:rPr lang="en-US" sz="1500" dirty="0"/>
              <a:t> </a:t>
            </a:r>
            <a:r>
              <a:rPr lang="en-US" sz="1500" dirty="0" err="1"/>
              <a:t>âm</a:t>
            </a:r>
            <a:r>
              <a:rPr lang="en-US" sz="1500" dirty="0"/>
              <a:t>, </a:t>
            </a:r>
            <a:r>
              <a:rPr lang="en-US" sz="1500" dirty="0" err="1"/>
              <a:t>đơn</a:t>
            </a:r>
            <a:r>
              <a:rPr lang="en-US" sz="1500" dirty="0"/>
              <a:t> </a:t>
            </a:r>
            <a:r>
              <a:rPr lang="en-US" sz="1500" dirty="0" err="1"/>
              <a:t>vị</a:t>
            </a:r>
            <a:r>
              <a:rPr lang="en-US" sz="1500" dirty="0"/>
              <a:t> </a:t>
            </a:r>
            <a:r>
              <a:rPr lang="en-US" sz="1500" dirty="0" err="1"/>
              <a:t>được</a:t>
            </a:r>
            <a:r>
              <a:rPr lang="en-US" sz="1500" dirty="0"/>
              <a:t> </a:t>
            </a:r>
            <a:r>
              <a:rPr lang="en-US" sz="1500" dirty="0" err="1"/>
              <a:t>tính</a:t>
            </a:r>
            <a:r>
              <a:rPr lang="en-US" sz="1500" dirty="0"/>
              <a:t> </a:t>
            </a:r>
            <a:r>
              <a:rPr lang="en-US" sz="1500" dirty="0" err="1"/>
              <a:t>theo</a:t>
            </a:r>
            <a:r>
              <a:rPr lang="en-US" sz="1500" dirty="0"/>
              <a:t> (px, %, </a:t>
            </a:r>
            <a:r>
              <a:rPr lang="en-US" sz="1500" dirty="0" err="1"/>
              <a:t>em</a:t>
            </a:r>
            <a:r>
              <a:rPr lang="en-US" sz="1500" dirty="0"/>
              <a:t>, etc.) ở </a:t>
            </a:r>
            <a:r>
              <a:rPr lang="en-US" sz="1500" dirty="0" err="1"/>
              <a:t>ví</a:t>
            </a:r>
            <a:r>
              <a:rPr lang="en-US" sz="1500" dirty="0"/>
              <a:t> </a:t>
            </a:r>
            <a:r>
              <a:rPr lang="en-US" sz="1500" dirty="0" err="1"/>
              <a:t>dụ</a:t>
            </a:r>
            <a:r>
              <a:rPr lang="en-US" sz="1500" dirty="0"/>
              <a:t> </a:t>
            </a:r>
            <a:r>
              <a:rPr lang="en-US" sz="1500" dirty="0" err="1"/>
              <a:t>trên</a:t>
            </a:r>
            <a:r>
              <a:rPr lang="en-US" sz="1500" dirty="0"/>
              <a:t> </a:t>
            </a:r>
            <a:r>
              <a:rPr lang="en-US" sz="1500" dirty="0" err="1"/>
              <a:t>chúng</a:t>
            </a:r>
            <a:r>
              <a:rPr lang="en-US" sz="1500" dirty="0"/>
              <a:t> ta </a:t>
            </a:r>
            <a:r>
              <a:rPr lang="en-US" sz="1500" dirty="0" err="1"/>
              <a:t>thấy</a:t>
            </a:r>
            <a:r>
              <a:rPr lang="en-US" sz="1500" dirty="0"/>
              <a:t> </a:t>
            </a:r>
            <a:r>
              <a:rPr lang="en-US" sz="1500" dirty="0" err="1"/>
              <a:t>hàng</a:t>
            </a:r>
            <a:r>
              <a:rPr lang="en-US" sz="1500" dirty="0"/>
              <a:t> </a:t>
            </a:r>
            <a:r>
              <a:rPr lang="en-US" sz="1500" dirty="0" err="1"/>
              <a:t>thứ</a:t>
            </a:r>
            <a:r>
              <a:rPr lang="en-US" sz="1500" dirty="0"/>
              <a:t> 3 </a:t>
            </a:r>
            <a:r>
              <a:rPr lang="en-US" sz="1500" dirty="0" err="1"/>
              <a:t>nhận</a:t>
            </a:r>
            <a:r>
              <a:rPr lang="en-US" sz="1500" dirty="0"/>
              <a:t> </a:t>
            </a:r>
            <a:r>
              <a:rPr lang="en-US" sz="1500" dirty="0" err="1"/>
              <a:t>được</a:t>
            </a:r>
            <a:r>
              <a:rPr lang="en-US" sz="1500" dirty="0"/>
              <a:t> </a:t>
            </a:r>
            <a:r>
              <a:rPr lang="en-US" sz="1500" dirty="0" err="1"/>
              <a:t>giá</a:t>
            </a:r>
            <a:r>
              <a:rPr lang="en-US" sz="1500" dirty="0"/>
              <a:t> </a:t>
            </a:r>
            <a:r>
              <a:rPr lang="en-US" sz="1500" dirty="0" err="1"/>
              <a:t>trị</a:t>
            </a:r>
            <a:r>
              <a:rPr lang="en-US" sz="1500" dirty="0"/>
              <a:t> height 100px </a:t>
            </a:r>
            <a:r>
              <a:rPr lang="en-US" sz="1500" dirty="0" err="1"/>
              <a:t>các</a:t>
            </a:r>
            <a:r>
              <a:rPr lang="en-US" sz="1500" dirty="0"/>
              <a:t> row </a:t>
            </a:r>
            <a:r>
              <a:rPr lang="en-US" sz="1500" dirty="0" err="1"/>
              <a:t>còn</a:t>
            </a:r>
            <a:r>
              <a:rPr lang="en-US" sz="1500" dirty="0"/>
              <a:t> </a:t>
            </a:r>
            <a:r>
              <a:rPr lang="en-US" sz="1500" dirty="0" err="1"/>
              <a:t>lại</a:t>
            </a:r>
            <a:r>
              <a:rPr lang="en-US" sz="1500" dirty="0"/>
              <a:t> </a:t>
            </a:r>
            <a:r>
              <a:rPr lang="en-US" sz="1500" dirty="0" err="1"/>
              <a:t>sẽ</a:t>
            </a:r>
            <a:r>
              <a:rPr lang="en-US" sz="1500" dirty="0"/>
              <a:t> </a:t>
            </a:r>
            <a:r>
              <a:rPr lang="en-US" sz="1500" dirty="0" err="1"/>
              <a:t>nhận</a:t>
            </a:r>
            <a:r>
              <a:rPr lang="en-US" sz="1500" dirty="0"/>
              <a:t> 50px </a:t>
            </a:r>
            <a:r>
              <a:rPr lang="en-US" sz="1500" dirty="0" err="1"/>
              <a:t>theo</a:t>
            </a:r>
            <a:r>
              <a:rPr lang="en-US" sz="1500" dirty="0"/>
              <a:t> </a:t>
            </a:r>
            <a:r>
              <a:rPr lang="en-US" sz="1500" dirty="0" err="1"/>
              <a:t>giá</a:t>
            </a:r>
            <a:r>
              <a:rPr lang="en-US" sz="1500" dirty="0"/>
              <a:t> </a:t>
            </a:r>
            <a:r>
              <a:rPr lang="en-US" sz="1500" dirty="0" err="1"/>
              <a:t>trị</a:t>
            </a:r>
            <a:r>
              <a:rPr lang="en-US" sz="1500" dirty="0"/>
              <a:t> </a:t>
            </a:r>
            <a:r>
              <a:rPr lang="en-US" sz="1500" dirty="0" err="1"/>
              <a:t>của</a:t>
            </a:r>
            <a:r>
              <a:rPr lang="en-US" sz="1500" dirty="0"/>
              <a:t> </a:t>
            </a:r>
            <a:r>
              <a:rPr lang="en-US" sz="1500" dirty="0" err="1"/>
              <a:t>tham</a:t>
            </a:r>
            <a:r>
              <a:rPr lang="en-US" sz="1500" dirty="0"/>
              <a:t> </a:t>
            </a:r>
            <a:r>
              <a:rPr lang="en-US" sz="1500" dirty="0" err="1"/>
              <a:t>số</a:t>
            </a:r>
            <a:r>
              <a:rPr lang="en-US" sz="1500" dirty="0"/>
              <a:t> </a:t>
            </a:r>
            <a:r>
              <a:rPr lang="en-US" sz="1500" dirty="0" err="1"/>
              <a:t>đâu</a:t>
            </a:r>
            <a:r>
              <a:rPr lang="en-US" sz="1500" dirty="0"/>
              <a:t> </a:t>
            </a:r>
            <a:r>
              <a:rPr lang="en-US" sz="1500" dirty="0" err="1"/>
              <a:t>tiên</a:t>
            </a:r>
            <a:r>
              <a:rPr lang="en-US" sz="1500" dirty="0"/>
              <a:t>.</a:t>
            </a:r>
          </a:p>
          <a:p>
            <a:pPr lvl="1">
              <a:buFont typeface="Arial" panose="020B0604020202020204" pitchFamily="34" charset="0"/>
              <a:buChar char="•"/>
            </a:pPr>
            <a:endParaRPr lang="en-US" sz="2800" dirty="0"/>
          </a:p>
        </p:txBody>
      </p:sp>
      <p:pic>
        <p:nvPicPr>
          <p:cNvPr id="4" name="Picture 3" descr="https://www.bravebits.co/wp-content/uploads/2017/12/grid-explicit.png">
            <a:extLst>
              <a:ext uri="{FF2B5EF4-FFF2-40B4-BE49-F238E27FC236}">
                <a16:creationId xmlns:a16="http://schemas.microsoft.com/office/drawing/2014/main" id="{555B0AF2-FB81-46F8-BCDC-2808BBD92D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56740" y="2537928"/>
            <a:ext cx="4369740" cy="1520542"/>
          </a:xfrm>
          <a:prstGeom prst="rect">
            <a:avLst/>
          </a:prstGeom>
          <a:noFill/>
          <a:ln>
            <a:noFill/>
          </a:ln>
        </p:spPr>
      </p:pic>
      <p:sp>
        <p:nvSpPr>
          <p:cNvPr id="5" name="Slide Number Placeholder 4">
            <a:extLst>
              <a:ext uri="{FF2B5EF4-FFF2-40B4-BE49-F238E27FC236}">
                <a16:creationId xmlns:a16="http://schemas.microsoft.com/office/drawing/2014/main" id="{C8F52BE6-D9AF-4051-8AB3-552B9A1338E7}"/>
              </a:ext>
            </a:extLst>
          </p:cNvPr>
          <p:cNvSpPr>
            <a:spLocks noGrp="1"/>
          </p:cNvSpPr>
          <p:nvPr>
            <p:ph type="sldNum" sz="quarter" idx="12"/>
          </p:nvPr>
        </p:nvSpPr>
        <p:spPr/>
        <p:txBody>
          <a:bodyPr/>
          <a:lstStyle/>
          <a:p>
            <a:fld id="{3EC592BA-FC24-4534-831D-AAA3111F2F27}" type="slidenum">
              <a:rPr lang="en-US" smtClean="0"/>
              <a:t>43</a:t>
            </a:fld>
            <a:endParaRPr lang="en-US"/>
          </a:p>
        </p:txBody>
      </p:sp>
    </p:spTree>
    <p:extLst>
      <p:ext uri="{BB962C8B-B14F-4D97-AF65-F5344CB8AC3E}">
        <p14:creationId xmlns:p14="http://schemas.microsoft.com/office/powerpoint/2010/main" val="3725786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Các</a:t>
            </a:r>
            <a:r>
              <a:rPr lang="en-US" dirty="0"/>
              <a:t> </a:t>
            </a:r>
            <a:r>
              <a:rPr lang="en-US" dirty="0" err="1"/>
              <a:t>thuật</a:t>
            </a:r>
            <a:r>
              <a:rPr lang="en-US" dirty="0"/>
              <a:t> </a:t>
            </a:r>
            <a:r>
              <a:rPr lang="en-US" dirty="0" err="1"/>
              <a:t>ngữ</a:t>
            </a:r>
            <a:endParaRPr lang="en-US" dirty="0"/>
          </a:p>
        </p:txBody>
      </p:sp>
      <p:sp>
        <p:nvSpPr>
          <p:cNvPr id="3" name="Content Placeholder 2"/>
          <p:cNvSpPr>
            <a:spLocks noGrp="1"/>
          </p:cNvSpPr>
          <p:nvPr>
            <p:ph idx="1"/>
          </p:nvPr>
        </p:nvSpPr>
        <p:spPr/>
        <p:txBody>
          <a:bodyPr>
            <a:normAutofit/>
          </a:bodyPr>
          <a:lstStyle/>
          <a:p>
            <a:pPr lvl="2" fontAlgn="base">
              <a:buFont typeface="Arial" panose="020B0604020202020204" pitchFamily="34" charset="0"/>
              <a:buChar char="•"/>
            </a:pPr>
            <a:r>
              <a:rPr lang="en-US" dirty="0" err="1"/>
              <a:t>Giống</a:t>
            </a:r>
            <a:r>
              <a:rPr lang="en-US" dirty="0"/>
              <a:t> </a:t>
            </a:r>
            <a:r>
              <a:rPr lang="en-US" dirty="0" err="1"/>
              <a:t>như</a:t>
            </a:r>
            <a:r>
              <a:rPr lang="en-US" dirty="0"/>
              <a:t> </a:t>
            </a:r>
            <a:r>
              <a:rPr lang="en-US" dirty="0" err="1"/>
              <a:t>các</a:t>
            </a:r>
            <a:r>
              <a:rPr lang="en-US" dirty="0"/>
              <a:t> row, </a:t>
            </a:r>
            <a:r>
              <a:rPr lang="en-US" dirty="0" err="1"/>
              <a:t>các</a:t>
            </a:r>
            <a:r>
              <a:rPr lang="en-US" dirty="0"/>
              <a:t> column </a:t>
            </a:r>
            <a:r>
              <a:rPr lang="en-US" dirty="0" err="1"/>
              <a:t>được</a:t>
            </a:r>
            <a:r>
              <a:rPr lang="en-US" dirty="0"/>
              <a:t> </a:t>
            </a:r>
            <a:r>
              <a:rPr lang="en-US" dirty="0" err="1"/>
              <a:t>định</a:t>
            </a:r>
            <a:r>
              <a:rPr lang="en-US" dirty="0"/>
              <a:t> </a:t>
            </a:r>
            <a:r>
              <a:rPr lang="en-US" dirty="0" err="1"/>
              <a:t>nghĩa</a:t>
            </a:r>
            <a:r>
              <a:rPr lang="en-US" dirty="0"/>
              <a:t> </a:t>
            </a:r>
            <a:r>
              <a:rPr lang="en-US" dirty="0" err="1"/>
              <a:t>theo</a:t>
            </a:r>
            <a:r>
              <a:rPr lang="en-US" dirty="0"/>
              <a:t> grid-template-columns. </a:t>
            </a:r>
            <a:r>
              <a:rPr lang="en-US" dirty="0" err="1"/>
              <a:t>Ví</a:t>
            </a:r>
            <a:r>
              <a:rPr lang="en-US" dirty="0"/>
              <a:t> </a:t>
            </a:r>
            <a:r>
              <a:rPr lang="en-US" dirty="0" err="1"/>
              <a:t>dụ</a:t>
            </a:r>
            <a:r>
              <a:rPr lang="en-US" dirty="0"/>
              <a:t> d</a:t>
            </a:r>
            <a:r>
              <a:rPr lang="vi-VN" dirty="0"/>
              <a:t>ư</a:t>
            </a:r>
            <a:r>
              <a:rPr lang="en-US" dirty="0" err="1"/>
              <a:t>ới</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thấy</a:t>
            </a:r>
            <a:r>
              <a:rPr lang="en-US" dirty="0"/>
              <a:t> </a:t>
            </a:r>
            <a:r>
              <a:rPr lang="en-US" dirty="0" err="1"/>
              <a:t>được</a:t>
            </a:r>
            <a:r>
              <a:rPr lang="en-US" dirty="0"/>
              <a:t> </a:t>
            </a:r>
            <a:r>
              <a:rPr lang="en-US" dirty="0" err="1"/>
              <a:t>chúng</a:t>
            </a:r>
            <a:r>
              <a:rPr lang="en-US" dirty="0"/>
              <a:t> </a:t>
            </a:r>
            <a:r>
              <a:rPr lang="en-US" dirty="0" err="1"/>
              <a:t>chỉ</a:t>
            </a:r>
            <a:r>
              <a:rPr lang="en-US" dirty="0"/>
              <a:t> </a:t>
            </a:r>
            <a:r>
              <a:rPr lang="en-US" dirty="0" err="1"/>
              <a:t>hiển</a:t>
            </a:r>
            <a:r>
              <a:rPr lang="en-US" dirty="0"/>
              <a:t> </a:t>
            </a:r>
            <a:r>
              <a:rPr lang="en-US" dirty="0" err="1"/>
              <a:t>thị</a:t>
            </a:r>
            <a:r>
              <a:rPr lang="en-US" dirty="0"/>
              <a:t> 3 items </a:t>
            </a:r>
            <a:r>
              <a:rPr lang="en-US" dirty="0" err="1"/>
              <a:t>trên</a:t>
            </a:r>
            <a:r>
              <a:rPr lang="en-US" dirty="0"/>
              <a:t> 1 row, </a:t>
            </a:r>
            <a:r>
              <a:rPr lang="en-US" dirty="0" err="1"/>
              <a:t>các</a:t>
            </a:r>
            <a:r>
              <a:rPr lang="en-US" dirty="0"/>
              <a:t> items ở row </a:t>
            </a:r>
            <a:r>
              <a:rPr lang="en-US" dirty="0" err="1"/>
              <a:t>dưới</a:t>
            </a:r>
            <a:r>
              <a:rPr lang="en-US" dirty="0"/>
              <a:t> </a:t>
            </a:r>
            <a:r>
              <a:rPr lang="en-US" dirty="0" err="1"/>
              <a:t>vì</a:t>
            </a:r>
            <a:r>
              <a:rPr lang="en-US" dirty="0"/>
              <a:t> </a:t>
            </a:r>
            <a:r>
              <a:rPr lang="en-US" dirty="0" err="1"/>
              <a:t>thế</a:t>
            </a:r>
            <a:r>
              <a:rPr lang="en-US" dirty="0"/>
              <a:t> </a:t>
            </a:r>
            <a:r>
              <a:rPr lang="en-US" dirty="0" err="1"/>
              <a:t>cũng</a:t>
            </a:r>
            <a:r>
              <a:rPr lang="en-US" dirty="0"/>
              <a:t> </a:t>
            </a:r>
            <a:r>
              <a:rPr lang="en-US" dirty="0" err="1"/>
              <a:t>bằng</a:t>
            </a:r>
            <a:r>
              <a:rPr lang="en-US" dirty="0"/>
              <a:t> </a:t>
            </a:r>
            <a:r>
              <a:rPr lang="en-US" dirty="0" err="1"/>
              <a:t>với</a:t>
            </a:r>
            <a:r>
              <a:rPr lang="en-US" dirty="0"/>
              <a:t> </a:t>
            </a:r>
            <a:r>
              <a:rPr lang="en-US" dirty="0" err="1"/>
              <a:t>kích</a:t>
            </a:r>
            <a:r>
              <a:rPr lang="en-US" dirty="0"/>
              <a:t> </a:t>
            </a:r>
            <a:r>
              <a:rPr lang="en-US" dirty="0" err="1"/>
              <a:t>thước</a:t>
            </a:r>
            <a:r>
              <a:rPr lang="en-US" dirty="0"/>
              <a:t> </a:t>
            </a:r>
            <a:r>
              <a:rPr lang="en-US" dirty="0" err="1"/>
              <a:t>của</a:t>
            </a:r>
            <a:r>
              <a:rPr lang="en-US" dirty="0"/>
              <a:t> </a:t>
            </a:r>
            <a:r>
              <a:rPr lang="en-US" dirty="0" err="1"/>
              <a:t>các</a:t>
            </a:r>
            <a:r>
              <a:rPr lang="en-US" dirty="0"/>
              <a:t> row </a:t>
            </a:r>
            <a:r>
              <a:rPr lang="en-US" dirty="0" err="1"/>
              <a:t>trên</a:t>
            </a:r>
            <a:r>
              <a:rPr lang="en-US" dirty="0"/>
              <a:t>.</a:t>
            </a:r>
          </a:p>
          <a:p>
            <a:endParaRPr lang="en-US" sz="2800" dirty="0"/>
          </a:p>
        </p:txBody>
      </p:sp>
      <p:pic>
        <p:nvPicPr>
          <p:cNvPr id="6" name="Picture 5" descr="https://www.bravebits.co/wp-content/uploads/2017/12/grid-explicit-2-1.png"/>
          <p:cNvPicPr/>
          <p:nvPr/>
        </p:nvPicPr>
        <p:blipFill>
          <a:blip r:embed="rId2">
            <a:extLst>
              <a:ext uri="{28A0092B-C50C-407E-A947-70E740481C1C}">
                <a14:useLocalDpi xmlns:a14="http://schemas.microsoft.com/office/drawing/2010/main" val="0"/>
              </a:ext>
            </a:extLst>
          </a:blip>
          <a:srcRect/>
          <a:stretch>
            <a:fillRect/>
          </a:stretch>
        </p:blipFill>
        <p:spPr bwMode="auto">
          <a:xfrm>
            <a:off x="1592230" y="2757276"/>
            <a:ext cx="5981700" cy="2200275"/>
          </a:xfrm>
          <a:prstGeom prst="rect">
            <a:avLst/>
          </a:prstGeom>
          <a:noFill/>
          <a:ln>
            <a:noFill/>
          </a:ln>
        </p:spPr>
      </p:pic>
      <p:sp>
        <p:nvSpPr>
          <p:cNvPr id="4" name="Slide Number Placeholder 3">
            <a:extLst>
              <a:ext uri="{FF2B5EF4-FFF2-40B4-BE49-F238E27FC236}">
                <a16:creationId xmlns:a16="http://schemas.microsoft.com/office/drawing/2014/main" id="{44DE4138-6201-44F0-AD01-7EBFB796EB2E}"/>
              </a:ext>
            </a:extLst>
          </p:cNvPr>
          <p:cNvSpPr>
            <a:spLocks noGrp="1"/>
          </p:cNvSpPr>
          <p:nvPr>
            <p:ph type="sldNum" sz="quarter" idx="12"/>
          </p:nvPr>
        </p:nvSpPr>
        <p:spPr/>
        <p:txBody>
          <a:bodyPr/>
          <a:lstStyle/>
          <a:p>
            <a:fld id="{3EC592BA-FC24-4534-831D-AAA3111F2F27}" type="slidenum">
              <a:rPr lang="en-US" smtClean="0"/>
              <a:t>44</a:t>
            </a:fld>
            <a:endParaRPr lang="en-US"/>
          </a:p>
        </p:txBody>
      </p:sp>
    </p:spTree>
    <p:extLst>
      <p:ext uri="{BB962C8B-B14F-4D97-AF65-F5344CB8AC3E}">
        <p14:creationId xmlns:p14="http://schemas.microsoft.com/office/powerpoint/2010/main" val="22609525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dirty="0" err="1"/>
              <a:t>Các</a:t>
            </a:r>
            <a:r>
              <a:rPr lang="en-US" dirty="0"/>
              <a:t> </a:t>
            </a:r>
            <a:r>
              <a:rPr lang="en-US" dirty="0" err="1"/>
              <a:t>thuật</a:t>
            </a:r>
            <a:r>
              <a:rPr lang="en-US" dirty="0"/>
              <a:t> </a:t>
            </a:r>
            <a:r>
              <a:rPr lang="en-US" dirty="0" err="1"/>
              <a:t>ngữ</a:t>
            </a:r>
            <a:endParaRPr lang="en-US" dirty="0"/>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1400" dirty="0" err="1"/>
              <a:t>Ngoài</a:t>
            </a:r>
            <a:r>
              <a:rPr lang="en-US" sz="1400" dirty="0"/>
              <a:t> </a:t>
            </a:r>
            <a:r>
              <a:rPr lang="en-US" sz="1400" dirty="0" err="1"/>
              <a:t>ra</a:t>
            </a:r>
            <a:r>
              <a:rPr lang="en-US" sz="1400" dirty="0"/>
              <a:t> </a:t>
            </a:r>
            <a:r>
              <a:rPr lang="en-US" sz="1400" dirty="0" err="1"/>
              <a:t>chúng</a:t>
            </a:r>
            <a:r>
              <a:rPr lang="en-US" sz="1400" dirty="0"/>
              <a:t> ta </a:t>
            </a:r>
            <a:r>
              <a:rPr lang="en-US" sz="1400" dirty="0" err="1"/>
              <a:t>có</a:t>
            </a:r>
            <a:r>
              <a:rPr lang="en-US" sz="1400" dirty="0"/>
              <a:t> </a:t>
            </a:r>
            <a:r>
              <a:rPr lang="en-US" sz="1400" dirty="0" err="1"/>
              <a:t>thể</a:t>
            </a:r>
            <a:r>
              <a:rPr lang="en-US" sz="1400" dirty="0"/>
              <a:t> </a:t>
            </a:r>
            <a:r>
              <a:rPr lang="en-US" sz="1400" dirty="0" err="1"/>
              <a:t>dùng</a:t>
            </a:r>
            <a:r>
              <a:rPr lang="en-US" sz="1400" dirty="0"/>
              <a:t> </a:t>
            </a:r>
            <a:r>
              <a:rPr lang="en-US" sz="1400" dirty="0" err="1"/>
              <a:t>thuộc</a:t>
            </a:r>
            <a:r>
              <a:rPr lang="en-US" sz="1400" dirty="0"/>
              <a:t> </a:t>
            </a:r>
            <a:r>
              <a:rPr lang="en-US" sz="1400" dirty="0" err="1"/>
              <a:t>tính</a:t>
            </a:r>
            <a:r>
              <a:rPr lang="en-US" sz="1400" dirty="0"/>
              <a:t> </a:t>
            </a:r>
            <a:r>
              <a:rPr lang="en-US" sz="1400" dirty="0" err="1"/>
              <a:t>fr</a:t>
            </a:r>
            <a:r>
              <a:rPr lang="en-US" sz="1400" dirty="0"/>
              <a:t> </a:t>
            </a:r>
            <a:r>
              <a:rPr lang="en-US" sz="1400" dirty="0" err="1"/>
              <a:t>để</a:t>
            </a:r>
            <a:r>
              <a:rPr lang="en-US" sz="1400" dirty="0"/>
              <a:t> </a:t>
            </a:r>
            <a:r>
              <a:rPr lang="en-US" sz="1400" dirty="0" err="1"/>
              <a:t>hiển</a:t>
            </a:r>
            <a:r>
              <a:rPr lang="en-US" sz="1400" dirty="0"/>
              <a:t> </a:t>
            </a:r>
            <a:r>
              <a:rPr lang="en-US" sz="1400" dirty="0" err="1"/>
              <a:t>thị</a:t>
            </a:r>
            <a:r>
              <a:rPr lang="en-US" sz="1400" dirty="0"/>
              <a:t> full </a:t>
            </a:r>
            <a:r>
              <a:rPr lang="en-US" sz="1400" dirty="0" err="1"/>
              <a:t>trong</a:t>
            </a:r>
            <a:r>
              <a:rPr lang="en-US" sz="1400" dirty="0"/>
              <a:t> </a:t>
            </a:r>
            <a:r>
              <a:rPr lang="en-US" sz="1400" dirty="0" err="1"/>
              <a:t>một</a:t>
            </a:r>
            <a:r>
              <a:rPr lang="en-US" sz="1400" dirty="0"/>
              <a:t> </a:t>
            </a:r>
            <a:r>
              <a:rPr lang="en-US" sz="1400" dirty="0" err="1"/>
              <a:t>khối</a:t>
            </a:r>
            <a:r>
              <a:rPr lang="en-US" sz="1400" dirty="0"/>
              <a:t> </a:t>
            </a:r>
            <a:r>
              <a:rPr lang="en-US" sz="1400" dirty="0" err="1"/>
              <a:t>như</a:t>
            </a:r>
            <a:r>
              <a:rPr lang="en-US" sz="1400" dirty="0"/>
              <a:t> grid-template-columns: 1fr </a:t>
            </a:r>
            <a:r>
              <a:rPr lang="en-US" sz="1400" dirty="0" err="1"/>
              <a:t>1fr</a:t>
            </a:r>
            <a:r>
              <a:rPr lang="en-US" sz="1400" dirty="0"/>
              <a:t> 2fr; </a:t>
            </a:r>
            <a:r>
              <a:rPr lang="en-US" sz="1400" dirty="0" err="1"/>
              <a:t>thì</a:t>
            </a:r>
            <a:r>
              <a:rPr lang="en-US" sz="1400" dirty="0"/>
              <a:t> </a:t>
            </a:r>
            <a:r>
              <a:rPr lang="en-US" sz="1400" dirty="0" err="1"/>
              <a:t>khi</a:t>
            </a:r>
            <a:r>
              <a:rPr lang="en-US" sz="1400" dirty="0"/>
              <a:t> </a:t>
            </a:r>
            <a:r>
              <a:rPr lang="en-US" sz="1400" dirty="0" err="1"/>
              <a:t>đó</a:t>
            </a:r>
            <a:r>
              <a:rPr lang="en-US" sz="1400" dirty="0"/>
              <a:t> </a:t>
            </a:r>
            <a:r>
              <a:rPr lang="en-US" sz="1400" dirty="0" err="1"/>
              <a:t>nó</a:t>
            </a:r>
            <a:r>
              <a:rPr lang="en-US" sz="1400" dirty="0"/>
              <a:t> </a:t>
            </a:r>
            <a:r>
              <a:rPr lang="en-US" sz="1400" dirty="0" err="1"/>
              <a:t>sẽ</a:t>
            </a:r>
            <a:r>
              <a:rPr lang="en-US" sz="1400" dirty="0"/>
              <a:t> </a:t>
            </a:r>
            <a:r>
              <a:rPr lang="en-US" sz="1400" dirty="0" err="1"/>
              <a:t>hiển</a:t>
            </a:r>
            <a:r>
              <a:rPr lang="en-US" sz="1400" dirty="0"/>
              <a:t> </a:t>
            </a:r>
            <a:r>
              <a:rPr lang="en-US" sz="1400" dirty="0" err="1"/>
              <a:t>thị</a:t>
            </a:r>
            <a:r>
              <a:rPr lang="en-US" sz="1400" dirty="0"/>
              <a:t> </a:t>
            </a:r>
            <a:r>
              <a:rPr lang="en-US" sz="1400" dirty="0" err="1"/>
              <a:t>như</a:t>
            </a:r>
            <a:r>
              <a:rPr lang="en-US" sz="1400" dirty="0"/>
              <a:t> </a:t>
            </a:r>
            <a:r>
              <a:rPr lang="en-US" sz="1400" dirty="0" err="1"/>
              <a:t>sau</a:t>
            </a:r>
            <a:r>
              <a:rPr lang="en-US" sz="1400" dirty="0"/>
              <a:t>.</a:t>
            </a:r>
          </a:p>
          <a:p>
            <a:endParaRPr lang="en-US" sz="2800" dirty="0"/>
          </a:p>
        </p:txBody>
      </p:sp>
      <p:pic>
        <p:nvPicPr>
          <p:cNvPr id="5" name="Picture 4" descr="https://www.bravebits.co/wp-content/uploads/2017/12/grid-explicit-3.png"/>
          <p:cNvPicPr/>
          <p:nvPr/>
        </p:nvPicPr>
        <p:blipFill>
          <a:blip r:embed="rId2">
            <a:extLst>
              <a:ext uri="{28A0092B-C50C-407E-A947-70E740481C1C}">
                <a14:useLocalDpi xmlns:a14="http://schemas.microsoft.com/office/drawing/2010/main" val="0"/>
              </a:ext>
            </a:extLst>
          </a:blip>
          <a:srcRect/>
          <a:stretch>
            <a:fillRect/>
          </a:stretch>
        </p:blipFill>
        <p:spPr bwMode="auto">
          <a:xfrm>
            <a:off x="1893531" y="2694992"/>
            <a:ext cx="5838825" cy="2114550"/>
          </a:xfrm>
          <a:prstGeom prst="rect">
            <a:avLst/>
          </a:prstGeom>
          <a:noFill/>
          <a:ln>
            <a:noFill/>
          </a:ln>
        </p:spPr>
      </p:pic>
      <p:sp>
        <p:nvSpPr>
          <p:cNvPr id="4" name="Slide Number Placeholder 3">
            <a:extLst>
              <a:ext uri="{FF2B5EF4-FFF2-40B4-BE49-F238E27FC236}">
                <a16:creationId xmlns:a16="http://schemas.microsoft.com/office/drawing/2014/main" id="{16C7C607-1B91-4BF4-9122-949B26875BED}"/>
              </a:ext>
            </a:extLst>
          </p:cNvPr>
          <p:cNvSpPr>
            <a:spLocks noGrp="1"/>
          </p:cNvSpPr>
          <p:nvPr>
            <p:ph type="sldNum" sz="quarter" idx="12"/>
          </p:nvPr>
        </p:nvSpPr>
        <p:spPr/>
        <p:txBody>
          <a:bodyPr/>
          <a:lstStyle/>
          <a:p>
            <a:fld id="{3EC592BA-FC24-4534-831D-AAA3111F2F27}" type="slidenum">
              <a:rPr lang="en-US" smtClean="0"/>
              <a:t>45</a:t>
            </a:fld>
            <a:endParaRPr lang="en-US"/>
          </a:p>
        </p:txBody>
      </p:sp>
    </p:spTree>
    <p:extLst>
      <p:ext uri="{BB962C8B-B14F-4D97-AF65-F5344CB8AC3E}">
        <p14:creationId xmlns:p14="http://schemas.microsoft.com/office/powerpoint/2010/main" val="838261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7.1 </a:t>
            </a:r>
            <a:r>
              <a:rPr lang="en-US" b="1" dirty="0" err="1"/>
              <a:t>Hỗ</a:t>
            </a:r>
            <a:r>
              <a:rPr lang="en-US" b="1" dirty="0"/>
              <a:t> </a:t>
            </a:r>
            <a:r>
              <a:rPr lang="en-US" b="1" dirty="0" err="1"/>
              <a:t>trợ</a:t>
            </a:r>
            <a:r>
              <a:rPr lang="en-US" b="1" dirty="0"/>
              <a:t> </a:t>
            </a:r>
            <a:r>
              <a:rPr lang="en-US" b="1" dirty="0" err="1"/>
              <a:t>trình</a:t>
            </a:r>
            <a:r>
              <a:rPr lang="en-US" b="1" dirty="0"/>
              <a:t> </a:t>
            </a:r>
            <a:r>
              <a:rPr lang="en-US" b="1" dirty="0" err="1"/>
              <a:t>duyệt</a:t>
            </a:r>
            <a:endParaRPr lang="en-US" dirty="0"/>
          </a:p>
        </p:txBody>
      </p:sp>
      <p:pic>
        <p:nvPicPr>
          <p:cNvPr id="9218" name="Picture 2">
            <a:extLst>
              <a:ext uri="{FF2B5EF4-FFF2-40B4-BE49-F238E27FC236}">
                <a16:creationId xmlns:a16="http://schemas.microsoft.com/office/drawing/2014/main" id="{9361FAE3-1071-47B3-9A2B-B9B9A971A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573" y="2394857"/>
            <a:ext cx="9163295" cy="221932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F633B9D4-0CE4-4123-8982-D2E589657AAD}"/>
              </a:ext>
            </a:extLst>
          </p:cNvPr>
          <p:cNvSpPr>
            <a:spLocks noGrp="1"/>
          </p:cNvSpPr>
          <p:nvPr>
            <p:ph type="sldNum" sz="quarter" idx="12"/>
          </p:nvPr>
        </p:nvSpPr>
        <p:spPr/>
        <p:txBody>
          <a:bodyPr/>
          <a:lstStyle/>
          <a:p>
            <a:fld id="{3EC592BA-FC24-4534-831D-AAA3111F2F27}" type="slidenum">
              <a:rPr lang="en-US" smtClean="0"/>
              <a:t>46</a:t>
            </a:fld>
            <a:endParaRPr lang="en-US"/>
          </a:p>
        </p:txBody>
      </p:sp>
    </p:spTree>
    <p:extLst>
      <p:ext uri="{BB962C8B-B14F-4D97-AF65-F5344CB8AC3E}">
        <p14:creationId xmlns:p14="http://schemas.microsoft.com/office/powerpoint/2010/main" val="39060248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4BDA-07FD-4319-BC5B-5BBB2B596E8E}"/>
              </a:ext>
            </a:extLst>
          </p:cNvPr>
          <p:cNvSpPr>
            <a:spLocks noGrp="1"/>
          </p:cNvSpPr>
          <p:nvPr>
            <p:ph type="title"/>
          </p:nvPr>
        </p:nvSpPr>
        <p:spPr/>
        <p:txBody>
          <a:bodyPr/>
          <a:lstStyle/>
          <a:p>
            <a:r>
              <a:rPr lang="en-US" dirty="0"/>
              <a:t>7.2 Grid vs Flexbox</a:t>
            </a:r>
          </a:p>
        </p:txBody>
      </p:sp>
      <p:sp>
        <p:nvSpPr>
          <p:cNvPr id="3" name="Content Placeholder 2">
            <a:extLst>
              <a:ext uri="{FF2B5EF4-FFF2-40B4-BE49-F238E27FC236}">
                <a16:creationId xmlns:a16="http://schemas.microsoft.com/office/drawing/2014/main" id="{E818E413-28FD-44E2-A0DF-EB00B3AF635C}"/>
              </a:ext>
            </a:extLst>
          </p:cNvPr>
          <p:cNvSpPr>
            <a:spLocks noGrp="1"/>
          </p:cNvSpPr>
          <p:nvPr>
            <p:ph idx="1"/>
          </p:nvPr>
        </p:nvSpPr>
        <p:spPr/>
        <p:txBody>
          <a:bodyPr/>
          <a:lstStyle/>
          <a:p>
            <a:pPr>
              <a:buFont typeface="Arial" panose="020B0604020202020204" pitchFamily="34" charset="0"/>
              <a:buChar char="•"/>
            </a:pPr>
            <a:r>
              <a:rPr lang="en-US" sz="1700" b="1" dirty="0"/>
              <a:t> </a:t>
            </a:r>
            <a:r>
              <a:rPr lang="en-US" sz="1700" b="1" dirty="0" err="1"/>
              <a:t>Một</a:t>
            </a:r>
            <a:r>
              <a:rPr lang="en-US" sz="1700" b="1" dirty="0"/>
              <a:t> </a:t>
            </a:r>
            <a:r>
              <a:rPr lang="en-US" sz="1700" b="1" dirty="0" err="1"/>
              <a:t>chiều</a:t>
            </a:r>
            <a:r>
              <a:rPr lang="en-US" sz="1700" b="1" dirty="0"/>
              <a:t> vs </a:t>
            </a:r>
            <a:r>
              <a:rPr lang="en-US" sz="1700" b="1" dirty="0" err="1"/>
              <a:t>hai</a:t>
            </a:r>
            <a:r>
              <a:rPr lang="en-US" sz="1700" b="1" dirty="0"/>
              <a:t> </a:t>
            </a:r>
            <a:r>
              <a:rPr lang="en-US" sz="1700" b="1" dirty="0" err="1"/>
              <a:t>chiều</a:t>
            </a:r>
            <a:endParaRPr lang="en-US" sz="1700" b="1" dirty="0"/>
          </a:p>
          <a:p>
            <a:pPr lvl="1">
              <a:buFont typeface="Arial" panose="020B0604020202020204" pitchFamily="34" charset="0"/>
              <a:buChar char="•"/>
            </a:pPr>
            <a:r>
              <a:rPr lang="en-US" sz="1400" dirty="0"/>
              <a:t>N</a:t>
            </a:r>
            <a:r>
              <a:rPr lang="vi-VN" sz="1400" dirty="0"/>
              <a:t>ếu bạn đang đặt các item theo một hướng (ví dụ ba nút bên trong header), thì bạn nên sử dụng Flexbox</a:t>
            </a:r>
            <a:r>
              <a:rPr lang="en-US" sz="1400" dirty="0"/>
              <a:t>, </a:t>
            </a:r>
            <a:r>
              <a:rPr lang="vi-VN" sz="1400" dirty="0"/>
              <a:t>Nó sẽ linh hoạt hơn CSS Grid. Và cũng dễ dàng hơn để bảo trì và yêu cầu mã ít hơn.</a:t>
            </a:r>
            <a:endParaRPr lang="en-US" sz="1400" dirty="0"/>
          </a:p>
          <a:p>
            <a:pPr lvl="1">
              <a:buFont typeface="Arial" panose="020B0604020202020204" pitchFamily="34" charset="0"/>
              <a:buChar char="•"/>
            </a:pPr>
            <a:endParaRPr lang="en-US" sz="1400" b="1" dirty="0"/>
          </a:p>
          <a:p>
            <a:pPr lvl="1">
              <a:buFont typeface="Arial" panose="020B0604020202020204" pitchFamily="34" charset="0"/>
              <a:buChar char="•"/>
            </a:pPr>
            <a:endParaRPr lang="en-US" sz="1400" b="1" dirty="0"/>
          </a:p>
          <a:p>
            <a:pPr lvl="1">
              <a:buFont typeface="Arial" panose="020B0604020202020204" pitchFamily="34" charset="0"/>
              <a:buChar char="•"/>
            </a:pPr>
            <a:endParaRPr lang="en-US" sz="1400" b="1" dirty="0"/>
          </a:p>
          <a:p>
            <a:pPr lvl="1">
              <a:buFont typeface="Arial" panose="020B0604020202020204" pitchFamily="34" charset="0"/>
              <a:buChar char="•"/>
            </a:pPr>
            <a:r>
              <a:rPr lang="en-US" sz="1400" dirty="0" err="1"/>
              <a:t>Tuy</a:t>
            </a:r>
            <a:r>
              <a:rPr lang="en-US" sz="1400" dirty="0"/>
              <a:t> </a:t>
            </a:r>
            <a:r>
              <a:rPr lang="en-US" sz="1400" dirty="0" err="1"/>
              <a:t>nhiên</a:t>
            </a:r>
            <a:r>
              <a:rPr lang="en-US" sz="1400" dirty="0"/>
              <a:t> </a:t>
            </a:r>
            <a:r>
              <a:rPr lang="en-US" sz="1400" dirty="0" err="1"/>
              <a:t>nếu</a:t>
            </a:r>
            <a:r>
              <a:rPr lang="en-US" sz="1400" dirty="0"/>
              <a:t> </a:t>
            </a:r>
            <a:r>
              <a:rPr lang="en-US" sz="1400" dirty="0" err="1"/>
              <a:t>bạn</a:t>
            </a:r>
            <a:r>
              <a:rPr lang="en-US" sz="1400" dirty="0"/>
              <a:t> </a:t>
            </a:r>
            <a:r>
              <a:rPr lang="en-US" sz="1400" dirty="0" err="1"/>
              <a:t>định</a:t>
            </a:r>
            <a:r>
              <a:rPr lang="en-US" sz="1400" dirty="0"/>
              <a:t> </a:t>
            </a:r>
            <a:r>
              <a:rPr lang="en-US" sz="1400" dirty="0" err="1"/>
              <a:t>tạo</a:t>
            </a:r>
            <a:r>
              <a:rPr lang="en-US" sz="1400" dirty="0"/>
              <a:t> </a:t>
            </a:r>
            <a:r>
              <a:rPr lang="en-US" sz="1400" dirty="0" err="1"/>
              <a:t>bố</a:t>
            </a:r>
            <a:r>
              <a:rPr lang="en-US" sz="1400" dirty="0"/>
              <a:t> </a:t>
            </a:r>
            <a:r>
              <a:rPr lang="en-US" sz="1400" dirty="0" err="1"/>
              <a:t>cục</a:t>
            </a:r>
            <a:r>
              <a:rPr lang="en-US" sz="1400" dirty="0"/>
              <a:t> </a:t>
            </a:r>
            <a:r>
              <a:rPr lang="en-US" sz="1400" dirty="0" err="1"/>
              <a:t>theo</a:t>
            </a:r>
            <a:r>
              <a:rPr lang="en-US" sz="1400" dirty="0"/>
              <a:t> </a:t>
            </a:r>
            <a:r>
              <a:rPr lang="en-US" sz="1400" dirty="0" err="1"/>
              <a:t>hai</a:t>
            </a:r>
            <a:r>
              <a:rPr lang="en-US" sz="1400" dirty="0"/>
              <a:t> </a:t>
            </a:r>
            <a:r>
              <a:rPr lang="en-US" sz="1400" dirty="0" err="1"/>
              <a:t>chiều</a:t>
            </a:r>
            <a:r>
              <a:rPr lang="en-US" sz="1400" dirty="0"/>
              <a:t> - </a:t>
            </a:r>
            <a:r>
              <a:rPr lang="en-US" sz="1400" dirty="0" err="1"/>
              <a:t>với</a:t>
            </a:r>
            <a:r>
              <a:rPr lang="en-US" sz="1400" dirty="0"/>
              <a:t> </a:t>
            </a:r>
            <a:r>
              <a:rPr lang="en-US" sz="1400" dirty="0" err="1"/>
              <a:t>cả</a:t>
            </a:r>
            <a:r>
              <a:rPr lang="en-US" sz="1400" dirty="0"/>
              <a:t> </a:t>
            </a:r>
            <a:r>
              <a:rPr lang="en-US" sz="1400" dirty="0" err="1"/>
              <a:t>các</a:t>
            </a:r>
            <a:r>
              <a:rPr lang="en-US" sz="1400" dirty="0"/>
              <a:t> </a:t>
            </a:r>
            <a:r>
              <a:rPr lang="en-US" sz="1400" dirty="0" err="1"/>
              <a:t>hàng</a:t>
            </a:r>
            <a:r>
              <a:rPr lang="en-US" sz="1400" dirty="0"/>
              <a:t> </a:t>
            </a:r>
            <a:r>
              <a:rPr lang="en-US" sz="1400" dirty="0" err="1"/>
              <a:t>và</a:t>
            </a:r>
            <a:r>
              <a:rPr lang="en-US" sz="1400" dirty="0"/>
              <a:t> </a:t>
            </a:r>
            <a:r>
              <a:rPr lang="en-US" sz="1400" dirty="0" err="1"/>
              <a:t>các</a:t>
            </a:r>
            <a:r>
              <a:rPr lang="en-US" sz="1400" dirty="0"/>
              <a:t> </a:t>
            </a:r>
            <a:r>
              <a:rPr lang="en-US" sz="1400" dirty="0" err="1"/>
              <a:t>cột</a:t>
            </a:r>
            <a:r>
              <a:rPr lang="en-US" sz="1400" dirty="0"/>
              <a:t> - </a:t>
            </a:r>
            <a:r>
              <a:rPr lang="en-US" sz="1400" dirty="0" err="1"/>
              <a:t>thì</a:t>
            </a:r>
            <a:r>
              <a:rPr lang="en-US" sz="1400" dirty="0"/>
              <a:t> </a:t>
            </a:r>
            <a:r>
              <a:rPr lang="en-US" sz="1400" dirty="0" err="1"/>
              <a:t>bạn</a:t>
            </a:r>
            <a:r>
              <a:rPr lang="en-US" sz="1400" dirty="0"/>
              <a:t> </a:t>
            </a:r>
            <a:r>
              <a:rPr lang="en-US" sz="1400" dirty="0" err="1"/>
              <a:t>nên</a:t>
            </a:r>
            <a:r>
              <a:rPr lang="en-US" sz="1400" dirty="0"/>
              <a:t> </a:t>
            </a:r>
            <a:r>
              <a:rPr lang="en-US" sz="1400" dirty="0" err="1"/>
              <a:t>sử</a:t>
            </a:r>
            <a:r>
              <a:rPr lang="en-US" sz="1400" dirty="0"/>
              <a:t> </a:t>
            </a:r>
            <a:r>
              <a:rPr lang="en-US" sz="1400" dirty="0" err="1"/>
              <a:t>dụng</a:t>
            </a:r>
            <a:r>
              <a:rPr lang="en-US" sz="1400" dirty="0"/>
              <a:t> CSS Grid, </a:t>
            </a:r>
            <a:r>
              <a:rPr lang="vi-VN" sz="1400" dirty="0"/>
              <a:t>Trong trường hợp này, CSS Grid sẽ linh hoạt hơn, làm cho code của bạn đơn giản hơn và dễ bảo trì hơn.</a:t>
            </a:r>
            <a:endParaRPr lang="en-US" sz="1400" b="1" dirty="0"/>
          </a:p>
          <a:p>
            <a:r>
              <a:rPr lang="en-US" sz="1400" dirty="0"/>
              <a:t> </a:t>
            </a:r>
          </a:p>
        </p:txBody>
      </p:sp>
      <p:pic>
        <p:nvPicPr>
          <p:cNvPr id="10242" name="Picture 2">
            <a:extLst>
              <a:ext uri="{FF2B5EF4-FFF2-40B4-BE49-F238E27FC236}">
                <a16:creationId xmlns:a16="http://schemas.microsoft.com/office/drawing/2014/main" id="{33608FE4-C7B7-4C4E-9B29-20649B52C4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5435" y="2626875"/>
            <a:ext cx="3645159" cy="8021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4CDDA636-0B79-4077-9831-92C7C6E963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5435" y="4210141"/>
            <a:ext cx="3091543" cy="16492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217EFA3-5D4C-4D7E-8F9E-CAAE79B5E8A1}"/>
              </a:ext>
            </a:extLst>
          </p:cNvPr>
          <p:cNvSpPr>
            <a:spLocks noGrp="1"/>
          </p:cNvSpPr>
          <p:nvPr>
            <p:ph type="sldNum" sz="quarter" idx="12"/>
          </p:nvPr>
        </p:nvSpPr>
        <p:spPr/>
        <p:txBody>
          <a:bodyPr/>
          <a:lstStyle/>
          <a:p>
            <a:fld id="{3EC592BA-FC24-4534-831D-AAA3111F2F27}" type="slidenum">
              <a:rPr lang="en-US" smtClean="0"/>
              <a:t>47</a:t>
            </a:fld>
            <a:endParaRPr lang="en-US"/>
          </a:p>
        </p:txBody>
      </p:sp>
    </p:spTree>
    <p:extLst>
      <p:ext uri="{BB962C8B-B14F-4D97-AF65-F5344CB8AC3E}">
        <p14:creationId xmlns:p14="http://schemas.microsoft.com/office/powerpoint/2010/main" val="967406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08BC2-6734-4497-A283-C6F3FE1C560F}"/>
              </a:ext>
            </a:extLst>
          </p:cNvPr>
          <p:cNvSpPr>
            <a:spLocks noGrp="1"/>
          </p:cNvSpPr>
          <p:nvPr>
            <p:ph type="title"/>
          </p:nvPr>
        </p:nvSpPr>
        <p:spPr/>
        <p:txBody>
          <a:bodyPr/>
          <a:lstStyle/>
          <a:p>
            <a:r>
              <a:rPr lang="en-US" dirty="0"/>
              <a:t>7.2 Grid vs Flexbox</a:t>
            </a:r>
          </a:p>
        </p:txBody>
      </p:sp>
      <p:sp>
        <p:nvSpPr>
          <p:cNvPr id="3" name="Content Placeholder 2">
            <a:extLst>
              <a:ext uri="{FF2B5EF4-FFF2-40B4-BE49-F238E27FC236}">
                <a16:creationId xmlns:a16="http://schemas.microsoft.com/office/drawing/2014/main" id="{6F8A346B-7348-4A54-9449-F0B93252745B}"/>
              </a:ext>
            </a:extLst>
          </p:cNvPr>
          <p:cNvSpPr>
            <a:spLocks noGrp="1"/>
          </p:cNvSpPr>
          <p:nvPr>
            <p:ph idx="1"/>
          </p:nvPr>
        </p:nvSpPr>
        <p:spPr/>
        <p:txBody>
          <a:bodyPr/>
          <a:lstStyle/>
          <a:p>
            <a:pPr>
              <a:buFont typeface="Arial" panose="020B0604020202020204" pitchFamily="34" charset="0"/>
              <a:buChar char="•"/>
            </a:pPr>
            <a:r>
              <a:rPr lang="en-US" sz="1700" b="1" dirty="0"/>
              <a:t> Content-first vs layout-first</a:t>
            </a:r>
          </a:p>
          <a:p>
            <a:pPr lvl="1">
              <a:buFont typeface="Arial" panose="020B0604020202020204" pitchFamily="34" charset="0"/>
              <a:buChar char="•"/>
            </a:pPr>
            <a:r>
              <a:rPr lang="en-US" sz="1400" dirty="0" err="1"/>
              <a:t>Một</a:t>
            </a:r>
            <a:r>
              <a:rPr lang="en-US" sz="1400" dirty="0"/>
              <a:t> </a:t>
            </a:r>
            <a:r>
              <a:rPr lang="en-US" sz="1400" dirty="0" err="1"/>
              <a:t>khác</a:t>
            </a:r>
            <a:r>
              <a:rPr lang="en-US" sz="1400" dirty="0"/>
              <a:t> </a:t>
            </a:r>
            <a:r>
              <a:rPr lang="en-US" sz="1400" dirty="0" err="1"/>
              <a:t>biệt</a:t>
            </a:r>
            <a:r>
              <a:rPr lang="en-US" sz="1400" dirty="0"/>
              <a:t> </a:t>
            </a:r>
            <a:r>
              <a:rPr lang="en-US" sz="1400" dirty="0" err="1"/>
              <a:t>quan</a:t>
            </a:r>
            <a:r>
              <a:rPr lang="en-US" sz="1400" dirty="0"/>
              <a:t> </a:t>
            </a:r>
            <a:r>
              <a:rPr lang="en-US" sz="1400" dirty="0" err="1"/>
              <a:t>trọng</a:t>
            </a:r>
            <a:r>
              <a:rPr lang="en-US" sz="1400" dirty="0"/>
              <a:t> </a:t>
            </a:r>
            <a:r>
              <a:rPr lang="en-US" sz="1400" dirty="0" err="1"/>
              <a:t>nữa</a:t>
            </a:r>
            <a:r>
              <a:rPr lang="en-US" sz="1400" dirty="0"/>
              <a:t> </a:t>
            </a:r>
            <a:r>
              <a:rPr lang="en-US" sz="1400" dirty="0" err="1"/>
              <a:t>giữa</a:t>
            </a:r>
            <a:r>
              <a:rPr lang="en-US" sz="1400" dirty="0"/>
              <a:t> 2 </a:t>
            </a:r>
            <a:r>
              <a:rPr lang="en-US" sz="1400" dirty="0" err="1"/>
              <a:t>mô-đun</a:t>
            </a:r>
            <a:r>
              <a:rPr lang="en-US" sz="1400" dirty="0"/>
              <a:t> </a:t>
            </a:r>
            <a:r>
              <a:rPr lang="en-US" sz="1400" dirty="0" err="1"/>
              <a:t>là</a:t>
            </a:r>
            <a:r>
              <a:rPr lang="en-US" sz="1400" dirty="0"/>
              <a:t> Flexbox </a:t>
            </a:r>
            <a:r>
              <a:rPr lang="en-US" sz="1400" dirty="0" err="1"/>
              <a:t>tập</a:t>
            </a:r>
            <a:r>
              <a:rPr lang="en-US" sz="1400" dirty="0"/>
              <a:t> </a:t>
            </a:r>
            <a:r>
              <a:rPr lang="en-US" sz="1400" dirty="0" err="1"/>
              <a:t>trung</a:t>
            </a:r>
            <a:r>
              <a:rPr lang="en-US" sz="1400" dirty="0"/>
              <a:t> </a:t>
            </a:r>
            <a:r>
              <a:rPr lang="en-US" sz="1400" dirty="0" err="1"/>
              <a:t>vào</a:t>
            </a:r>
            <a:r>
              <a:rPr lang="en-US" sz="1400" dirty="0"/>
              <a:t> </a:t>
            </a:r>
            <a:r>
              <a:rPr lang="en-US" sz="1400" b="1" dirty="0" err="1"/>
              <a:t>nội</a:t>
            </a:r>
            <a:r>
              <a:rPr lang="en-US" sz="1400" b="1" dirty="0"/>
              <a:t> dung</a:t>
            </a:r>
            <a:r>
              <a:rPr lang="en-US" sz="1400" dirty="0"/>
              <a:t> </a:t>
            </a:r>
            <a:r>
              <a:rPr lang="en-US" sz="1400" dirty="0" err="1"/>
              <a:t>trong</a:t>
            </a:r>
            <a:r>
              <a:rPr lang="en-US" sz="1400" dirty="0"/>
              <a:t> </a:t>
            </a:r>
            <a:r>
              <a:rPr lang="en-US" sz="1400" dirty="0" err="1"/>
              <a:t>khi</a:t>
            </a:r>
            <a:r>
              <a:rPr lang="en-US" sz="1400" dirty="0"/>
              <a:t> Grid </a:t>
            </a:r>
            <a:r>
              <a:rPr lang="en-US" sz="1400" dirty="0" err="1"/>
              <a:t>tập</a:t>
            </a:r>
            <a:r>
              <a:rPr lang="en-US" sz="1400" dirty="0"/>
              <a:t> </a:t>
            </a:r>
            <a:r>
              <a:rPr lang="en-US" sz="1400" dirty="0" err="1"/>
              <a:t>trung</a:t>
            </a:r>
            <a:r>
              <a:rPr lang="en-US" sz="1400" dirty="0"/>
              <a:t> </a:t>
            </a:r>
            <a:r>
              <a:rPr lang="en-US" sz="1400" dirty="0" err="1"/>
              <a:t>vào</a:t>
            </a:r>
            <a:r>
              <a:rPr lang="en-US" sz="1400" dirty="0"/>
              <a:t> </a:t>
            </a:r>
            <a:r>
              <a:rPr lang="en-US" sz="1400" b="1" dirty="0" err="1"/>
              <a:t>bố</a:t>
            </a:r>
            <a:r>
              <a:rPr lang="en-US" sz="1400" b="1" dirty="0"/>
              <a:t> </a:t>
            </a:r>
            <a:r>
              <a:rPr lang="en-US" sz="1400" b="1" dirty="0" err="1"/>
              <a:t>cục</a:t>
            </a:r>
            <a:r>
              <a:rPr lang="en-US" sz="1400" dirty="0"/>
              <a:t>.</a:t>
            </a:r>
          </a:p>
          <a:p>
            <a:pPr lvl="1">
              <a:buFont typeface="Arial" panose="020B0604020202020204" pitchFamily="34" charset="0"/>
              <a:buChar char="•"/>
            </a:pPr>
            <a:r>
              <a:rPr lang="en-US" sz="1400" dirty="0" err="1"/>
              <a:t>Ví</a:t>
            </a:r>
            <a:r>
              <a:rPr lang="en-US" sz="1400" dirty="0"/>
              <a:t> </a:t>
            </a:r>
            <a:r>
              <a:rPr lang="en-US" sz="1400" dirty="0" err="1"/>
              <a:t>dụ</a:t>
            </a:r>
            <a:r>
              <a:rPr lang="en-US" sz="1400" dirty="0"/>
              <a:t> :</a:t>
            </a:r>
          </a:p>
          <a:p>
            <a:endParaRPr lang="en-US" dirty="0"/>
          </a:p>
        </p:txBody>
      </p:sp>
      <p:pic>
        <p:nvPicPr>
          <p:cNvPr id="4" name="Picture 3">
            <a:extLst>
              <a:ext uri="{FF2B5EF4-FFF2-40B4-BE49-F238E27FC236}">
                <a16:creationId xmlns:a16="http://schemas.microsoft.com/office/drawing/2014/main" id="{2C5A5EC9-89ED-43A0-80BC-815A536F1DB7}"/>
              </a:ext>
            </a:extLst>
          </p:cNvPr>
          <p:cNvPicPr>
            <a:picLocks noChangeAspect="1"/>
          </p:cNvPicPr>
          <p:nvPr/>
        </p:nvPicPr>
        <p:blipFill>
          <a:blip r:embed="rId2"/>
          <a:stretch>
            <a:fillRect/>
          </a:stretch>
        </p:blipFill>
        <p:spPr>
          <a:xfrm>
            <a:off x="2356271" y="2743205"/>
            <a:ext cx="2375904" cy="977474"/>
          </a:xfrm>
          <a:prstGeom prst="rect">
            <a:avLst/>
          </a:prstGeom>
        </p:spPr>
      </p:pic>
      <p:pic>
        <p:nvPicPr>
          <p:cNvPr id="11266" name="Picture 2">
            <a:extLst>
              <a:ext uri="{FF2B5EF4-FFF2-40B4-BE49-F238E27FC236}">
                <a16:creationId xmlns:a16="http://schemas.microsoft.com/office/drawing/2014/main" id="{031A22B5-E1E1-48FF-B105-A812FA758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110" y="3859932"/>
            <a:ext cx="4425820" cy="9349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EAA2C57C-802F-43D5-BEB5-90765F45D07E}"/>
              </a:ext>
            </a:extLst>
          </p:cNvPr>
          <p:cNvSpPr>
            <a:spLocks noGrp="1"/>
          </p:cNvSpPr>
          <p:nvPr>
            <p:ph type="sldNum" sz="quarter" idx="12"/>
          </p:nvPr>
        </p:nvSpPr>
        <p:spPr/>
        <p:txBody>
          <a:bodyPr/>
          <a:lstStyle/>
          <a:p>
            <a:fld id="{3EC592BA-FC24-4534-831D-AAA3111F2F27}" type="slidenum">
              <a:rPr lang="en-US" smtClean="0"/>
              <a:t>48</a:t>
            </a:fld>
            <a:endParaRPr lang="en-US"/>
          </a:p>
        </p:txBody>
      </p:sp>
    </p:spTree>
    <p:extLst>
      <p:ext uri="{BB962C8B-B14F-4D97-AF65-F5344CB8AC3E}">
        <p14:creationId xmlns:p14="http://schemas.microsoft.com/office/powerpoint/2010/main" val="39268483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5E5-C02F-4DE4-9582-225289FAF8DE}"/>
              </a:ext>
            </a:extLst>
          </p:cNvPr>
          <p:cNvSpPr>
            <a:spLocks noGrp="1"/>
          </p:cNvSpPr>
          <p:nvPr>
            <p:ph type="title"/>
          </p:nvPr>
        </p:nvSpPr>
        <p:spPr/>
        <p:txBody>
          <a:bodyPr/>
          <a:lstStyle/>
          <a:p>
            <a:r>
              <a:rPr lang="en-US" dirty="0"/>
              <a:t>7.2 Grid vs Flexbox</a:t>
            </a:r>
          </a:p>
        </p:txBody>
      </p:sp>
      <p:sp>
        <p:nvSpPr>
          <p:cNvPr id="3" name="Content Placeholder 2">
            <a:extLst>
              <a:ext uri="{FF2B5EF4-FFF2-40B4-BE49-F238E27FC236}">
                <a16:creationId xmlns:a16="http://schemas.microsoft.com/office/drawing/2014/main" id="{8AD0D391-D689-423E-BD39-AFCB64B4FAB0}"/>
              </a:ext>
            </a:extLst>
          </p:cNvPr>
          <p:cNvSpPr>
            <a:spLocks noGrp="1"/>
          </p:cNvSpPr>
          <p:nvPr>
            <p:ph idx="1"/>
          </p:nvPr>
        </p:nvSpPr>
        <p:spPr/>
        <p:txBody>
          <a:bodyPr>
            <a:normAutofit lnSpcReduction="10000"/>
          </a:bodyPr>
          <a:lstStyle/>
          <a:p>
            <a:pPr>
              <a:buFont typeface="Arial" panose="020B0604020202020204" pitchFamily="34" charset="0"/>
              <a:buChar char="•"/>
            </a:pPr>
            <a:r>
              <a:rPr lang="en-US" sz="1700" b="1" dirty="0"/>
              <a:t> Content-first vs layout-first</a:t>
            </a:r>
          </a:p>
          <a:p>
            <a:pPr lvl="1">
              <a:buFont typeface="Arial" panose="020B0604020202020204" pitchFamily="34" charset="0"/>
              <a:buChar char="•"/>
            </a:pPr>
            <a:r>
              <a:rPr lang="en-US" sz="1400" b="1" dirty="0"/>
              <a:t>Flexbox header</a:t>
            </a:r>
          </a:p>
          <a:p>
            <a:pPr lvl="1">
              <a:buFont typeface="Arial" panose="020B0604020202020204" pitchFamily="34" charset="0"/>
              <a:buChar char="•"/>
            </a:pPr>
            <a:endParaRPr lang="en-US" b="1" dirty="0"/>
          </a:p>
          <a:p>
            <a:pPr lvl="1">
              <a:buFont typeface="Arial" panose="020B0604020202020204" pitchFamily="34" charset="0"/>
              <a:buChar char="•"/>
            </a:pPr>
            <a:endParaRPr lang="en-US" b="1" dirty="0"/>
          </a:p>
          <a:p>
            <a:pPr lvl="1">
              <a:buFont typeface="Arial" panose="020B0604020202020204" pitchFamily="34" charset="0"/>
              <a:buChar char="•"/>
            </a:pPr>
            <a:endParaRPr lang="en-US" b="1" dirty="0"/>
          </a:p>
          <a:p>
            <a:pPr lvl="1">
              <a:buFont typeface="Arial" panose="020B0604020202020204" pitchFamily="34" charset="0"/>
              <a:buChar char="•"/>
            </a:pPr>
            <a:endParaRPr lang="en-US" b="1" dirty="0"/>
          </a:p>
          <a:p>
            <a:pPr lvl="1">
              <a:buFont typeface="Arial" panose="020B0604020202020204" pitchFamily="34" charset="0"/>
              <a:buChar char="•"/>
            </a:pPr>
            <a:endParaRPr lang="en-US" b="1" dirty="0"/>
          </a:p>
          <a:p>
            <a:pPr lvl="1">
              <a:buFont typeface="Arial" panose="020B0604020202020204" pitchFamily="34" charset="0"/>
              <a:buChar char="•"/>
            </a:pPr>
            <a:endParaRPr lang="en-US" b="1" dirty="0"/>
          </a:p>
          <a:p>
            <a:pPr lvl="1">
              <a:buFont typeface="Arial" panose="020B0604020202020204" pitchFamily="34" charset="0"/>
              <a:buChar char="•"/>
            </a:pPr>
            <a:endParaRPr lang="en-US" b="1" dirty="0"/>
          </a:p>
          <a:p>
            <a:pPr lvl="1">
              <a:buFont typeface="Arial" panose="020B0604020202020204" pitchFamily="34" charset="0"/>
              <a:buChar char="•"/>
            </a:pPr>
            <a:endParaRPr lang="en-US" b="1" dirty="0"/>
          </a:p>
          <a:p>
            <a:pPr lvl="1">
              <a:buFont typeface="Arial" panose="020B0604020202020204" pitchFamily="34" charset="0"/>
              <a:buChar char="•"/>
            </a:pPr>
            <a:endParaRPr lang="en-US" b="1" dirty="0"/>
          </a:p>
          <a:p>
            <a:pPr lvl="2">
              <a:buFont typeface="Arial" panose="020B0604020202020204" pitchFamily="34" charset="0"/>
              <a:buChar char="•"/>
            </a:pPr>
            <a:endParaRPr lang="en-US" b="1" dirty="0"/>
          </a:p>
          <a:p>
            <a:pPr lvl="2">
              <a:buFont typeface="Arial" panose="020B0604020202020204" pitchFamily="34" charset="0"/>
              <a:buChar char="•"/>
            </a:pPr>
            <a:r>
              <a:rPr lang="en-US" dirty="0"/>
              <a:t>Ở</a:t>
            </a:r>
            <a:r>
              <a:rPr lang="vi-VN" dirty="0"/>
              <a:t> đây là chúng ta để các item tự quyết định vị trí của mình. Chúng ta không phải xác định trước bất cứ điều gì khác ngoài display: flex;</a:t>
            </a:r>
            <a:endParaRPr lang="en-US" dirty="0"/>
          </a:p>
          <a:p>
            <a:pPr lvl="1">
              <a:buFont typeface="Arial" panose="020B0604020202020204" pitchFamily="34" charset="0"/>
              <a:buChar char="•"/>
            </a:pPr>
            <a:endParaRPr lang="en-US" b="1" dirty="0"/>
          </a:p>
          <a:p>
            <a:pPr lvl="1">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6E44B096-7A2B-455B-9E58-3A1E0D22A2C1}"/>
              </a:ext>
            </a:extLst>
          </p:cNvPr>
          <p:cNvPicPr>
            <a:picLocks noChangeAspect="1"/>
          </p:cNvPicPr>
          <p:nvPr/>
        </p:nvPicPr>
        <p:blipFill>
          <a:blip r:embed="rId3"/>
          <a:stretch>
            <a:fillRect/>
          </a:stretch>
        </p:blipFill>
        <p:spPr>
          <a:xfrm>
            <a:off x="1822578" y="2649267"/>
            <a:ext cx="2676606" cy="653769"/>
          </a:xfrm>
          <a:prstGeom prst="rect">
            <a:avLst/>
          </a:prstGeom>
        </p:spPr>
      </p:pic>
      <p:pic>
        <p:nvPicPr>
          <p:cNvPr id="12290" name="Picture 2">
            <a:extLst>
              <a:ext uri="{FF2B5EF4-FFF2-40B4-BE49-F238E27FC236}">
                <a16:creationId xmlns:a16="http://schemas.microsoft.com/office/drawing/2014/main" id="{2DA85FFF-4E12-46D7-BCE4-02BAFB08AA5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3051" y="3470177"/>
            <a:ext cx="4248539" cy="3872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F0CA8DD-3C8D-41BC-9EA4-2206AF7E81D9}"/>
              </a:ext>
            </a:extLst>
          </p:cNvPr>
          <p:cNvPicPr>
            <a:picLocks noChangeAspect="1"/>
          </p:cNvPicPr>
          <p:nvPr/>
        </p:nvPicPr>
        <p:blipFill>
          <a:blip r:embed="rId5"/>
          <a:stretch>
            <a:fillRect/>
          </a:stretch>
        </p:blipFill>
        <p:spPr>
          <a:xfrm>
            <a:off x="1772815" y="3965788"/>
            <a:ext cx="5810250" cy="847725"/>
          </a:xfrm>
          <a:prstGeom prst="rect">
            <a:avLst/>
          </a:prstGeom>
        </p:spPr>
      </p:pic>
      <p:pic>
        <p:nvPicPr>
          <p:cNvPr id="12292" name="Picture 4">
            <a:extLst>
              <a:ext uri="{FF2B5EF4-FFF2-40B4-BE49-F238E27FC236}">
                <a16:creationId xmlns:a16="http://schemas.microsoft.com/office/drawing/2014/main" id="{5D560C0E-F5FE-4A5C-977D-DC4FFF091B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3050" y="4921887"/>
            <a:ext cx="4248539" cy="300038"/>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07777F79-99BE-4F97-B0D0-10882BD7B7FF}"/>
              </a:ext>
            </a:extLst>
          </p:cNvPr>
          <p:cNvSpPr>
            <a:spLocks noGrp="1"/>
          </p:cNvSpPr>
          <p:nvPr>
            <p:ph type="sldNum" sz="quarter" idx="12"/>
          </p:nvPr>
        </p:nvSpPr>
        <p:spPr/>
        <p:txBody>
          <a:bodyPr/>
          <a:lstStyle/>
          <a:p>
            <a:fld id="{3EC592BA-FC24-4534-831D-AAA3111F2F27}" type="slidenum">
              <a:rPr lang="en-US" smtClean="0"/>
              <a:t>49</a:t>
            </a:fld>
            <a:endParaRPr lang="en-US"/>
          </a:p>
        </p:txBody>
      </p:sp>
    </p:spTree>
    <p:extLst>
      <p:ext uri="{BB962C8B-B14F-4D97-AF65-F5344CB8AC3E}">
        <p14:creationId xmlns:p14="http://schemas.microsoft.com/office/powerpoint/2010/main" val="4179464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Table Layout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41705" y="2145772"/>
            <a:ext cx="10213975" cy="4023360"/>
          </a:xfrm>
        </p:spPr>
        <p:txBody>
          <a:bodyPr>
            <a:normAutofit/>
          </a:bodyPr>
          <a:lstStyle/>
          <a:p>
            <a:pPr lvl="1"/>
            <a:r>
              <a:rPr lang="vi-VN" sz="1700" dirty="0">
                <a:latin typeface="Times New Roman" panose="02020603050405020304" pitchFamily="18" charset="0"/>
                <a:cs typeface="Times New Roman" panose="02020603050405020304" pitchFamily="18" charset="0"/>
              </a:rPr>
              <a:t>Việc sử dụng các thẻ trình bày và hình ảnh trong suốt pixel cung cấp các công cụ hạn chế để kiểm soát bố cục trang. Người ta đã sớm phát hiện ra rằng sử dụng các bảng dữ liệu có thể là một công cụ mạnh mẽ để xử lý bố cục.</a:t>
            </a:r>
            <a:endParaRPr lang="en-US" sz="1700" dirty="0">
              <a:latin typeface="Times New Roman" panose="02020603050405020304" pitchFamily="18" charset="0"/>
              <a:cs typeface="Times New Roman" panose="02020603050405020304" pitchFamily="18" charset="0"/>
            </a:endParaRPr>
          </a:p>
          <a:p>
            <a:pPr lvl="1"/>
            <a:r>
              <a:rPr lang="vi-VN" sz="1700" dirty="0">
                <a:latin typeface="Times New Roman" panose="02020603050405020304" pitchFamily="18" charset="0"/>
                <a:cs typeface="Times New Roman" panose="02020603050405020304" pitchFamily="18" charset="0"/>
              </a:rPr>
              <a:t> Đến năm 1996, </a:t>
            </a:r>
            <a:r>
              <a:rPr lang="en-US" sz="1700" dirty="0">
                <a:latin typeface="Times New Roman" panose="02020603050405020304" pitchFamily="18" charset="0"/>
                <a:cs typeface="Times New Roman" panose="02020603050405020304" pitchFamily="18" charset="0"/>
              </a:rPr>
              <a:t>c</a:t>
            </a:r>
            <a:r>
              <a:rPr lang="vi-VN" sz="1700" dirty="0">
                <a:latin typeface="Times New Roman" panose="02020603050405020304" pitchFamily="18" charset="0"/>
                <a:cs typeface="Times New Roman" panose="02020603050405020304" pitchFamily="18" charset="0"/>
              </a:rPr>
              <a:t>ác bảng được thiết kế theo thông số kỹ thuật ban đầu cho HTML để giữ dữ liệu dạng bảng trong các hàng và cột, nhưng rõ ràng là các ô riêng lẻ của một bảng có thể được sử dụng để giữ các thành phần trang với nhau theo bố cục đa chiều.</a:t>
            </a:r>
            <a:endParaRPr lang="en-US" sz="1700" dirty="0">
              <a:latin typeface="Times New Roman" panose="02020603050405020304" pitchFamily="18" charset="0"/>
              <a:cs typeface="Times New Roman" panose="02020603050405020304" pitchFamily="18" charset="0"/>
            </a:endParaRPr>
          </a:p>
          <a:p>
            <a:pPr lvl="1"/>
            <a:endParaRPr lang="en-US"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DDC12E0-D845-450A-A831-DE02650592DE}"/>
              </a:ext>
            </a:extLst>
          </p:cNvPr>
          <p:cNvPicPr>
            <a:picLocks noChangeAspect="1"/>
          </p:cNvPicPr>
          <p:nvPr/>
        </p:nvPicPr>
        <p:blipFill>
          <a:blip r:embed="rId2"/>
          <a:stretch>
            <a:fillRect/>
          </a:stretch>
        </p:blipFill>
        <p:spPr>
          <a:xfrm>
            <a:off x="1883617" y="4157452"/>
            <a:ext cx="8648700" cy="1905000"/>
          </a:xfrm>
          <a:prstGeom prst="rect">
            <a:avLst/>
          </a:prstGeom>
        </p:spPr>
      </p:pic>
      <p:sp>
        <p:nvSpPr>
          <p:cNvPr id="5" name="Slide Number Placeholder 4">
            <a:extLst>
              <a:ext uri="{FF2B5EF4-FFF2-40B4-BE49-F238E27FC236}">
                <a16:creationId xmlns:a16="http://schemas.microsoft.com/office/drawing/2014/main" id="{916F0A1D-9138-410C-A4EE-8FDA50E356C6}"/>
              </a:ext>
            </a:extLst>
          </p:cNvPr>
          <p:cNvSpPr>
            <a:spLocks noGrp="1"/>
          </p:cNvSpPr>
          <p:nvPr>
            <p:ph type="sldNum" sz="quarter" idx="12"/>
          </p:nvPr>
        </p:nvSpPr>
        <p:spPr/>
        <p:txBody>
          <a:bodyPr/>
          <a:lstStyle/>
          <a:p>
            <a:fld id="{3EC592BA-FC24-4534-831D-AAA3111F2F27}" type="slidenum">
              <a:rPr lang="en-US" smtClean="0"/>
              <a:t>5</a:t>
            </a:fld>
            <a:endParaRPr lang="en-US"/>
          </a:p>
        </p:txBody>
      </p:sp>
    </p:spTree>
    <p:extLst>
      <p:ext uri="{BB962C8B-B14F-4D97-AF65-F5344CB8AC3E}">
        <p14:creationId xmlns:p14="http://schemas.microsoft.com/office/powerpoint/2010/main" val="663300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90D58-71F8-4388-A049-70B68296F001}"/>
              </a:ext>
            </a:extLst>
          </p:cNvPr>
          <p:cNvSpPr>
            <a:spLocks noGrp="1"/>
          </p:cNvSpPr>
          <p:nvPr>
            <p:ph type="title"/>
          </p:nvPr>
        </p:nvSpPr>
        <p:spPr/>
        <p:txBody>
          <a:bodyPr/>
          <a:lstStyle/>
          <a:p>
            <a:r>
              <a:rPr lang="en-US" dirty="0"/>
              <a:t>7.2 Grid vs Flexbox</a:t>
            </a:r>
          </a:p>
        </p:txBody>
      </p:sp>
      <p:sp>
        <p:nvSpPr>
          <p:cNvPr id="3" name="Content Placeholder 2">
            <a:extLst>
              <a:ext uri="{FF2B5EF4-FFF2-40B4-BE49-F238E27FC236}">
                <a16:creationId xmlns:a16="http://schemas.microsoft.com/office/drawing/2014/main" id="{3F1E7C88-800C-4919-98E5-F366AC4BBA1E}"/>
              </a:ext>
            </a:extLst>
          </p:cNvPr>
          <p:cNvSpPr>
            <a:spLocks noGrp="1"/>
          </p:cNvSpPr>
          <p:nvPr>
            <p:ph idx="1"/>
          </p:nvPr>
        </p:nvSpPr>
        <p:spPr/>
        <p:txBody>
          <a:bodyPr>
            <a:normAutofit/>
          </a:bodyPr>
          <a:lstStyle/>
          <a:p>
            <a:pPr>
              <a:buFont typeface="Arial" panose="020B0604020202020204" pitchFamily="34" charset="0"/>
              <a:buChar char="•"/>
            </a:pPr>
            <a:r>
              <a:rPr lang="en-US" sz="1700" b="1" dirty="0"/>
              <a:t> Content-first vs layout-first</a:t>
            </a:r>
          </a:p>
          <a:p>
            <a:pPr lvl="1">
              <a:buFont typeface="Arial" panose="020B0604020202020204" pitchFamily="34" charset="0"/>
              <a:buChar char="•"/>
            </a:pPr>
            <a:r>
              <a:rPr lang="en-US" sz="1400" b="1" dirty="0"/>
              <a:t>Grid header</a:t>
            </a:r>
          </a:p>
          <a:p>
            <a:pPr lvl="1">
              <a:buFont typeface="Arial" panose="020B0604020202020204" pitchFamily="34" charset="0"/>
              <a:buChar char="•"/>
            </a:pPr>
            <a:endParaRPr lang="en-US" b="1" dirty="0"/>
          </a:p>
          <a:p>
            <a:pPr lvl="1">
              <a:buFont typeface="Arial" panose="020B0604020202020204" pitchFamily="34" charset="0"/>
              <a:buChar char="•"/>
            </a:pPr>
            <a:endParaRPr lang="en-US" b="1" dirty="0"/>
          </a:p>
          <a:p>
            <a:pPr lvl="1">
              <a:buFont typeface="Arial" panose="020B0604020202020204" pitchFamily="34" charset="0"/>
              <a:buChar char="•"/>
            </a:pPr>
            <a:endParaRPr lang="en-US" b="1" dirty="0"/>
          </a:p>
          <a:p>
            <a:pPr lvl="1">
              <a:buFont typeface="Arial" panose="020B0604020202020204" pitchFamily="34" charset="0"/>
              <a:buChar char="•"/>
            </a:pPr>
            <a:endParaRPr lang="en-US" b="1" dirty="0"/>
          </a:p>
          <a:p>
            <a:pPr lvl="1">
              <a:buFont typeface="Arial" panose="020B0604020202020204" pitchFamily="34" charset="0"/>
              <a:buChar char="•"/>
            </a:pPr>
            <a:endParaRPr lang="en-US" b="1" dirty="0"/>
          </a:p>
          <a:p>
            <a:pPr lvl="1">
              <a:buFont typeface="Arial" panose="020B0604020202020204" pitchFamily="34" charset="0"/>
              <a:buChar char="•"/>
            </a:pPr>
            <a:endParaRPr lang="en-US" b="1" dirty="0"/>
          </a:p>
          <a:p>
            <a:pPr lvl="1">
              <a:buFont typeface="Arial" panose="020B0604020202020204" pitchFamily="34" charset="0"/>
              <a:buChar char="•"/>
            </a:pPr>
            <a:endParaRPr lang="en-US" b="1" dirty="0"/>
          </a:p>
          <a:p>
            <a:pPr lvl="1">
              <a:buFont typeface="Arial" panose="020B0604020202020204" pitchFamily="34" charset="0"/>
              <a:buChar char="•"/>
            </a:pPr>
            <a:endParaRPr lang="en-US" sz="1400" b="1" dirty="0"/>
          </a:p>
          <a:p>
            <a:pPr lvl="1">
              <a:buFont typeface="Arial" panose="020B0604020202020204" pitchFamily="34" charset="0"/>
              <a:buChar char="•"/>
            </a:pPr>
            <a:r>
              <a:rPr lang="en-US" sz="1400" dirty="0" err="1"/>
              <a:t>Sự</a:t>
            </a:r>
            <a:r>
              <a:rPr lang="en-US" sz="1400" dirty="0"/>
              <a:t> </a:t>
            </a:r>
            <a:r>
              <a:rPr lang="en-US" sz="1400" dirty="0" err="1"/>
              <a:t>khác</a:t>
            </a:r>
            <a:r>
              <a:rPr lang="en-US" sz="1400" dirty="0"/>
              <a:t> </a:t>
            </a:r>
            <a:r>
              <a:rPr lang="en-US" sz="1400" dirty="0" err="1"/>
              <a:t>biệt</a:t>
            </a:r>
            <a:r>
              <a:rPr lang="en-US" sz="1400" dirty="0"/>
              <a:t> </a:t>
            </a:r>
            <a:r>
              <a:rPr lang="en-US" sz="1400" dirty="0" err="1"/>
              <a:t>chính</a:t>
            </a:r>
            <a:r>
              <a:rPr lang="en-US" sz="1400" dirty="0"/>
              <a:t> </a:t>
            </a:r>
            <a:r>
              <a:rPr lang="en-US" sz="1400" dirty="0" err="1"/>
              <a:t>với</a:t>
            </a:r>
            <a:r>
              <a:rPr lang="en-US" sz="1400" dirty="0"/>
              <a:t> </a:t>
            </a:r>
            <a:r>
              <a:rPr lang="en-US" sz="1400" dirty="0" err="1"/>
              <a:t>cách</a:t>
            </a:r>
            <a:r>
              <a:rPr lang="en-US" sz="1400" dirty="0"/>
              <a:t> </a:t>
            </a:r>
            <a:r>
              <a:rPr lang="en-US" sz="1400" dirty="0" err="1"/>
              <a:t>tiếp</a:t>
            </a:r>
            <a:r>
              <a:rPr lang="en-US" sz="1400" dirty="0"/>
              <a:t> </a:t>
            </a:r>
            <a:r>
              <a:rPr lang="en-US" sz="1400" dirty="0" err="1"/>
              <a:t>cận</a:t>
            </a:r>
            <a:r>
              <a:rPr lang="en-US" sz="1400" dirty="0"/>
              <a:t> </a:t>
            </a:r>
            <a:r>
              <a:rPr lang="en-US" sz="1400" dirty="0" err="1"/>
              <a:t>này</a:t>
            </a:r>
            <a:r>
              <a:rPr lang="en-US" sz="1400" dirty="0"/>
              <a:t> </a:t>
            </a:r>
            <a:r>
              <a:rPr lang="en-US" sz="1400" dirty="0" err="1"/>
              <a:t>là</a:t>
            </a:r>
            <a:r>
              <a:rPr lang="en-US" sz="1400" dirty="0"/>
              <a:t> </a:t>
            </a:r>
            <a:r>
              <a:rPr lang="en-US" sz="1400" dirty="0" err="1"/>
              <a:t>chúng</a:t>
            </a:r>
            <a:r>
              <a:rPr lang="en-US" sz="1400" dirty="0"/>
              <a:t> ta </a:t>
            </a:r>
            <a:r>
              <a:rPr lang="en-US" sz="1400" dirty="0" err="1"/>
              <a:t>phải</a:t>
            </a:r>
            <a:r>
              <a:rPr lang="en-US" sz="1400" dirty="0"/>
              <a:t> </a:t>
            </a:r>
            <a:r>
              <a:rPr lang="en-US" sz="1400" dirty="0" err="1"/>
              <a:t>xác</a:t>
            </a:r>
            <a:r>
              <a:rPr lang="en-US" sz="1400" dirty="0"/>
              <a:t> </a:t>
            </a:r>
            <a:r>
              <a:rPr lang="en-US" sz="1400" dirty="0" err="1"/>
              <a:t>định</a:t>
            </a:r>
            <a:r>
              <a:rPr lang="en-US" sz="1400" dirty="0"/>
              <a:t> </a:t>
            </a:r>
            <a:r>
              <a:rPr lang="en-US" sz="1400" dirty="0" err="1"/>
              <a:t>các</a:t>
            </a:r>
            <a:r>
              <a:rPr lang="en-US" sz="1400" dirty="0"/>
              <a:t> </a:t>
            </a:r>
            <a:r>
              <a:rPr lang="en-US" sz="1400" dirty="0" err="1"/>
              <a:t>cột</a:t>
            </a:r>
            <a:r>
              <a:rPr lang="en-US" sz="1400" dirty="0"/>
              <a:t> - </a:t>
            </a:r>
            <a:r>
              <a:rPr lang="en-US" sz="1400" dirty="0" err="1"/>
              <a:t>bố</a:t>
            </a:r>
            <a:r>
              <a:rPr lang="en-US" sz="1400" dirty="0"/>
              <a:t> </a:t>
            </a:r>
            <a:r>
              <a:rPr lang="en-US" sz="1400" dirty="0" err="1"/>
              <a:t>cục</a:t>
            </a:r>
            <a:r>
              <a:rPr lang="en-US" sz="1400" dirty="0"/>
              <a:t> - </a:t>
            </a:r>
            <a:r>
              <a:rPr lang="en-US" sz="1400" dirty="0" err="1"/>
              <a:t>đầu</a:t>
            </a:r>
            <a:r>
              <a:rPr lang="en-US" sz="1400" dirty="0"/>
              <a:t> </a:t>
            </a:r>
            <a:r>
              <a:rPr lang="en-US" sz="1400" dirty="0" err="1"/>
              <a:t>tiên</a:t>
            </a:r>
            <a:r>
              <a:rPr lang="en-US" sz="1400" dirty="0"/>
              <a:t>. </a:t>
            </a:r>
            <a:r>
              <a:rPr lang="en-US" sz="1400" dirty="0" err="1"/>
              <a:t>Chúng</a:t>
            </a:r>
            <a:r>
              <a:rPr lang="en-US" sz="1400" dirty="0"/>
              <a:t> ta </a:t>
            </a:r>
            <a:r>
              <a:rPr lang="en-US" sz="1400" dirty="0" err="1"/>
              <a:t>bắt</a:t>
            </a:r>
            <a:r>
              <a:rPr lang="en-US" sz="1400" dirty="0"/>
              <a:t> </a:t>
            </a:r>
            <a:r>
              <a:rPr lang="en-US" sz="1400" dirty="0" err="1"/>
              <a:t>đầu</a:t>
            </a:r>
            <a:r>
              <a:rPr lang="en-US" sz="1400" dirty="0"/>
              <a:t> </a:t>
            </a:r>
            <a:r>
              <a:rPr lang="en-US" sz="1400" dirty="0" err="1"/>
              <a:t>với</a:t>
            </a:r>
            <a:r>
              <a:rPr lang="en-US" sz="1400" dirty="0"/>
              <a:t> </a:t>
            </a:r>
            <a:r>
              <a:rPr lang="en-US" sz="1400" dirty="0" err="1"/>
              <a:t>việc</a:t>
            </a:r>
            <a:r>
              <a:rPr lang="en-US" sz="1400" dirty="0"/>
              <a:t> </a:t>
            </a:r>
            <a:r>
              <a:rPr lang="en-US" sz="1400" dirty="0" err="1"/>
              <a:t>xác</a:t>
            </a:r>
            <a:r>
              <a:rPr lang="en-US" sz="1400" dirty="0"/>
              <a:t> </a:t>
            </a:r>
            <a:r>
              <a:rPr lang="en-US" sz="1400" dirty="0" err="1"/>
              <a:t>định</a:t>
            </a:r>
            <a:r>
              <a:rPr lang="en-US" sz="1400" dirty="0"/>
              <a:t> </a:t>
            </a:r>
            <a:r>
              <a:rPr lang="en-US" sz="1400" dirty="0" err="1"/>
              <a:t>chiều</a:t>
            </a:r>
            <a:r>
              <a:rPr lang="en-US" sz="1400" dirty="0"/>
              <a:t> </a:t>
            </a:r>
            <a:r>
              <a:rPr lang="en-US" sz="1400" dirty="0" err="1"/>
              <a:t>rộng</a:t>
            </a:r>
            <a:r>
              <a:rPr lang="en-US" sz="1400" dirty="0"/>
              <a:t> </a:t>
            </a:r>
            <a:r>
              <a:rPr lang="en-US" sz="1400" dirty="0" err="1"/>
              <a:t>của</a:t>
            </a:r>
            <a:r>
              <a:rPr lang="en-US" sz="1400" dirty="0"/>
              <a:t> </a:t>
            </a:r>
            <a:r>
              <a:rPr lang="en-US" sz="1400" dirty="0" err="1"/>
              <a:t>các</a:t>
            </a:r>
            <a:r>
              <a:rPr lang="en-US" sz="1400" dirty="0"/>
              <a:t> </a:t>
            </a:r>
            <a:r>
              <a:rPr lang="en-US" sz="1400" dirty="0" err="1"/>
              <a:t>cột</a:t>
            </a:r>
            <a:r>
              <a:rPr lang="en-US" sz="1400" dirty="0"/>
              <a:t>, </a:t>
            </a:r>
            <a:r>
              <a:rPr lang="en-US" sz="1400" dirty="0" err="1"/>
              <a:t>và</a:t>
            </a:r>
            <a:r>
              <a:rPr lang="en-US" sz="1400" dirty="0"/>
              <a:t> </a:t>
            </a:r>
            <a:r>
              <a:rPr lang="en-US" sz="1400" dirty="0" err="1"/>
              <a:t>sau</a:t>
            </a:r>
            <a:r>
              <a:rPr lang="en-US" sz="1400" dirty="0"/>
              <a:t> </a:t>
            </a:r>
            <a:r>
              <a:rPr lang="en-US" sz="1400" dirty="0" err="1"/>
              <a:t>đó</a:t>
            </a:r>
            <a:r>
              <a:rPr lang="en-US" sz="1400" dirty="0"/>
              <a:t> </a:t>
            </a:r>
            <a:r>
              <a:rPr lang="en-US" sz="1400" dirty="0" err="1"/>
              <a:t>chúng</a:t>
            </a:r>
            <a:r>
              <a:rPr lang="en-US" sz="1400" dirty="0"/>
              <a:t> ta </a:t>
            </a:r>
            <a:r>
              <a:rPr lang="en-US" sz="1400" dirty="0" err="1"/>
              <a:t>đặt</a:t>
            </a:r>
            <a:r>
              <a:rPr lang="en-US" sz="1400" dirty="0"/>
              <a:t> </a:t>
            </a:r>
            <a:r>
              <a:rPr lang="en-US" sz="1400" dirty="0" err="1"/>
              <a:t>nội</a:t>
            </a:r>
            <a:r>
              <a:rPr lang="en-US" sz="1400" dirty="0"/>
              <a:t> dung </a:t>
            </a:r>
            <a:r>
              <a:rPr lang="en-US" sz="1400" dirty="0" err="1"/>
              <a:t>vào</a:t>
            </a:r>
            <a:r>
              <a:rPr lang="en-US" sz="1400" dirty="0"/>
              <a:t> </a:t>
            </a:r>
            <a:r>
              <a:rPr lang="en-US" sz="1400" dirty="0" err="1"/>
              <a:t>các</a:t>
            </a:r>
            <a:r>
              <a:rPr lang="en-US" sz="1400" dirty="0"/>
              <a:t> ô </a:t>
            </a:r>
            <a:r>
              <a:rPr lang="en-US" sz="1400" dirty="0" err="1"/>
              <a:t>có</a:t>
            </a:r>
            <a:r>
              <a:rPr lang="en-US" sz="1400" dirty="0"/>
              <a:t> </a:t>
            </a:r>
            <a:r>
              <a:rPr lang="en-US" sz="1400" dirty="0" err="1"/>
              <a:t>sẵn</a:t>
            </a:r>
            <a:r>
              <a:rPr lang="en-US" sz="1400" dirty="0"/>
              <a:t> </a:t>
            </a:r>
            <a:r>
              <a:rPr lang="en-US" sz="1400" dirty="0" err="1"/>
              <a:t>trong</a:t>
            </a:r>
            <a:r>
              <a:rPr lang="en-US" sz="1400" dirty="0"/>
              <a:t> grid.</a:t>
            </a:r>
            <a:endParaRPr lang="en-US" sz="1400" b="1" dirty="0"/>
          </a:p>
          <a:p>
            <a:pPr lvl="1">
              <a:buFont typeface="Arial" panose="020B0604020202020204" pitchFamily="34" charset="0"/>
              <a:buChar char="•"/>
            </a:pPr>
            <a:endParaRPr lang="en-US" b="1" dirty="0"/>
          </a:p>
          <a:p>
            <a:endParaRPr lang="en-US" dirty="0"/>
          </a:p>
        </p:txBody>
      </p:sp>
      <p:pic>
        <p:nvPicPr>
          <p:cNvPr id="4" name="Picture 3">
            <a:extLst>
              <a:ext uri="{FF2B5EF4-FFF2-40B4-BE49-F238E27FC236}">
                <a16:creationId xmlns:a16="http://schemas.microsoft.com/office/drawing/2014/main" id="{AE14BCC8-C913-4FF5-83AD-2DCDCAADABC1}"/>
              </a:ext>
            </a:extLst>
          </p:cNvPr>
          <p:cNvPicPr>
            <a:picLocks noChangeAspect="1"/>
          </p:cNvPicPr>
          <p:nvPr/>
        </p:nvPicPr>
        <p:blipFill>
          <a:blip r:embed="rId3"/>
          <a:stretch>
            <a:fillRect/>
          </a:stretch>
        </p:blipFill>
        <p:spPr>
          <a:xfrm>
            <a:off x="1828799" y="2627330"/>
            <a:ext cx="3047514" cy="707569"/>
          </a:xfrm>
          <a:prstGeom prst="rect">
            <a:avLst/>
          </a:prstGeom>
        </p:spPr>
      </p:pic>
      <p:pic>
        <p:nvPicPr>
          <p:cNvPr id="13314" name="Picture 2">
            <a:extLst>
              <a:ext uri="{FF2B5EF4-FFF2-40B4-BE49-F238E27FC236}">
                <a16:creationId xmlns:a16="http://schemas.microsoft.com/office/drawing/2014/main" id="{508A521B-6241-407D-90E1-E775E316AD3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6595" y="3523102"/>
            <a:ext cx="5106333" cy="46542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9FFDD824-E009-47B0-ADEC-E850EF4CD9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6595" y="4082806"/>
            <a:ext cx="4994989" cy="74300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BB4CBF3-4B50-43D6-B2DA-CF29A95DDD08}"/>
              </a:ext>
            </a:extLst>
          </p:cNvPr>
          <p:cNvSpPr>
            <a:spLocks noGrp="1"/>
          </p:cNvSpPr>
          <p:nvPr>
            <p:ph type="sldNum" sz="quarter" idx="12"/>
          </p:nvPr>
        </p:nvSpPr>
        <p:spPr/>
        <p:txBody>
          <a:bodyPr/>
          <a:lstStyle/>
          <a:p>
            <a:fld id="{3EC592BA-FC24-4534-831D-AAA3111F2F27}" type="slidenum">
              <a:rPr lang="en-US" smtClean="0"/>
              <a:t>50</a:t>
            </a:fld>
            <a:endParaRPr lang="en-US"/>
          </a:p>
        </p:txBody>
      </p:sp>
    </p:spTree>
    <p:extLst>
      <p:ext uri="{BB962C8B-B14F-4D97-AF65-F5344CB8AC3E}">
        <p14:creationId xmlns:p14="http://schemas.microsoft.com/office/powerpoint/2010/main" val="824846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DEEE-589D-418A-A60A-E725DAF5B986}"/>
              </a:ext>
            </a:extLst>
          </p:cNvPr>
          <p:cNvSpPr>
            <a:spLocks noGrp="1"/>
          </p:cNvSpPr>
          <p:nvPr>
            <p:ph type="title"/>
          </p:nvPr>
        </p:nvSpPr>
        <p:spPr/>
        <p:txBody>
          <a:bodyPr/>
          <a:lstStyle/>
          <a:p>
            <a:r>
              <a:rPr lang="en-US" dirty="0"/>
              <a:t>7.2 Grid vs Flexbox</a:t>
            </a:r>
          </a:p>
        </p:txBody>
      </p:sp>
      <p:pic>
        <p:nvPicPr>
          <p:cNvPr id="4" name="Content Placeholder 3">
            <a:extLst>
              <a:ext uri="{FF2B5EF4-FFF2-40B4-BE49-F238E27FC236}">
                <a16:creationId xmlns:a16="http://schemas.microsoft.com/office/drawing/2014/main" id="{B2CEC3D3-5AF6-49D3-A50B-20B349BA6BB9}"/>
              </a:ext>
            </a:extLst>
          </p:cNvPr>
          <p:cNvPicPr>
            <a:picLocks noGrp="1" noChangeAspect="1"/>
          </p:cNvPicPr>
          <p:nvPr>
            <p:ph idx="1"/>
          </p:nvPr>
        </p:nvPicPr>
        <p:blipFill>
          <a:blip r:embed="rId2"/>
          <a:stretch>
            <a:fillRect/>
          </a:stretch>
        </p:blipFill>
        <p:spPr>
          <a:xfrm>
            <a:off x="2108719" y="2288043"/>
            <a:ext cx="3345056" cy="646628"/>
          </a:xfrm>
          <a:prstGeom prst="rect">
            <a:avLst/>
          </a:prstGeom>
        </p:spPr>
      </p:pic>
      <p:sp>
        <p:nvSpPr>
          <p:cNvPr id="5" name="Content Placeholder 2">
            <a:extLst>
              <a:ext uri="{FF2B5EF4-FFF2-40B4-BE49-F238E27FC236}">
                <a16:creationId xmlns:a16="http://schemas.microsoft.com/office/drawing/2014/main" id="{846A4A08-D566-4B8C-B263-0DC525DEA880}"/>
              </a:ext>
            </a:extLst>
          </p:cNvPr>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2"/>
            <a:r>
              <a:rPr lang="vi-VN" dirty="0">
                <a:latin typeface="Times New Roman" panose="02020603050405020304" pitchFamily="18" charset="0"/>
              </a:rPr>
              <a:t>Để thay đổi </a:t>
            </a:r>
            <a:r>
              <a:rPr lang="vi-VN" i="1" dirty="0">
                <a:latin typeface="Times New Roman" panose="02020603050405020304" pitchFamily="18" charset="0"/>
              </a:rPr>
              <a:t>logout</a:t>
            </a:r>
            <a:r>
              <a:rPr lang="vi-VN" dirty="0">
                <a:latin typeface="Times New Roman" panose="02020603050405020304" pitchFamily="18" charset="0"/>
              </a:rPr>
              <a:t> sang phía bên tay phải, chúng ta sẽ đặt nó vào cột thứ mười, như sau:</a:t>
            </a:r>
            <a:endParaRPr lang="en-US" b="1" dirty="0">
              <a:latin typeface="Times New Roman" panose="02020603050405020304" pitchFamily="18" charset="0"/>
            </a:endParaRPr>
          </a:p>
          <a:p>
            <a:endParaRPr lang="en-US" dirty="0">
              <a:latin typeface="Times New Roman" panose="02020603050405020304" pitchFamily="18" charset="0"/>
            </a:endParaRPr>
          </a:p>
        </p:txBody>
      </p:sp>
      <p:pic>
        <p:nvPicPr>
          <p:cNvPr id="14338" name="Picture 2">
            <a:extLst>
              <a:ext uri="{FF2B5EF4-FFF2-40B4-BE49-F238E27FC236}">
                <a16:creationId xmlns:a16="http://schemas.microsoft.com/office/drawing/2014/main" id="{436255A4-1B7B-4DF1-8C73-B01CB324F6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8090" y="3188060"/>
            <a:ext cx="5218922" cy="73527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557D40DD-70E0-495B-A85E-9AD87D672EDF}"/>
              </a:ext>
            </a:extLst>
          </p:cNvPr>
          <p:cNvSpPr>
            <a:spLocks noGrp="1"/>
          </p:cNvSpPr>
          <p:nvPr>
            <p:ph type="sldNum" sz="quarter" idx="12"/>
          </p:nvPr>
        </p:nvSpPr>
        <p:spPr/>
        <p:txBody>
          <a:bodyPr/>
          <a:lstStyle/>
          <a:p>
            <a:fld id="{3EC592BA-FC24-4534-831D-AAA3111F2F27}" type="slidenum">
              <a:rPr lang="en-US" smtClean="0"/>
              <a:t>51</a:t>
            </a:fld>
            <a:endParaRPr lang="en-US"/>
          </a:p>
        </p:txBody>
      </p:sp>
    </p:spTree>
    <p:extLst>
      <p:ext uri="{BB962C8B-B14F-4D97-AF65-F5344CB8AC3E}">
        <p14:creationId xmlns:p14="http://schemas.microsoft.com/office/powerpoint/2010/main" val="1424926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C798-AECE-40FF-AEB6-1EDE9848B37D}"/>
              </a:ext>
            </a:extLst>
          </p:cNvPr>
          <p:cNvSpPr>
            <a:spLocks noGrp="1"/>
          </p:cNvSpPr>
          <p:nvPr>
            <p:ph type="title"/>
          </p:nvPr>
        </p:nvSpPr>
        <p:spPr/>
        <p:txBody>
          <a:bodyPr/>
          <a:lstStyle/>
          <a:p>
            <a:r>
              <a:rPr lang="en-US" dirty="0"/>
              <a:t>7.2 Grid vs Flexbox</a:t>
            </a:r>
          </a:p>
        </p:txBody>
      </p:sp>
      <p:sp>
        <p:nvSpPr>
          <p:cNvPr id="3" name="Content Placeholder 2">
            <a:extLst>
              <a:ext uri="{FF2B5EF4-FFF2-40B4-BE49-F238E27FC236}">
                <a16:creationId xmlns:a16="http://schemas.microsoft.com/office/drawing/2014/main" id="{EF7FFCAD-400D-4F3B-A84B-50169C560F2C}"/>
              </a:ext>
            </a:extLst>
          </p:cNvPr>
          <p:cNvSpPr>
            <a:spLocks noGrp="1"/>
          </p:cNvSpPr>
          <p:nvPr>
            <p:ph idx="1"/>
          </p:nvPr>
        </p:nvSpPr>
        <p:spPr>
          <a:xfrm>
            <a:off x="1097280" y="1845734"/>
            <a:ext cx="10058400" cy="2446348"/>
          </a:xfrm>
        </p:spPr>
        <p:txBody>
          <a:bodyPr>
            <a:noAutofit/>
          </a:bodyPr>
          <a:lstStyle/>
          <a:p>
            <a:pPr>
              <a:buFont typeface="Arial" panose="020B0604020202020204" pitchFamily="34" charset="0"/>
              <a:buChar char="•"/>
            </a:pPr>
            <a:r>
              <a:rPr lang="en-US" sz="1700" dirty="0"/>
              <a:t> </a:t>
            </a:r>
            <a:r>
              <a:rPr lang="vi-VN" sz="1700" dirty="0"/>
              <a:t>CSS Grid là hệ thống dựng layout 2 chiều, có nghĩa là chúng ta có thể xử lý theo cột và hàng, không giống như Flexbox là hệ thống layout 1 chiều. ( xử lý theo 1 cột hoặc 1 hàng ).</a:t>
            </a:r>
            <a:endParaRPr lang="en-US" sz="1700" dirty="0"/>
          </a:p>
          <a:p>
            <a:pPr>
              <a:buFont typeface="Arial" panose="020B0604020202020204" pitchFamily="34" charset="0"/>
              <a:buChar char="•"/>
            </a:pPr>
            <a:r>
              <a:rPr lang="en-US" sz="1700" dirty="0"/>
              <a:t> </a:t>
            </a:r>
            <a:r>
              <a:rPr lang="vi-VN" sz="1700" dirty="0"/>
              <a:t>Điểm khác biệt cốt lõi giữa CSS Grid và Flexbox đó là: CSS Grid tiếp cận theo hướng nội dung còn Flexbox tiếp cận theo hướng bố cục (layout). Nếu bạn biết được rõ trước nội dung mình cần trình bày hãy dùng CSS Grid ngược lại thì chọn CSS Flexbox.</a:t>
            </a:r>
            <a:endParaRPr lang="en-US" sz="1700" dirty="0"/>
          </a:p>
          <a:p>
            <a:pPr>
              <a:buFont typeface="Arial" panose="020B0604020202020204" pitchFamily="34" charset="0"/>
              <a:buChar char="•"/>
            </a:pPr>
            <a:r>
              <a:rPr lang="en-US" sz="1700" dirty="0"/>
              <a:t> </a:t>
            </a:r>
            <a:r>
              <a:rPr lang="vi-VN" sz="1700" dirty="0"/>
              <a:t>Flexbox phù hợp với các website có layout đơn giản, CSS Grid phù hợp với website có layout phức tạp hơn.</a:t>
            </a:r>
            <a:endParaRPr lang="en-US" sz="1700" dirty="0"/>
          </a:p>
          <a:p>
            <a:pPr>
              <a:buFont typeface="Arial" panose="020B0604020202020204" pitchFamily="34" charset="0"/>
              <a:buChar char="•"/>
            </a:pPr>
            <a:r>
              <a:rPr lang="en-US" sz="1700" dirty="0"/>
              <a:t> </a:t>
            </a:r>
            <a:r>
              <a:rPr lang="vi-VN" sz="1700" dirty="0"/>
              <a:t>Nếu bạn chỉ cần dựng layout theo 1 hàng hoặc 1 cột thì Flexbox sẽ phù hợp hơn. Ngược lại, nếu bạn muốn xác định lưới và điều chỉnh nội dung theo 2 chiều - CSS Grid sẽ là lựa chọn của bạn.</a:t>
            </a:r>
          </a:p>
          <a:p>
            <a:br>
              <a:rPr lang="vi-VN" sz="1700" dirty="0"/>
            </a:br>
            <a:endParaRPr lang="en-US" sz="1700" dirty="0"/>
          </a:p>
        </p:txBody>
      </p:sp>
      <p:pic>
        <p:nvPicPr>
          <p:cNvPr id="15362" name="Picture 2">
            <a:extLst>
              <a:ext uri="{FF2B5EF4-FFF2-40B4-BE49-F238E27FC236}">
                <a16:creationId xmlns:a16="http://schemas.microsoft.com/office/drawing/2014/main" id="{8ECD2809-40F3-488C-B750-A73829B3AA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1225" y="4449870"/>
            <a:ext cx="3219936" cy="181097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10D2BF2-0840-4612-B3EC-A48B518BE681}"/>
              </a:ext>
            </a:extLst>
          </p:cNvPr>
          <p:cNvSpPr>
            <a:spLocks noGrp="1"/>
          </p:cNvSpPr>
          <p:nvPr>
            <p:ph type="sldNum" sz="quarter" idx="12"/>
          </p:nvPr>
        </p:nvSpPr>
        <p:spPr/>
        <p:txBody>
          <a:bodyPr/>
          <a:lstStyle/>
          <a:p>
            <a:fld id="{3EC592BA-FC24-4534-831D-AAA3111F2F27}" type="slidenum">
              <a:rPr lang="en-US" smtClean="0"/>
              <a:t>52</a:t>
            </a:fld>
            <a:endParaRPr lang="en-US"/>
          </a:p>
        </p:txBody>
      </p:sp>
    </p:spTree>
    <p:extLst>
      <p:ext uri="{BB962C8B-B14F-4D97-AF65-F5344CB8AC3E}">
        <p14:creationId xmlns:p14="http://schemas.microsoft.com/office/powerpoint/2010/main" val="41969317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Kết quả hình ảnh cho thank for listening">
            <a:extLst>
              <a:ext uri="{FF2B5EF4-FFF2-40B4-BE49-F238E27FC236}">
                <a16:creationId xmlns:a16="http://schemas.microsoft.com/office/drawing/2014/main" id="{B155AEA5-38E8-4469-B090-7E1E9406A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560" y="2161310"/>
            <a:ext cx="5748823" cy="346961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7CF2F9C-A489-4196-8181-44B446CA63A5}"/>
              </a:ext>
            </a:extLst>
          </p:cNvPr>
          <p:cNvSpPr>
            <a:spLocks noGrp="1"/>
          </p:cNvSpPr>
          <p:nvPr>
            <p:ph type="sldNum" sz="quarter" idx="12"/>
          </p:nvPr>
        </p:nvSpPr>
        <p:spPr/>
        <p:txBody>
          <a:bodyPr/>
          <a:lstStyle/>
          <a:p>
            <a:fld id="{3EC592BA-FC24-4534-831D-AAA3111F2F27}" type="slidenum">
              <a:rPr lang="en-US" smtClean="0"/>
              <a:t>53</a:t>
            </a:fld>
            <a:endParaRPr lang="en-US"/>
          </a:p>
        </p:txBody>
      </p:sp>
    </p:spTree>
    <p:extLst>
      <p:ext uri="{BB962C8B-B14F-4D97-AF65-F5344CB8AC3E}">
        <p14:creationId xmlns:p14="http://schemas.microsoft.com/office/powerpoint/2010/main" val="37897970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8346-62C5-4F91-B098-97DC2FFA291C}"/>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a16="http://schemas.microsoft.com/office/drawing/2014/main" id="{E132905F-7660-4D2C-87B7-0B2243D7001E}"/>
              </a:ext>
            </a:extLst>
          </p:cNvPr>
          <p:cNvSpPr>
            <a:spLocks noGrp="1"/>
          </p:cNvSpPr>
          <p:nvPr>
            <p:ph idx="1"/>
          </p:nvPr>
        </p:nvSpPr>
        <p:spPr/>
        <p:txBody>
          <a:bodyPr/>
          <a:lstStyle/>
          <a:p>
            <a:r>
              <a:rPr lang="en-US" dirty="0">
                <a:hlinkClick r:id="rId2"/>
              </a:rPr>
              <a:t>https://drafts.csswg.org/css-flexbox/</a:t>
            </a:r>
            <a:endParaRPr lang="en-US" dirty="0"/>
          </a:p>
          <a:p>
            <a:pPr marL="0" indent="0">
              <a:buNone/>
            </a:pPr>
            <a:r>
              <a:rPr lang="en-US" dirty="0">
                <a:hlinkClick r:id="rId3"/>
              </a:rPr>
              <a:t>https://drafts.csswg.org/css-grid/</a:t>
            </a:r>
            <a:endParaRPr lang="en-US" dirty="0"/>
          </a:p>
          <a:p>
            <a:pPr marL="0" indent="0">
              <a:buNone/>
            </a:pPr>
            <a:r>
              <a:rPr lang="en-US" dirty="0">
                <a:hlinkClick r:id="rId4"/>
              </a:rPr>
              <a:t>https://drafts.csswg.org/css-align/</a:t>
            </a:r>
            <a:endParaRPr lang="en-US" dirty="0"/>
          </a:p>
          <a:p>
            <a:pPr marL="0" indent="0">
              <a:buNone/>
            </a:pPr>
            <a:r>
              <a:rPr lang="en-US" dirty="0">
                <a:hlinkClick r:id="rId5"/>
              </a:rPr>
              <a:t>http://grid-layout.com/history.html?fbclid=IwAR2crstK3qnxZUbKWLUZDD4hTqBign6KDelbmoa6KhSk9QPNXQg3LWWJmEE</a:t>
            </a:r>
            <a:endParaRPr lang="en-US" dirty="0"/>
          </a:p>
        </p:txBody>
      </p:sp>
      <p:sp>
        <p:nvSpPr>
          <p:cNvPr id="4" name="Slide Number Placeholder 3">
            <a:extLst>
              <a:ext uri="{FF2B5EF4-FFF2-40B4-BE49-F238E27FC236}">
                <a16:creationId xmlns:a16="http://schemas.microsoft.com/office/drawing/2014/main" id="{C0D7A0FD-BF7C-48A0-9A2C-1A86A13A02FE}"/>
              </a:ext>
            </a:extLst>
          </p:cNvPr>
          <p:cNvSpPr>
            <a:spLocks noGrp="1"/>
          </p:cNvSpPr>
          <p:nvPr>
            <p:ph type="sldNum" sz="quarter" idx="12"/>
          </p:nvPr>
        </p:nvSpPr>
        <p:spPr/>
        <p:txBody>
          <a:bodyPr/>
          <a:lstStyle/>
          <a:p>
            <a:fld id="{3EC592BA-FC24-4534-831D-AAA3111F2F27}" type="slidenum">
              <a:rPr lang="en-US" smtClean="0"/>
              <a:t>54</a:t>
            </a:fld>
            <a:endParaRPr lang="en-US"/>
          </a:p>
        </p:txBody>
      </p:sp>
    </p:spTree>
    <p:extLst>
      <p:ext uri="{BB962C8B-B14F-4D97-AF65-F5344CB8AC3E}">
        <p14:creationId xmlns:p14="http://schemas.microsoft.com/office/powerpoint/2010/main" val="1270573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Table Layout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r>
              <a:rPr lang="en-US" sz="1700" dirty="0" err="1">
                <a:latin typeface="Times New Roman" panose="02020603050405020304" pitchFamily="18" charset="0"/>
                <a:cs typeface="Times New Roman" panose="02020603050405020304" pitchFamily="18" charset="0"/>
              </a:rPr>
              <a:t>Mặc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dù</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không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được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thiết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kế</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bố</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bảng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đã</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trở</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thành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phương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pháp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bố</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nội</a:t>
            </a:r>
            <a:r>
              <a:rPr lang="en-US" sz="1700" dirty="0">
                <a:latin typeface="Times New Roman" panose="02020603050405020304" pitchFamily="18" charset="0"/>
                <a:cs typeface="Times New Roman" panose="02020603050405020304" pitchFamily="18" charset="0"/>
              </a:rPr>
              <a:t> dung </a:t>
            </a:r>
            <a:r>
              <a:rPr lang="en-US" sz="1700" dirty="0" err="1">
                <a:latin typeface="Times New Roman" panose="02020603050405020304" pitchFamily="18" charset="0"/>
                <a:cs typeface="Times New Roman" panose="02020603050405020304" pitchFamily="18" charset="0"/>
              </a:rPr>
              <a:t>trang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những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năm</a:t>
            </a:r>
            <a:r>
              <a:rPr lang="en-US" sz="1700" dirty="0">
                <a:latin typeface="Times New Roman" panose="02020603050405020304" pitchFamily="18" charset="0"/>
                <a:cs typeface="Times New Roman" panose="02020603050405020304" pitchFamily="18" charset="0"/>
              </a:rPr>
              <a:t> 2000. </a:t>
            </a:r>
            <a:r>
              <a:rPr lang="en-US" sz="1700" dirty="0" err="1">
                <a:latin typeface="Times New Roman" panose="02020603050405020304" pitchFamily="18" charset="0"/>
                <a:cs typeface="Times New Roman" panose="02020603050405020304" pitchFamily="18" charset="0"/>
              </a:rPr>
              <a:t>Giống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như</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việc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dụng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thẻ</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bày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được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nêu</a:t>
            </a:r>
            <a:r>
              <a:rPr lang="en-US" sz="1700" dirty="0">
                <a:latin typeface="Times New Roman" panose="02020603050405020304" pitchFamily="18" charset="0"/>
                <a:cs typeface="Times New Roman" panose="02020603050405020304" pitchFamily="18" charset="0"/>
              </a:rPr>
              <a:t> ở </a:t>
            </a:r>
            <a:r>
              <a:rPr lang="en-US" sz="1700" dirty="0" err="1">
                <a:latin typeface="Times New Roman" panose="02020603050405020304" pitchFamily="18" charset="0"/>
                <a:cs typeface="Times New Roman" panose="02020603050405020304" pitchFamily="18" charset="0"/>
              </a:rPr>
              <a:t>trên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việc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dụng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bảng</a:t>
            </a:r>
            <a:r>
              <a:rPr lang="en-US" sz="1700" dirty="0">
                <a:latin typeface="Times New Roman" panose="02020603050405020304" pitchFamily="18" charset="0"/>
                <a:cs typeface="Times New Roman" panose="02020603050405020304" pitchFamily="18" charset="0"/>
              </a:rPr>
              <a:t> HTML </a:t>
            </a:r>
            <a:r>
              <a:rPr lang="en-US" sz="1700" dirty="0" err="1">
                <a:latin typeface="Times New Roman" panose="02020603050405020304" pitchFamily="18" charset="0"/>
                <a:cs typeface="Times New Roman" panose="02020603050405020304" pitchFamily="18" charset="0"/>
              </a:rPr>
              <a:t>để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kiểm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bản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trình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bày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đã</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vỡ</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sự</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hợp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lý</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của</a:t>
            </a:r>
            <a:r>
              <a:rPr lang="en-US" sz="1700" dirty="0">
                <a:latin typeface="Times New Roman" panose="02020603050405020304" pitchFamily="18" charset="0"/>
                <a:cs typeface="Times New Roman" panose="02020603050405020304" pitchFamily="18" charset="0"/>
              </a:rPr>
              <a:t> HTML </a:t>
            </a:r>
            <a:r>
              <a:rPr lang="en-US" sz="1700" dirty="0" err="1">
                <a:latin typeface="Times New Roman" panose="02020603050405020304" pitchFamily="18" charset="0"/>
                <a:cs typeface="Times New Roman" panose="02020603050405020304" pitchFamily="18" charset="0"/>
              </a:rPr>
              <a:t>chỉ</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được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dụng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mô</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tả</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cấu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trúc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của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một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Chỉnh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sửa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cồng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kềnh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khăn</a:t>
            </a:r>
            <a:r>
              <a:rPr lang="en-US" sz="1700" dirty="0">
                <a:latin typeface="Times New Roman" panose="02020603050405020304" pitchFamily="18" charset="0"/>
                <a:cs typeface="Times New Roman" panose="02020603050405020304" pitchFamily="18" charset="0"/>
              </a:rPr>
              <a:t>.</a:t>
            </a:r>
          </a:p>
          <a:p>
            <a:endParaRPr lang="en-US" sz="17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E8D8E90-ECA2-4629-A9A3-133FEFB9B7CE}"/>
              </a:ext>
            </a:extLst>
          </p:cNvPr>
          <p:cNvSpPr>
            <a:spLocks noGrp="1"/>
          </p:cNvSpPr>
          <p:nvPr>
            <p:ph type="sldNum" sz="quarter" idx="12"/>
          </p:nvPr>
        </p:nvSpPr>
        <p:spPr/>
        <p:txBody>
          <a:bodyPr/>
          <a:lstStyle/>
          <a:p>
            <a:fld id="{3EC592BA-FC24-4534-831D-AAA3111F2F27}" type="slidenum">
              <a:rPr lang="en-US" smtClean="0"/>
              <a:t>6</a:t>
            </a:fld>
            <a:endParaRPr lang="en-US"/>
          </a:p>
        </p:txBody>
      </p:sp>
    </p:spTree>
    <p:extLst>
      <p:ext uri="{BB962C8B-B14F-4D97-AF65-F5344CB8AC3E}">
        <p14:creationId xmlns:p14="http://schemas.microsoft.com/office/powerpoint/2010/main" val="52505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4. Frames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r>
              <a:rPr lang="en-US" sz="1700" dirty="0" err="1">
                <a:latin typeface="Times New Roman" panose="02020603050405020304" pitchFamily="18" charset="0"/>
                <a:cs typeface="Times New Roman" panose="02020603050405020304" pitchFamily="18" charset="0"/>
              </a:rPr>
              <a:t>Cũng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khoảng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thời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gian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bảng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được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dụng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bố</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việc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dụng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khung</a:t>
            </a:r>
            <a:r>
              <a:rPr lang="en-US" sz="1700" dirty="0">
                <a:latin typeface="Times New Roman" panose="02020603050405020304" pitchFamily="18" charset="0"/>
                <a:cs typeface="Times New Roman" panose="02020603050405020304" pitchFamily="18" charset="0"/>
              </a:rPr>
              <a:t> HTML </a:t>
            </a:r>
            <a:r>
              <a:rPr lang="en-US" sz="1700" dirty="0" err="1">
                <a:latin typeface="Times New Roman" panose="02020603050405020304" pitchFamily="18" charset="0"/>
                <a:cs typeface="Times New Roman" panose="02020603050405020304" pitchFamily="18" charset="0"/>
              </a:rPr>
              <a:t>là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phổ</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biến</a:t>
            </a:r>
            <a:r>
              <a:rPr lang="en-US" sz="1700" dirty="0">
                <a:latin typeface="Times New Roman" panose="02020603050405020304" pitchFamily="18" charset="0"/>
                <a:cs typeface="Times New Roman" panose="02020603050405020304" pitchFamily="18" charset="0"/>
              </a:rPr>
              <a:t>. </a:t>
            </a:r>
          </a:p>
          <a:p>
            <a:pPr lvl="1"/>
            <a:r>
              <a:rPr lang="en-US" sz="1700" dirty="0" err="1">
                <a:latin typeface="Times New Roman" panose="02020603050405020304" pitchFamily="18" charset="0"/>
                <a:cs typeface="Times New Roman" panose="02020603050405020304" pitchFamily="18" charset="0"/>
              </a:rPr>
              <a:t>Khi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dụng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thẻ</a:t>
            </a:r>
            <a:r>
              <a:rPr lang="en-US" sz="1700" dirty="0">
                <a:latin typeface="Times New Roman" panose="02020603050405020304" pitchFamily="18" charset="0"/>
                <a:cs typeface="Times New Roman" panose="02020603050405020304" pitchFamily="18" charset="0"/>
              </a:rPr>
              <a:t> &lt;frameset&gt;, </a:t>
            </a:r>
            <a:r>
              <a:rPr lang="en-US" sz="1700" dirty="0" err="1">
                <a:latin typeface="Times New Roman" panose="02020603050405020304" pitchFamily="18" charset="0"/>
                <a:cs typeface="Times New Roman" panose="02020603050405020304" pitchFamily="18" charset="0"/>
              </a:rPr>
              <a:t>một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tài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liệu</a:t>
            </a:r>
            <a:r>
              <a:rPr lang="en-US" sz="1700" dirty="0">
                <a:latin typeface="Times New Roman" panose="02020603050405020304" pitchFamily="18" charset="0"/>
                <a:cs typeface="Times New Roman" panose="02020603050405020304" pitchFamily="18" charset="0"/>
              </a:rPr>
              <a:t> HTML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chỉ</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định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vực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của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nơi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tệp</a:t>
            </a:r>
            <a:r>
              <a:rPr lang="en-US" sz="1700" dirty="0">
                <a:latin typeface="Times New Roman" panose="02020603050405020304" pitchFamily="18" charset="0"/>
                <a:cs typeface="Times New Roman" panose="02020603050405020304" pitchFamily="18" charset="0"/>
              </a:rPr>
              <a:t> HTML </a:t>
            </a:r>
            <a:r>
              <a:rPr lang="en-US" sz="1700" dirty="0" err="1">
                <a:latin typeface="Times New Roman" panose="02020603050405020304" pitchFamily="18" charset="0"/>
                <a:cs typeface="Times New Roman" panose="02020603050405020304" pitchFamily="18" charset="0"/>
              </a:rPr>
              <a:t>khác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được</a:t>
            </a:r>
            <a:r>
              <a:rPr lang="en-US" sz="1700" dirty="0">
                <a:latin typeface="Times New Roman" panose="02020603050405020304" pitchFamily="18" charset="0"/>
                <a:cs typeface="Times New Roman" panose="02020603050405020304" pitchFamily="18" charset="0"/>
              </a:rPr>
              <a:t> bao </a:t>
            </a:r>
            <a:r>
              <a:rPr lang="en-US" sz="1700" dirty="0" err="1">
                <a:latin typeface="Times New Roman" panose="02020603050405020304" pitchFamily="18" charset="0"/>
                <a:cs typeface="Times New Roman" panose="02020603050405020304" pitchFamily="18" charset="0"/>
              </a:rPr>
              <a:t>gồm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bằng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dụng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thẻ</a:t>
            </a:r>
            <a:r>
              <a:rPr lang="en-US" sz="1700" dirty="0">
                <a:latin typeface="Times New Roman" panose="02020603050405020304" pitchFamily="18" charset="0"/>
                <a:cs typeface="Times New Roman" panose="02020603050405020304" pitchFamily="18" charset="0"/>
              </a:rPr>
              <a:t> &lt;frame </a:t>
            </a:r>
            <a:r>
              <a:rPr lang="en-US" sz="1700" dirty="0" err="1">
                <a:latin typeface="Times New Roman" panose="02020603050405020304" pitchFamily="18" charset="0"/>
                <a:cs typeface="Times New Roman" panose="02020603050405020304" pitchFamily="18" charset="0"/>
              </a:rPr>
              <a:t>src</a:t>
            </a:r>
            <a:r>
              <a:rPr lang="en-US" sz="1700" dirty="0">
                <a:latin typeface="Times New Roman" panose="02020603050405020304" pitchFamily="18" charset="0"/>
                <a:cs typeface="Times New Roman" panose="02020603050405020304" pitchFamily="18" charset="0"/>
              </a:rPr>
              <a:t>&gt;.</a:t>
            </a:r>
          </a:p>
          <a:p>
            <a:pPr lvl="1"/>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khung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thậm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được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lồng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nhau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để</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kiểm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soát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tốt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hơn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dụ</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dưới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đây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thấy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năm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trang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riêng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biệt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được</a:t>
            </a:r>
            <a:r>
              <a:rPr lang="en-US" sz="1700" dirty="0">
                <a:latin typeface="Times New Roman" panose="02020603050405020304" pitchFamily="18" charset="0"/>
                <a:cs typeface="Times New Roman" panose="02020603050405020304" pitchFamily="18" charset="0"/>
              </a:rPr>
              <a:t> bao </a:t>
            </a:r>
            <a:r>
              <a:rPr lang="en-US" sz="1700" dirty="0" err="1">
                <a:latin typeface="Times New Roman" panose="02020603050405020304" pitchFamily="18" charset="0"/>
                <a:cs typeface="Times New Roman" panose="02020603050405020304" pitchFamily="18" charset="0"/>
              </a:rPr>
              <a:t>gồm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thẻ</a:t>
            </a:r>
            <a:r>
              <a:rPr lang="en-US" sz="1700" dirty="0">
                <a:latin typeface="Times New Roman" panose="02020603050405020304" pitchFamily="18" charset="0"/>
                <a:cs typeface="Times New Roman" panose="02020603050405020304" pitchFamily="18" charset="0"/>
              </a:rPr>
              <a:t> &lt;frameset&gt; </a:t>
            </a:r>
            <a:r>
              <a:rPr lang="en-US" sz="1700" dirty="0" err="1">
                <a:latin typeface="Times New Roman" panose="02020603050405020304" pitchFamily="18" charset="0"/>
                <a:cs typeface="Times New Roman" panose="02020603050405020304" pitchFamily="18" charset="0"/>
              </a:rPr>
              <a:t>chính</a:t>
            </a:r>
            <a:r>
              <a:rPr lang="en-US" sz="1700" dirty="0">
                <a:latin typeface="Times New Roman" panose="02020603050405020304" pitchFamily="18" charset="0"/>
                <a:cs typeface="Times New Roman" panose="02020603050405020304" pitchFamily="18" charset="0"/>
              </a:rPr>
              <a:t>.</a:t>
            </a:r>
          </a:p>
          <a:p>
            <a:endParaRPr lang="en-US" sz="17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F82B26-50A3-4344-B94B-47825B63EECF}"/>
              </a:ext>
            </a:extLst>
          </p:cNvPr>
          <p:cNvSpPr>
            <a:spLocks noGrp="1"/>
          </p:cNvSpPr>
          <p:nvPr>
            <p:ph type="sldNum" sz="quarter" idx="12"/>
          </p:nvPr>
        </p:nvSpPr>
        <p:spPr/>
        <p:txBody>
          <a:bodyPr/>
          <a:lstStyle/>
          <a:p>
            <a:fld id="{3EC592BA-FC24-4534-831D-AAA3111F2F27}" type="slidenum">
              <a:rPr lang="en-US" smtClean="0"/>
              <a:t>7</a:t>
            </a:fld>
            <a:endParaRPr lang="en-US"/>
          </a:p>
        </p:txBody>
      </p:sp>
    </p:spTree>
    <p:extLst>
      <p:ext uri="{BB962C8B-B14F-4D97-AF65-F5344CB8AC3E}">
        <p14:creationId xmlns:p14="http://schemas.microsoft.com/office/powerpoint/2010/main" val="2384488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Frames</a:t>
            </a:r>
            <a:endParaRPr lang="en-US" dirty="0"/>
          </a:p>
        </p:txBody>
      </p:sp>
      <p:pic>
        <p:nvPicPr>
          <p:cNvPr id="4" name="Picture 3">
            <a:extLst>
              <a:ext uri="{FF2B5EF4-FFF2-40B4-BE49-F238E27FC236}">
                <a16:creationId xmlns:a16="http://schemas.microsoft.com/office/drawing/2014/main" id="{49E66058-4C99-4D4B-9CBB-349F7CF8CA57}"/>
              </a:ext>
            </a:extLst>
          </p:cNvPr>
          <p:cNvPicPr>
            <a:picLocks noChangeAspect="1"/>
          </p:cNvPicPr>
          <p:nvPr/>
        </p:nvPicPr>
        <p:blipFill>
          <a:blip r:embed="rId2"/>
          <a:stretch>
            <a:fillRect/>
          </a:stretch>
        </p:blipFill>
        <p:spPr>
          <a:xfrm>
            <a:off x="1852612" y="2047875"/>
            <a:ext cx="8486775" cy="2762250"/>
          </a:xfrm>
          <a:prstGeom prst="rect">
            <a:avLst/>
          </a:prstGeom>
        </p:spPr>
      </p:pic>
      <p:sp>
        <p:nvSpPr>
          <p:cNvPr id="3" name="Slide Number Placeholder 2">
            <a:extLst>
              <a:ext uri="{FF2B5EF4-FFF2-40B4-BE49-F238E27FC236}">
                <a16:creationId xmlns:a16="http://schemas.microsoft.com/office/drawing/2014/main" id="{DBCDCC21-6BD6-4C4A-A8E2-45C5284D99A2}"/>
              </a:ext>
            </a:extLst>
          </p:cNvPr>
          <p:cNvSpPr>
            <a:spLocks noGrp="1"/>
          </p:cNvSpPr>
          <p:nvPr>
            <p:ph type="sldNum" sz="quarter" idx="12"/>
          </p:nvPr>
        </p:nvSpPr>
        <p:spPr/>
        <p:txBody>
          <a:bodyPr/>
          <a:lstStyle/>
          <a:p>
            <a:fld id="{3EC592BA-FC24-4534-831D-AAA3111F2F27}" type="slidenum">
              <a:rPr lang="en-US" smtClean="0"/>
              <a:t>8</a:t>
            </a:fld>
            <a:endParaRPr lang="en-US"/>
          </a:p>
        </p:txBody>
      </p:sp>
    </p:spTree>
    <p:extLst>
      <p:ext uri="{BB962C8B-B14F-4D97-AF65-F5344CB8AC3E}">
        <p14:creationId xmlns:p14="http://schemas.microsoft.com/office/powerpoint/2010/main" val="3043559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Client-Side Imagemaps	</a:t>
            </a:r>
            <a:endParaRPr lang="en-US" dirty="0"/>
          </a:p>
        </p:txBody>
      </p:sp>
      <p:sp>
        <p:nvSpPr>
          <p:cNvPr id="3" name="Content Placeholder 2"/>
          <p:cNvSpPr>
            <a:spLocks noGrp="1"/>
          </p:cNvSpPr>
          <p:nvPr>
            <p:ph idx="1"/>
          </p:nvPr>
        </p:nvSpPr>
        <p:spPr/>
        <p:txBody>
          <a:bodyPr>
            <a:normAutofit/>
          </a:bodyPr>
          <a:lstStyle/>
          <a:p>
            <a:pPr lvl="1"/>
            <a:r>
              <a:rPr lang="en-US" sz="1700" dirty="0"/>
              <a:t>Client-side imagemaps </a:t>
            </a:r>
            <a:r>
              <a:rPr lang="en-US" sz="1700" dirty="0" err="1"/>
              <a:t>là</a:t>
            </a:r>
            <a:r>
              <a:rPr lang="en-US" sz="1700" dirty="0"/>
              <a:t> </a:t>
            </a:r>
            <a:r>
              <a:rPr lang="en-US" sz="1700" dirty="0" err="1"/>
              <a:t>hình</a:t>
            </a:r>
            <a:r>
              <a:rPr lang="en-US" sz="1700" dirty="0"/>
              <a:t> </a:t>
            </a:r>
            <a:r>
              <a:rPr lang="en-US" sz="1700" dirty="0" err="1"/>
              <a:t>ảnh</a:t>
            </a:r>
            <a:r>
              <a:rPr lang="en-US" sz="1700" dirty="0"/>
              <a:t> </a:t>
            </a:r>
            <a:r>
              <a:rPr lang="en-US" sz="1700" dirty="0" err="1"/>
              <a:t>lớn</a:t>
            </a:r>
            <a:r>
              <a:rPr lang="en-US" sz="1700" dirty="0"/>
              <a:t> </a:t>
            </a:r>
            <a:r>
              <a:rPr lang="en-US" sz="1700" dirty="0" err="1"/>
              <a:t>với</a:t>
            </a:r>
            <a:r>
              <a:rPr lang="en-US" sz="1700" dirty="0"/>
              <a:t> </a:t>
            </a:r>
            <a:r>
              <a:rPr lang="en-US" sz="1700" dirty="0" err="1"/>
              <a:t>các</a:t>
            </a:r>
            <a:r>
              <a:rPr lang="en-US" sz="1700" dirty="0"/>
              <a:t> </a:t>
            </a:r>
            <a:r>
              <a:rPr lang="en-US" sz="1700" dirty="0" err="1"/>
              <a:t>khu</a:t>
            </a:r>
            <a:r>
              <a:rPr lang="en-US" sz="1700" dirty="0"/>
              <a:t> </a:t>
            </a:r>
            <a:r>
              <a:rPr lang="en-US" sz="1700" dirty="0" err="1"/>
              <a:t>vực</a:t>
            </a:r>
            <a:r>
              <a:rPr lang="en-US" sz="1700" dirty="0"/>
              <a:t> (hotspots) </a:t>
            </a:r>
            <a:r>
              <a:rPr lang="en-US" sz="1700" dirty="0" err="1"/>
              <a:t>mà</a:t>
            </a:r>
            <a:r>
              <a:rPr lang="en-US" sz="1700" dirty="0"/>
              <a:t> </a:t>
            </a:r>
            <a:r>
              <a:rPr lang="en-US" sz="1700" dirty="0" err="1"/>
              <a:t>bạn</a:t>
            </a:r>
            <a:r>
              <a:rPr lang="en-US" sz="1700" dirty="0"/>
              <a:t> </a:t>
            </a:r>
            <a:r>
              <a:rPr lang="en-US" sz="1700" dirty="0" err="1"/>
              <a:t>có</a:t>
            </a:r>
            <a:r>
              <a:rPr lang="en-US" sz="1700" dirty="0"/>
              <a:t> </a:t>
            </a:r>
            <a:r>
              <a:rPr lang="en-US" sz="1700" dirty="0" err="1"/>
              <a:t>thể</a:t>
            </a:r>
            <a:r>
              <a:rPr lang="en-US" sz="1700" dirty="0"/>
              <a:t> </a:t>
            </a:r>
            <a:r>
              <a:rPr lang="en-US" sz="1700" dirty="0" err="1"/>
              <a:t>nhấp</a:t>
            </a:r>
            <a:r>
              <a:rPr lang="en-US" sz="1700" dirty="0"/>
              <a:t> </a:t>
            </a:r>
            <a:r>
              <a:rPr lang="en-US" sz="1700" dirty="0" err="1"/>
              <a:t>vào</a:t>
            </a:r>
            <a:r>
              <a:rPr lang="en-US" sz="1700" dirty="0"/>
              <a:t> </a:t>
            </a:r>
            <a:r>
              <a:rPr lang="en-US" sz="1700" dirty="0" err="1"/>
              <a:t>để</a:t>
            </a:r>
            <a:r>
              <a:rPr lang="en-US" sz="1700" dirty="0"/>
              <a:t> </a:t>
            </a:r>
            <a:r>
              <a:rPr lang="en-US" sz="1700" dirty="0" err="1"/>
              <a:t>liên</a:t>
            </a:r>
            <a:r>
              <a:rPr lang="en-US" sz="1700" dirty="0"/>
              <a:t> </a:t>
            </a:r>
            <a:r>
              <a:rPr lang="en-US" sz="1700" dirty="0" err="1"/>
              <a:t>kết</a:t>
            </a:r>
            <a:r>
              <a:rPr lang="en-US" sz="1700" dirty="0"/>
              <a:t> </a:t>
            </a:r>
            <a:r>
              <a:rPr lang="en-US" sz="1700" dirty="0" err="1"/>
              <a:t>đến</a:t>
            </a:r>
            <a:r>
              <a:rPr lang="en-US" sz="1700" dirty="0"/>
              <a:t> </a:t>
            </a:r>
            <a:r>
              <a:rPr lang="en-US" sz="1700" dirty="0" err="1"/>
              <a:t>các</a:t>
            </a:r>
            <a:r>
              <a:rPr lang="en-US" sz="1700" dirty="0"/>
              <a:t> </a:t>
            </a:r>
            <a:r>
              <a:rPr lang="en-US" sz="1700" dirty="0" err="1"/>
              <a:t>trang</a:t>
            </a:r>
            <a:r>
              <a:rPr lang="en-US" sz="1700" dirty="0"/>
              <a:t> </a:t>
            </a:r>
            <a:r>
              <a:rPr lang="en-US" sz="1700" dirty="0" err="1"/>
              <a:t>khác</a:t>
            </a:r>
            <a:r>
              <a:rPr lang="en-US" sz="1700" dirty="0"/>
              <a:t>.</a:t>
            </a:r>
          </a:p>
          <a:p>
            <a:pPr lvl="1"/>
            <a:r>
              <a:rPr lang="en-US" sz="1700" dirty="0" err="1"/>
              <a:t>Các</a:t>
            </a:r>
            <a:r>
              <a:rPr lang="en-US" sz="1700" dirty="0"/>
              <a:t> </a:t>
            </a:r>
            <a:r>
              <a:rPr lang="en-US" sz="1700" dirty="0" err="1"/>
              <a:t>nhà</a:t>
            </a:r>
            <a:r>
              <a:rPr lang="en-US" sz="1700" dirty="0"/>
              <a:t> </a:t>
            </a:r>
            <a:r>
              <a:rPr lang="en-US" sz="1700" dirty="0" err="1"/>
              <a:t>thiết</a:t>
            </a:r>
            <a:r>
              <a:rPr lang="en-US" sz="1700" dirty="0"/>
              <a:t> </a:t>
            </a:r>
            <a:r>
              <a:rPr lang="en-US" sz="1700" dirty="0" err="1"/>
              <a:t>kế</a:t>
            </a:r>
            <a:r>
              <a:rPr lang="en-US" sz="1700" dirty="0"/>
              <a:t> </a:t>
            </a:r>
            <a:r>
              <a:rPr lang="en-US" sz="1700" dirty="0" err="1"/>
              <a:t>đồ</a:t>
            </a:r>
            <a:r>
              <a:rPr lang="en-US" sz="1700" dirty="0"/>
              <a:t> </a:t>
            </a:r>
            <a:r>
              <a:rPr lang="en-US" sz="1700" dirty="0" err="1"/>
              <a:t>họa</a:t>
            </a:r>
            <a:r>
              <a:rPr lang="en-US" sz="1700" dirty="0"/>
              <a:t> </a:t>
            </a:r>
            <a:r>
              <a:rPr lang="en-US" sz="1700" dirty="0" err="1"/>
              <a:t>yêu</a:t>
            </a:r>
            <a:r>
              <a:rPr lang="en-US" sz="1700" dirty="0"/>
              <a:t> </a:t>
            </a:r>
            <a:r>
              <a:rPr lang="en-US" sz="1700" dirty="0" err="1"/>
              <a:t>thích</a:t>
            </a:r>
            <a:r>
              <a:rPr lang="en-US" sz="1700" dirty="0"/>
              <a:t> </a:t>
            </a:r>
            <a:r>
              <a:rPr lang="en-US" sz="1700" dirty="0" err="1"/>
              <a:t>bản</a:t>
            </a:r>
            <a:r>
              <a:rPr lang="en-US" sz="1700" dirty="0"/>
              <a:t> </a:t>
            </a:r>
            <a:r>
              <a:rPr lang="en-US" sz="1700" dirty="0" err="1"/>
              <a:t>đồ</a:t>
            </a:r>
            <a:r>
              <a:rPr lang="en-US" sz="1700" dirty="0"/>
              <a:t> </a:t>
            </a:r>
            <a:r>
              <a:rPr lang="en-US" sz="1700" dirty="0" err="1"/>
              <a:t>hình</a:t>
            </a:r>
            <a:r>
              <a:rPr lang="en-US" sz="1700" dirty="0"/>
              <a:t> </a:t>
            </a:r>
            <a:r>
              <a:rPr lang="en-US" sz="1700" dirty="0" err="1"/>
              <a:t>ảnh</a:t>
            </a:r>
            <a:r>
              <a:rPr lang="en-US" sz="1700" dirty="0"/>
              <a:t> </a:t>
            </a:r>
            <a:r>
              <a:rPr lang="en-US" sz="1700" dirty="0" err="1"/>
              <a:t>vì</a:t>
            </a:r>
            <a:r>
              <a:rPr lang="en-US" sz="1700" dirty="0"/>
              <a:t> </a:t>
            </a:r>
            <a:r>
              <a:rPr lang="en-US" sz="1700" dirty="0" err="1"/>
              <a:t>họ</a:t>
            </a:r>
            <a:r>
              <a:rPr lang="en-US" sz="1700" dirty="0"/>
              <a:t> </a:t>
            </a:r>
            <a:r>
              <a:rPr lang="en-US" sz="1700" dirty="0" err="1"/>
              <a:t>có</a:t>
            </a:r>
            <a:r>
              <a:rPr lang="en-US" sz="1700" dirty="0"/>
              <a:t> </a:t>
            </a:r>
            <a:r>
              <a:rPr lang="en-US" sz="1700" dirty="0" err="1"/>
              <a:t>thể</a:t>
            </a:r>
            <a:r>
              <a:rPr lang="en-US" sz="1700" dirty="0"/>
              <a:t> </a:t>
            </a:r>
            <a:r>
              <a:rPr lang="en-US" sz="1700" dirty="0" err="1"/>
              <a:t>tạo</a:t>
            </a:r>
            <a:r>
              <a:rPr lang="en-US" sz="1700" dirty="0"/>
              <a:t> ra </a:t>
            </a:r>
            <a:r>
              <a:rPr lang="en-US" sz="1700" dirty="0" err="1"/>
              <a:t>các</a:t>
            </a:r>
            <a:r>
              <a:rPr lang="en-US" sz="1700" dirty="0"/>
              <a:t> </a:t>
            </a:r>
            <a:r>
              <a:rPr lang="en-US" sz="1700" dirty="0" err="1"/>
              <a:t>hình</a:t>
            </a:r>
            <a:r>
              <a:rPr lang="en-US" sz="1700" dirty="0"/>
              <a:t> </a:t>
            </a:r>
            <a:r>
              <a:rPr lang="en-US" sz="1700" dirty="0" err="1"/>
              <a:t>ảnh</a:t>
            </a:r>
            <a:r>
              <a:rPr lang="en-US" sz="1700" dirty="0"/>
              <a:t> </a:t>
            </a:r>
            <a:r>
              <a:rPr lang="en-US" sz="1700" dirty="0" err="1"/>
              <a:t>tinh</a:t>
            </a:r>
            <a:r>
              <a:rPr lang="en-US" sz="1700" dirty="0"/>
              <a:t> vi </a:t>
            </a:r>
            <a:r>
              <a:rPr lang="en-US" sz="1700" dirty="0" err="1"/>
              <a:t>trong</a:t>
            </a:r>
            <a:r>
              <a:rPr lang="en-US" sz="1700" dirty="0"/>
              <a:t> Photoshop </a:t>
            </a:r>
            <a:r>
              <a:rPr lang="en-US" sz="1700" dirty="0" err="1"/>
              <a:t>và</a:t>
            </a:r>
            <a:r>
              <a:rPr lang="en-US" sz="1700" dirty="0"/>
              <a:t> </a:t>
            </a:r>
            <a:r>
              <a:rPr lang="en-US" sz="1700" dirty="0" err="1"/>
              <a:t>biết</a:t>
            </a:r>
            <a:r>
              <a:rPr lang="en-US" sz="1700" dirty="0"/>
              <a:t> </a:t>
            </a:r>
            <a:r>
              <a:rPr lang="en-US" sz="1700" dirty="0" err="1"/>
              <a:t>rằng</a:t>
            </a:r>
            <a:r>
              <a:rPr lang="en-US" sz="1700" dirty="0"/>
              <a:t> </a:t>
            </a:r>
            <a:r>
              <a:rPr lang="en-US" sz="1700" dirty="0" err="1"/>
              <a:t>thiết</a:t>
            </a:r>
            <a:r>
              <a:rPr lang="en-US" sz="1700" dirty="0"/>
              <a:t> </a:t>
            </a:r>
            <a:r>
              <a:rPr lang="en-US" sz="1700" dirty="0" err="1"/>
              <a:t>kế</a:t>
            </a:r>
            <a:r>
              <a:rPr lang="en-US" sz="1700" dirty="0"/>
              <a:t> </a:t>
            </a:r>
            <a:r>
              <a:rPr lang="en-US" sz="1700" dirty="0" err="1"/>
              <a:t>sẽ</a:t>
            </a:r>
            <a:r>
              <a:rPr lang="en-US" sz="1700" dirty="0"/>
              <a:t> </a:t>
            </a:r>
            <a:r>
              <a:rPr lang="en-US" sz="1700" dirty="0" err="1"/>
              <a:t>trông</a:t>
            </a:r>
            <a:r>
              <a:rPr lang="en-US" sz="1700" dirty="0"/>
              <a:t> </a:t>
            </a:r>
            <a:r>
              <a:rPr lang="en-US" sz="1700" dirty="0" err="1"/>
              <a:t>giống</a:t>
            </a:r>
            <a:r>
              <a:rPr lang="en-US" sz="1700" dirty="0"/>
              <a:t> </a:t>
            </a:r>
            <a:r>
              <a:rPr lang="en-US" sz="1700" dirty="0" err="1"/>
              <a:t>hệt</a:t>
            </a:r>
            <a:r>
              <a:rPr lang="en-US" sz="1700" dirty="0"/>
              <a:t> </a:t>
            </a:r>
            <a:r>
              <a:rPr lang="en-US" sz="1700" dirty="0" err="1"/>
              <a:t>như</a:t>
            </a:r>
            <a:r>
              <a:rPr lang="en-US" sz="1700" dirty="0"/>
              <a:t> </a:t>
            </a:r>
            <a:r>
              <a:rPr lang="en-US" sz="1700" dirty="0" err="1"/>
              <a:t>khi</a:t>
            </a:r>
            <a:r>
              <a:rPr lang="en-US" sz="1700" dirty="0"/>
              <a:t> </a:t>
            </a:r>
            <a:r>
              <a:rPr lang="en-US" sz="1700" dirty="0" err="1"/>
              <a:t>xem</a:t>
            </a:r>
            <a:r>
              <a:rPr lang="en-US" sz="1700" dirty="0"/>
              <a:t> </a:t>
            </a:r>
            <a:r>
              <a:rPr lang="en-US" sz="1700" dirty="0" err="1"/>
              <a:t>trên</a:t>
            </a:r>
            <a:r>
              <a:rPr lang="en-US" sz="1700" dirty="0"/>
              <a:t> </a:t>
            </a:r>
            <a:r>
              <a:rPr lang="en-US" sz="1700" dirty="0" err="1"/>
              <a:t>trình</a:t>
            </a:r>
            <a:r>
              <a:rPr lang="en-US" sz="1700" dirty="0"/>
              <a:t> </a:t>
            </a:r>
            <a:r>
              <a:rPr lang="en-US" sz="1700" dirty="0" err="1"/>
              <a:t>duyệt</a:t>
            </a:r>
            <a:endParaRPr lang="en-US" sz="1700" dirty="0"/>
          </a:p>
          <a:p>
            <a:pPr lvl="1"/>
            <a:r>
              <a:rPr lang="en-US" sz="1700" dirty="0"/>
              <a:t>hotspots </a:t>
            </a:r>
            <a:r>
              <a:rPr lang="en-US" sz="1700" dirty="0" err="1"/>
              <a:t>được</a:t>
            </a:r>
            <a:r>
              <a:rPr lang="en-US" sz="1700" dirty="0"/>
              <a:t> </a:t>
            </a:r>
            <a:r>
              <a:rPr lang="en-US" sz="1700" dirty="0" err="1"/>
              <a:t>tạo</a:t>
            </a:r>
            <a:r>
              <a:rPr lang="en-US" sz="1700" dirty="0"/>
              <a:t> </a:t>
            </a:r>
            <a:r>
              <a:rPr lang="en-US" sz="1700" dirty="0" err="1"/>
              <a:t>bằng</a:t>
            </a:r>
            <a:r>
              <a:rPr lang="en-US" sz="1700" dirty="0"/>
              <a:t> </a:t>
            </a:r>
            <a:r>
              <a:rPr lang="en-US" sz="1700" dirty="0" err="1"/>
              <a:t>một</a:t>
            </a:r>
            <a:r>
              <a:rPr lang="en-US" sz="1700" dirty="0"/>
              <a:t> </a:t>
            </a:r>
            <a:r>
              <a:rPr lang="en-US" sz="1700" dirty="0" err="1"/>
              <a:t>số</a:t>
            </a:r>
            <a:r>
              <a:rPr lang="en-US" sz="1700" dirty="0"/>
              <a:t> </a:t>
            </a:r>
            <a:r>
              <a:rPr lang="en-US" sz="1700" dirty="0" err="1"/>
              <a:t>mã</a:t>
            </a:r>
            <a:r>
              <a:rPr lang="en-US" sz="1700" dirty="0"/>
              <a:t> HTML </a:t>
            </a:r>
            <a:r>
              <a:rPr lang="en-US" sz="1700" dirty="0" err="1"/>
              <a:t>đơn</a:t>
            </a:r>
            <a:r>
              <a:rPr lang="en-US" sz="1700" dirty="0"/>
              <a:t> </a:t>
            </a:r>
            <a:r>
              <a:rPr lang="en-US" sz="1700" dirty="0" err="1"/>
              <a:t>giản</a:t>
            </a:r>
            <a:r>
              <a:rPr lang="en-US" sz="1700" dirty="0"/>
              <a:t> </a:t>
            </a:r>
            <a:r>
              <a:rPr lang="en-US" sz="1700" dirty="0" err="1"/>
              <a:t>chỉ</a:t>
            </a:r>
            <a:r>
              <a:rPr lang="en-US" sz="1700" dirty="0"/>
              <a:t> </a:t>
            </a:r>
            <a:r>
              <a:rPr lang="en-US" sz="1700" dirty="0" err="1"/>
              <a:t>định</a:t>
            </a:r>
            <a:r>
              <a:rPr lang="en-US" sz="1700" dirty="0"/>
              <a:t> </a:t>
            </a:r>
            <a:r>
              <a:rPr lang="en-US" sz="1700" dirty="0" err="1"/>
              <a:t>tọa</a:t>
            </a:r>
            <a:r>
              <a:rPr lang="en-US" sz="1700" dirty="0"/>
              <a:t> </a:t>
            </a:r>
            <a:r>
              <a:rPr lang="en-US" sz="1700" dirty="0" err="1"/>
              <a:t>độ</a:t>
            </a:r>
            <a:r>
              <a:rPr lang="en-US" sz="1700" dirty="0"/>
              <a:t> </a:t>
            </a:r>
            <a:r>
              <a:rPr lang="en-US" sz="1700" dirty="0" err="1"/>
              <a:t>cho</a:t>
            </a:r>
            <a:r>
              <a:rPr lang="en-US" sz="1700" dirty="0"/>
              <a:t> </a:t>
            </a:r>
            <a:r>
              <a:rPr lang="en-US" sz="1700" dirty="0" err="1"/>
              <a:t>hình</a:t>
            </a:r>
            <a:r>
              <a:rPr lang="en-US" sz="1700" dirty="0"/>
              <a:t> </a:t>
            </a:r>
            <a:r>
              <a:rPr lang="en-US" sz="1700" dirty="0" err="1"/>
              <a:t>chữ</a:t>
            </a:r>
            <a:r>
              <a:rPr lang="en-US" sz="1700" dirty="0"/>
              <a:t> </a:t>
            </a:r>
            <a:r>
              <a:rPr lang="en-US" sz="1700" dirty="0" err="1"/>
              <a:t>nhật</a:t>
            </a:r>
            <a:r>
              <a:rPr lang="en-US" sz="1700" dirty="0"/>
              <a:t> (</a:t>
            </a:r>
            <a:r>
              <a:rPr lang="en-US" sz="1700" dirty="0" err="1"/>
              <a:t>lá</a:t>
            </a:r>
            <a:r>
              <a:rPr lang="en-US" sz="1700" dirty="0"/>
              <a:t> </a:t>
            </a:r>
            <a:r>
              <a:rPr lang="en-US" sz="1700" dirty="0" err="1"/>
              <a:t>cờ</a:t>
            </a:r>
            <a:r>
              <a:rPr lang="en-US" sz="1700" dirty="0"/>
              <a:t>), </a:t>
            </a:r>
            <a:r>
              <a:rPr lang="en-US" sz="1700" dirty="0" err="1"/>
              <a:t>hình</a:t>
            </a:r>
            <a:r>
              <a:rPr lang="en-US" sz="1700" dirty="0"/>
              <a:t> </a:t>
            </a:r>
            <a:r>
              <a:rPr lang="en-US" sz="1700" dirty="0" err="1"/>
              <a:t>tròn</a:t>
            </a:r>
            <a:r>
              <a:rPr lang="en-US" sz="1700" dirty="0"/>
              <a:t> (</a:t>
            </a:r>
            <a:r>
              <a:rPr lang="en-US" sz="1700" dirty="0" err="1"/>
              <a:t>quả</a:t>
            </a:r>
            <a:r>
              <a:rPr lang="en-US" sz="1700" dirty="0"/>
              <a:t> </a:t>
            </a:r>
            <a:r>
              <a:rPr lang="en-US" sz="1700" dirty="0" err="1"/>
              <a:t>bóng</a:t>
            </a:r>
            <a:r>
              <a:rPr lang="en-US" sz="1700" dirty="0"/>
              <a:t>) </a:t>
            </a:r>
            <a:r>
              <a:rPr lang="en-US" sz="1700" dirty="0" err="1"/>
              <a:t>hoặc</a:t>
            </a:r>
            <a:r>
              <a:rPr lang="en-US" sz="1700" dirty="0"/>
              <a:t> </a:t>
            </a:r>
            <a:r>
              <a:rPr lang="en-US" sz="1700" dirty="0" err="1"/>
              <a:t>đa</a:t>
            </a:r>
            <a:r>
              <a:rPr lang="en-US" sz="1700" dirty="0"/>
              <a:t> </a:t>
            </a:r>
            <a:r>
              <a:rPr lang="en-US" sz="1700" dirty="0" err="1"/>
              <a:t>giác</a:t>
            </a:r>
            <a:r>
              <a:rPr lang="en-US" sz="1700" dirty="0"/>
              <a:t> (</a:t>
            </a:r>
            <a:r>
              <a:rPr lang="en-US" sz="1700" dirty="0" err="1"/>
              <a:t>cái</a:t>
            </a:r>
            <a:r>
              <a:rPr lang="en-US" sz="1700" dirty="0"/>
              <a:t> </a:t>
            </a:r>
            <a:r>
              <a:rPr lang="en-US" sz="1700" dirty="0" err="1"/>
              <a:t>chòi</a:t>
            </a:r>
            <a:r>
              <a:rPr lang="en-US" sz="1700" dirty="0"/>
              <a:t>).</a:t>
            </a:r>
          </a:p>
          <a:p>
            <a:endParaRPr lang="en-US" sz="1700" dirty="0"/>
          </a:p>
        </p:txBody>
      </p:sp>
      <p:sp>
        <p:nvSpPr>
          <p:cNvPr id="4" name="Slide Number Placeholder 3">
            <a:extLst>
              <a:ext uri="{FF2B5EF4-FFF2-40B4-BE49-F238E27FC236}">
                <a16:creationId xmlns:a16="http://schemas.microsoft.com/office/drawing/2014/main" id="{485B3DAD-9591-45D0-9C5A-6983AE91358E}"/>
              </a:ext>
            </a:extLst>
          </p:cNvPr>
          <p:cNvSpPr>
            <a:spLocks noGrp="1"/>
          </p:cNvSpPr>
          <p:nvPr>
            <p:ph type="sldNum" sz="quarter" idx="12"/>
          </p:nvPr>
        </p:nvSpPr>
        <p:spPr/>
        <p:txBody>
          <a:bodyPr/>
          <a:lstStyle/>
          <a:p>
            <a:fld id="{3EC592BA-FC24-4534-831D-AAA3111F2F27}" type="slidenum">
              <a:rPr lang="en-US" smtClean="0"/>
              <a:t>9</a:t>
            </a:fld>
            <a:endParaRPr lang="en-US"/>
          </a:p>
        </p:txBody>
      </p:sp>
    </p:spTree>
    <p:extLst>
      <p:ext uri="{BB962C8B-B14F-4D97-AF65-F5344CB8AC3E}">
        <p14:creationId xmlns:p14="http://schemas.microsoft.com/office/powerpoint/2010/main" val="22780302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3550</Words>
  <Application>Microsoft Office PowerPoint</Application>
  <PresentationFormat>Widescreen</PresentationFormat>
  <Paragraphs>319</Paragraphs>
  <Slides>54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Times New Roman</vt:lpstr>
      <vt:lpstr>Retrospect</vt:lpstr>
      <vt:lpstr>WEB LAYOUT  CSS GRID</vt:lpstr>
      <vt:lpstr>Nội dung trình bày :</vt:lpstr>
      <vt:lpstr>1. Presentational HTML Tags</vt:lpstr>
      <vt:lpstr>2. The Single Pixel GIF Trick</vt:lpstr>
      <vt:lpstr>3. Table Layout</vt:lpstr>
      <vt:lpstr>3. Table Layout</vt:lpstr>
      <vt:lpstr>4. Frames</vt:lpstr>
      <vt:lpstr>4. Frames</vt:lpstr>
      <vt:lpstr>5. Client-Side Imagemaps </vt:lpstr>
      <vt:lpstr>5. Client-Side Imagemaps </vt:lpstr>
      <vt:lpstr>5. Client-Side Imagemaps </vt:lpstr>
      <vt:lpstr>6. Cascading Style Sheets </vt:lpstr>
      <vt:lpstr>6. Cascading Style Sheets </vt:lpstr>
      <vt:lpstr>  6.1 DIVS AND THE "BOX MODEL" </vt:lpstr>
      <vt:lpstr>  6.1 DIVS AND THE "BOX MODEL" </vt:lpstr>
      <vt:lpstr>  6.2 CSS POSITION PROPERTY </vt:lpstr>
      <vt:lpstr>  6.2 CSS POSITION PROPERTY </vt:lpstr>
      <vt:lpstr>  6.3 FLOATED LAYOUTS </vt:lpstr>
      <vt:lpstr>  6.3.1 FLOATE IN ACTIONS </vt:lpstr>
      <vt:lpstr> 6.3.1 FLOATE IN ACTIONS </vt:lpstr>
      <vt:lpstr>  6.4 CLEARING FLOATS </vt:lpstr>
      <vt:lpstr>    6.5 MOBILE AND RESPONSIVE SITES </vt:lpstr>
      <vt:lpstr>  6.5 MOBILE AND RESPONSIVE SITES </vt:lpstr>
      <vt:lpstr>  6.5 MOBILE AND RESPONSIVE SITES </vt:lpstr>
      <vt:lpstr>  6.6 CSS FRAMWORKS </vt:lpstr>
      <vt:lpstr>  6.6 CSS FRAMWORKS </vt:lpstr>
      <vt:lpstr>  6.7 FLEX BOX </vt:lpstr>
      <vt:lpstr>  6.7.1 FINDING THE HOLY GRAIL </vt:lpstr>
      <vt:lpstr>  6.7.1 FINDING THE HOLY GRAIL </vt:lpstr>
      <vt:lpstr>  6.7.1 FINDING THE HOLY GRAIL </vt:lpstr>
      <vt:lpstr>  6.7.1 FINDING THE HOLY GRAIL </vt:lpstr>
      <vt:lpstr>  6.7.1 FINDING THE HOLY GRAIL </vt:lpstr>
      <vt:lpstr>7. CSS Grid</vt:lpstr>
      <vt:lpstr>7. CSS Grid</vt:lpstr>
      <vt:lpstr>7. CSS Grid</vt:lpstr>
      <vt:lpstr>7. CSS Grid</vt:lpstr>
      <vt:lpstr>7. CSS Grid</vt:lpstr>
      <vt:lpstr>7.1 Các thuật ngữ</vt:lpstr>
      <vt:lpstr>7.1 Các thuật ngữ</vt:lpstr>
      <vt:lpstr>7.1 Các thuật ngữ</vt:lpstr>
      <vt:lpstr>7.1 Các thuật ngữ</vt:lpstr>
      <vt:lpstr>7.1 Các thuật ngữ</vt:lpstr>
      <vt:lpstr>7.1 Các thuật ngữ</vt:lpstr>
      <vt:lpstr>7.1 Các thuật ngữ</vt:lpstr>
      <vt:lpstr>7.1 Các thuật ngữ</vt:lpstr>
      <vt:lpstr>7.1 Hỗ trợ trình duyệt</vt:lpstr>
      <vt:lpstr>7.2 Grid vs Flexbox</vt:lpstr>
      <vt:lpstr>7.2 Grid vs Flexbox</vt:lpstr>
      <vt:lpstr>7.2 Grid vs Flexbox</vt:lpstr>
      <vt:lpstr>7.2 Grid vs Flexbox</vt:lpstr>
      <vt:lpstr>7.2 Grid vs Flexbox</vt:lpstr>
      <vt:lpstr>7.2 Grid vs Flexbox</vt:lpstr>
      <vt:lpstr>PowerPoint Presentation</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dafuq</cp:lastModifiedBy>
  <cp:revision>26</cp:revision>
  <dcterms:created xsi:type="dcterms:W3CDTF">2019-10-02T06:16:52Z</dcterms:created>
  <dcterms:modified xsi:type="dcterms:W3CDTF">2019-10-18T22:07:54Z</dcterms:modified>
</cp:coreProperties>
</file>