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D86DF-6472-4138-842C-AA162C6C3F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4A901-9209-4A58-BB86-E02B3D3E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4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4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4A901-9209-4A58-BB86-E02B3D3E71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046" y="300624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244" y="1520672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244" y="2167003"/>
            <a:ext cx="3010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Khuê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Hưng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Dương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0" name="Picture 6" descr="http://www.clipartkid.com/images/36/team-work-bigstock-teamwork-48863816-clipart-aGlvmA-clip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46" y="1520672"/>
            <a:ext cx="6442554" cy="48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599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khách hàng (Hiển thị thông tin của khách hàng)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53" y="2588736"/>
            <a:ext cx="5723890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568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đơn hàng (Hiển thị danh sách các đơn hàng)</a:t>
            </a:r>
            <a:endParaRPr lang="en-US" dirty="0"/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53" y="2874962"/>
            <a:ext cx="5723890" cy="32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568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đơn hàng (Hiển thị danh sách các đơn hàng)</a:t>
            </a:r>
            <a:endParaRPr lang="en-US" dirty="0"/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53" y="2874962"/>
            <a:ext cx="5723890" cy="32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giới thiệu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36" y="1824335"/>
            <a:ext cx="7185164" cy="464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8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36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liên hệ (có google maps)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54" y="2404070"/>
            <a:ext cx="6367145" cy="4008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625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them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349500"/>
            <a:ext cx="5143500" cy="3504405"/>
          </a:xfrm>
          <a:prstGeom prst="rect">
            <a:avLst/>
          </a:prstGeom>
        </p:spPr>
      </p:pic>
      <p:pic>
        <p:nvPicPr>
          <p:cNvPr id="8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98" y="2349500"/>
            <a:ext cx="5435702" cy="35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1245" y="401766"/>
            <a:ext cx="602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99" y="1189972"/>
            <a:ext cx="10147601" cy="52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6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lanwallpaper.com/static/images/thank-you-clothesline-752x4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8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8077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trên</a:t>
            </a:r>
            <a:r>
              <a:rPr lang="en-US" sz="2400" dirty="0" smtClean="0"/>
              <a:t> website Vertabelo.com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4335"/>
            <a:ext cx="390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Tạo Model (chọn “CREATE MODEL”)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0" y="2591752"/>
            <a:ext cx="5943600" cy="37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486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Nhập </a:t>
            </a:r>
            <a:r>
              <a:rPr lang="vi-VN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tên CSDL, Hệ CSDL (SQL Server)</a:t>
            </a:r>
            <a:endParaRPr lang="vi-VN" sz="2000" dirty="0">
              <a:latin typeface="+mj-lt"/>
            </a:endParaRP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03" y="1828800"/>
            <a:ext cx="5284394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200" y="572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Chỉnh </a:t>
            </a:r>
            <a:r>
              <a:rPr lang="vi-VN" dirty="0"/>
              <a:t>sửa tên bảng, tên trường cho phù hợp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65096" y="1843901"/>
            <a:ext cx="8369504" cy="45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794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trên menu và chọn GENERATE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Download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19198" y="2009001"/>
            <a:ext cx="7950200" cy="45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778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27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404070"/>
            <a:ext cx="3703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maps)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54" y="2009001"/>
            <a:ext cx="6367145" cy="44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8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35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chủ (Hiển thị sản phẩm)</a:t>
            </a:r>
            <a:endParaRPr lang="en-US" dirty="0"/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51" y="2009001"/>
            <a:ext cx="6367145" cy="44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599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khách hàng (Hiển thị thông tin của khách hàng)</a:t>
            </a:r>
            <a:endParaRPr lang="en-US" dirty="0"/>
          </a:p>
        </p:txBody>
      </p:sp>
      <p:pic>
        <p:nvPicPr>
          <p:cNvPr id="9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52" y="2588736"/>
            <a:ext cx="6100547" cy="3833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1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3200"/>
            <a:ext cx="1046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4335"/>
            <a:ext cx="57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Trang danh mục (Hiển thị danh mục của sản phẩm)</a:t>
            </a:r>
            <a:endParaRPr lang="en-US" dirty="0"/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53" y="2588736"/>
            <a:ext cx="572389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244600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906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405</Words>
  <Application>Microsoft Office PowerPoint</Application>
  <PresentationFormat>Widescreen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Tahoma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 DUONG</dc:creator>
  <cp:lastModifiedBy>TIN DUONG</cp:lastModifiedBy>
  <cp:revision>7</cp:revision>
  <dcterms:created xsi:type="dcterms:W3CDTF">2016-08-22T13:44:21Z</dcterms:created>
  <dcterms:modified xsi:type="dcterms:W3CDTF">2016-08-22T14:46:11Z</dcterms:modified>
</cp:coreProperties>
</file>