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0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3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94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 of Head First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defines a family of algorithms, encapsulates each one, and makes them interchangeable. Strategy lets the algorithm vary independently from clients that use it.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9" y="3709129"/>
            <a:ext cx="5493358" cy="31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331" y="2667000"/>
            <a:ext cx="49666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defines a one-to-many dependency between objects so that when one object changes state, all of its dependents are notified and updated automatically.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27" y="3543300"/>
            <a:ext cx="5159768" cy="32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477" y="2667000"/>
            <a:ext cx="411438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in-built API for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 java API provides one class and one </a:t>
            </a:r>
            <a:r>
              <a:rPr lang="en-US" sz="1400" dirty="0" err="1"/>
              <a:t>inteface</a:t>
            </a:r>
            <a:r>
              <a:rPr lang="en-US" sz="1400" dirty="0"/>
              <a:t> for implementing observer pattern.</a:t>
            </a:r>
          </a:p>
          <a:p>
            <a:pPr lvl="1"/>
            <a:r>
              <a:rPr lang="en-US" sz="1400" dirty="0"/>
              <a:t>1. </a:t>
            </a:r>
            <a:r>
              <a:rPr lang="en-US" sz="1400" dirty="0" err="1"/>
              <a:t>java.util.Observable</a:t>
            </a:r>
            <a:r>
              <a:rPr lang="en-US" sz="1400" dirty="0"/>
              <a:t>-class</a:t>
            </a:r>
          </a:p>
          <a:p>
            <a:pPr lvl="1"/>
            <a:r>
              <a:rPr lang="en-US" sz="1400" dirty="0"/>
              <a:t>2. </a:t>
            </a:r>
            <a:r>
              <a:rPr lang="en-US" sz="1400" dirty="0" err="1"/>
              <a:t>java.util.Observer</a:t>
            </a:r>
            <a:r>
              <a:rPr lang="en-US" sz="1400" dirty="0"/>
              <a:t>-interface</a:t>
            </a:r>
          </a:p>
          <a:p>
            <a:r>
              <a:rPr lang="en-US" sz="1400" b="1" dirty="0" err="1" smtClean="0"/>
              <a:t>java.util.Observable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For </a:t>
            </a:r>
            <a:r>
              <a:rPr lang="en-US" sz="1400" dirty="0"/>
              <a:t>being </a:t>
            </a:r>
            <a:r>
              <a:rPr lang="en-US" sz="1400" dirty="0" err="1"/>
              <a:t>observed,class</a:t>
            </a:r>
            <a:r>
              <a:rPr lang="en-US" sz="1400" dirty="0"/>
              <a:t> must extend this class. The subclass becomes observable and override methods of  </a:t>
            </a:r>
            <a:r>
              <a:rPr lang="en-US" sz="1400" dirty="0" err="1"/>
              <a:t>java.util.Observable</a:t>
            </a:r>
            <a:r>
              <a:rPr lang="en-US" sz="1400" dirty="0"/>
              <a:t> and other objects can "observe" changes in state of this object.</a:t>
            </a:r>
          </a:p>
          <a:p>
            <a:r>
              <a:rPr lang="en-US" sz="1400" b="1" dirty="0"/>
              <a:t>Methods:</a:t>
            </a:r>
            <a:endParaRPr lang="en-US" sz="1400" dirty="0"/>
          </a:p>
          <a:p>
            <a:pPr lvl="1"/>
            <a:r>
              <a:rPr lang="en-US" sz="1400" b="1" dirty="0" err="1"/>
              <a:t>addObserver</a:t>
            </a:r>
            <a:r>
              <a:rPr lang="en-US" sz="1400" b="1" dirty="0"/>
              <a:t>(Observer o) :</a:t>
            </a:r>
            <a:r>
              <a:rPr lang="en-US" sz="1400" dirty="0"/>
              <a:t>add Observer to the list of observers for this subject.</a:t>
            </a:r>
          </a:p>
          <a:p>
            <a:pPr lvl="1"/>
            <a:r>
              <a:rPr lang="en-US" sz="1400" b="1" dirty="0" err="1"/>
              <a:t>deleteObserver</a:t>
            </a:r>
            <a:r>
              <a:rPr lang="en-US" sz="1400" b="1" dirty="0"/>
              <a:t>(Observer o) </a:t>
            </a:r>
            <a:r>
              <a:rPr lang="en-US" sz="1400" dirty="0"/>
              <a:t>:delete Observers from the list of observers .</a:t>
            </a:r>
          </a:p>
          <a:p>
            <a:pPr lvl="1"/>
            <a:r>
              <a:rPr lang="en-US" sz="1400" b="1" dirty="0" err="1"/>
              <a:t>notifyObservers</a:t>
            </a:r>
            <a:r>
              <a:rPr lang="en-US" sz="1400" b="1" dirty="0"/>
              <a:t>()</a:t>
            </a:r>
            <a:r>
              <a:rPr lang="en-US" sz="1400" dirty="0"/>
              <a:t> : notify all the observers if object has changed.</a:t>
            </a:r>
          </a:p>
          <a:p>
            <a:pPr lvl="1"/>
            <a:r>
              <a:rPr lang="en-US" sz="1400" b="1" dirty="0" err="1"/>
              <a:t>hasChanged</a:t>
            </a:r>
            <a:r>
              <a:rPr lang="en-US" sz="1400" b="1" dirty="0"/>
              <a:t>()</a:t>
            </a:r>
            <a:r>
              <a:rPr lang="en-US" sz="1400" dirty="0"/>
              <a:t> :return true if object has changed.</a:t>
            </a:r>
          </a:p>
          <a:p>
            <a:pPr lvl="1"/>
            <a:r>
              <a:rPr lang="en-US" sz="1400" b="1" dirty="0" err="1"/>
              <a:t>setChanged</a:t>
            </a:r>
            <a:r>
              <a:rPr lang="en-US" sz="1400" b="1" dirty="0"/>
              <a:t>()</a:t>
            </a:r>
            <a:r>
              <a:rPr lang="en-US" sz="1400" dirty="0"/>
              <a:t> :This method marks object has changed</a:t>
            </a:r>
          </a:p>
          <a:p>
            <a:pPr lvl="1"/>
            <a:r>
              <a:rPr lang="en-US" sz="1400" b="1" dirty="0" err="1"/>
              <a:t>clearChanged</a:t>
            </a:r>
            <a:r>
              <a:rPr lang="en-US" sz="1400" b="1" dirty="0"/>
              <a:t>()</a:t>
            </a:r>
            <a:r>
              <a:rPr lang="en-US" sz="1400" dirty="0"/>
              <a:t> :this method will indicate that subject has no changes or all the observers has been notified</a:t>
            </a:r>
            <a:r>
              <a:rPr lang="en-US" sz="1400" dirty="0" smtClean="0"/>
              <a:t>.</a:t>
            </a:r>
            <a:endParaRPr lang="en-US" sz="1400" b="1" dirty="0"/>
          </a:p>
          <a:p>
            <a:r>
              <a:rPr lang="en-US" sz="1400" b="1" dirty="0" err="1" smtClean="0"/>
              <a:t>Java.util.Observer</a:t>
            </a:r>
            <a:r>
              <a:rPr lang="en-US" sz="1400" b="1" dirty="0" smtClean="0"/>
              <a:t>: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class that performs the "observing" must implement the </a:t>
            </a:r>
            <a:r>
              <a:rPr lang="en-US" sz="1400" dirty="0" err="1"/>
              <a:t>java.util.Observer</a:t>
            </a:r>
            <a:r>
              <a:rPr lang="en-US" sz="1400" dirty="0"/>
              <a:t> interface. There is a single </a:t>
            </a:r>
            <a:r>
              <a:rPr lang="en-US" sz="1400" b="1" dirty="0"/>
              <a:t>method: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31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Strategy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 defines a family of algorithms, encapsulates each one, and makes them interchangeable. Strategy lets the algorithm vary independently from clients that use it.</a:t>
            </a:r>
          </a:p>
          <a:p>
            <a:r>
              <a:rPr lang="en-US" dirty="0" smtClean="0"/>
              <a:t>Observer </a:t>
            </a:r>
            <a:r>
              <a:rPr lang="mr-IN" dirty="0" smtClean="0"/>
              <a:t>–</a:t>
            </a:r>
            <a:r>
              <a:rPr lang="en-US" dirty="0" smtClean="0"/>
              <a:t> defines a one-to many dependency between objects </a:t>
            </a:r>
            <a:r>
              <a:rPr lang="en-US" dirty="0" err="1" smtClean="0"/>
              <a:t>shothat</a:t>
            </a:r>
            <a:r>
              <a:rPr lang="en-US" dirty="0" smtClean="0"/>
              <a:t> when one object changes state, all its dependents are notified and updated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Identify the aspects of your application that vary and separate then from what stays the same. </a:t>
            </a:r>
            <a:r>
              <a:rPr lang="en-US" dirty="0"/>
              <a:t>Encapsulate what varies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to an interface, not an implementation.</a:t>
            </a:r>
          </a:p>
          <a:p>
            <a:r>
              <a:rPr lang="en-US" dirty="0" smtClean="0"/>
              <a:t>Favor composition over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167</TotalTime>
  <Words>213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Mangal</vt:lpstr>
      <vt:lpstr>Arial</vt:lpstr>
      <vt:lpstr>Parallax</vt:lpstr>
      <vt:lpstr>Design Pattern</vt:lpstr>
      <vt:lpstr>Strategy Pattern</vt:lpstr>
      <vt:lpstr>Strategy Class Diagram</vt:lpstr>
      <vt:lpstr>Observer Pattern</vt:lpstr>
      <vt:lpstr>Observer Class Diagram</vt:lpstr>
      <vt:lpstr>Java in-built API for observer pattern</vt:lpstr>
      <vt:lpstr>OO Patterns</vt:lpstr>
      <vt:lpstr>OO Basics</vt:lpstr>
      <vt:lpstr>OO Design Principles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Microsoft Office User</dc:creator>
  <cp:lastModifiedBy>Microsoft Office User</cp:lastModifiedBy>
  <cp:revision>13</cp:revision>
  <dcterms:created xsi:type="dcterms:W3CDTF">2017-03-06T02:00:11Z</dcterms:created>
  <dcterms:modified xsi:type="dcterms:W3CDTF">2017-03-13T15:08:37Z</dcterms:modified>
</cp:coreProperties>
</file>