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4" r:id="rId18"/>
    <p:sldId id="276" r:id="rId19"/>
    <p:sldId id="275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FF3300"/>
    <a:srgbClr val="CCCC00"/>
    <a:srgbClr val="FF66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5" autoAdjust="0"/>
    <p:restoredTop sz="94660"/>
  </p:normalViewPr>
  <p:slideViewPr>
    <p:cSldViewPr snapToGrid="0">
      <p:cViewPr>
        <p:scale>
          <a:sx n="100" d="100"/>
          <a:sy n="100" d="100"/>
        </p:scale>
        <p:origin x="7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928020-DBD2-4634-85E3-DA4B58C4599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036FDE-855F-4FDE-89DB-E50F7BCAD605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RECONNAISSANCE</a:t>
          </a:r>
        </a:p>
      </dgm:t>
    </dgm:pt>
    <dgm:pt modelId="{623A78D4-9335-4129-A33D-AEABD1601E3A}" type="parTrans" cxnId="{EB3F854D-29E4-438F-B2C1-C9A6AE5FAC24}">
      <dgm:prSet/>
      <dgm:spPr/>
      <dgm:t>
        <a:bodyPr/>
        <a:lstStyle/>
        <a:p>
          <a:endParaRPr lang="en-US"/>
        </a:p>
      </dgm:t>
    </dgm:pt>
    <dgm:pt modelId="{156841D7-CCB4-4090-B95F-44E80E70CDF0}" type="sibTrans" cxnId="{EB3F854D-29E4-438F-B2C1-C9A6AE5FAC24}">
      <dgm:prSet/>
      <dgm:spPr/>
      <dgm:t>
        <a:bodyPr/>
        <a:lstStyle/>
        <a:p>
          <a:endParaRPr lang="en-US"/>
        </a:p>
      </dgm:t>
    </dgm:pt>
    <dgm:pt modelId="{51A5CE59-D240-4EA5-AEC6-B00AA18A0D90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INCURSION</a:t>
          </a:r>
        </a:p>
      </dgm:t>
    </dgm:pt>
    <dgm:pt modelId="{DDC4E1BA-676A-45C5-9D16-AF1EA6CEA451}" type="parTrans" cxnId="{81BE1096-265B-4218-BA72-AD30DFE38D0C}">
      <dgm:prSet/>
      <dgm:spPr/>
      <dgm:t>
        <a:bodyPr/>
        <a:lstStyle/>
        <a:p>
          <a:endParaRPr lang="en-US"/>
        </a:p>
      </dgm:t>
    </dgm:pt>
    <dgm:pt modelId="{2A3891C1-2AA9-44DD-86E2-228A876DF96A}" type="sibTrans" cxnId="{81BE1096-265B-4218-BA72-AD30DFE38D0C}">
      <dgm:prSet/>
      <dgm:spPr/>
      <dgm:t>
        <a:bodyPr/>
        <a:lstStyle/>
        <a:p>
          <a:endParaRPr lang="en-US"/>
        </a:p>
      </dgm:t>
    </dgm:pt>
    <dgm:pt modelId="{F657FC72-F755-4513-8C3C-5F09394A42BA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dirty="0"/>
            <a:t>DISCOVERY</a:t>
          </a:r>
        </a:p>
      </dgm:t>
    </dgm:pt>
    <dgm:pt modelId="{B7FB213A-1D40-4B2D-8A8F-78F41BCDD482}" type="parTrans" cxnId="{0F21841B-6017-4E64-AE28-5B38BCDF7267}">
      <dgm:prSet/>
      <dgm:spPr/>
      <dgm:t>
        <a:bodyPr/>
        <a:lstStyle/>
        <a:p>
          <a:endParaRPr lang="en-US"/>
        </a:p>
      </dgm:t>
    </dgm:pt>
    <dgm:pt modelId="{AF49929D-8EB7-4E10-A886-55A2415BC58B}" type="sibTrans" cxnId="{0F21841B-6017-4E64-AE28-5B38BCDF7267}">
      <dgm:prSet/>
      <dgm:spPr/>
      <dgm:t>
        <a:bodyPr/>
        <a:lstStyle/>
        <a:p>
          <a:endParaRPr lang="en-US"/>
        </a:p>
      </dgm:t>
    </dgm:pt>
    <dgm:pt modelId="{D7DE8A62-3E58-431E-B866-9C4787D7E5AD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dirty="0"/>
            <a:t>CAPTURE</a:t>
          </a:r>
        </a:p>
      </dgm:t>
    </dgm:pt>
    <dgm:pt modelId="{EB83CE4D-09FB-48B7-84E7-55E3CB60D46E}" type="parTrans" cxnId="{F8A96F97-6579-4D3D-AFE4-076EE1120D43}">
      <dgm:prSet/>
      <dgm:spPr/>
      <dgm:t>
        <a:bodyPr/>
        <a:lstStyle/>
        <a:p>
          <a:endParaRPr lang="en-US"/>
        </a:p>
      </dgm:t>
    </dgm:pt>
    <dgm:pt modelId="{48C07550-6370-4896-9D92-C26FB9950758}" type="sibTrans" cxnId="{F8A96F97-6579-4D3D-AFE4-076EE1120D43}">
      <dgm:prSet/>
      <dgm:spPr/>
      <dgm:t>
        <a:bodyPr/>
        <a:lstStyle/>
        <a:p>
          <a:endParaRPr lang="en-US"/>
        </a:p>
      </dgm:t>
    </dgm:pt>
    <dgm:pt modelId="{330F4125-5A5F-4B28-95B4-1F993236B37C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/>
            <a:t>EXFILTRATION</a:t>
          </a:r>
        </a:p>
      </dgm:t>
    </dgm:pt>
    <dgm:pt modelId="{F8851F57-0393-4D4C-BFAE-CFE6FE318765}" type="parTrans" cxnId="{8D990880-2B3B-4D0E-8835-0B4F59265649}">
      <dgm:prSet/>
      <dgm:spPr/>
      <dgm:t>
        <a:bodyPr/>
        <a:lstStyle/>
        <a:p>
          <a:endParaRPr lang="en-US"/>
        </a:p>
      </dgm:t>
    </dgm:pt>
    <dgm:pt modelId="{8C1423EB-9933-4F1E-958A-45CF4514CBC7}" type="sibTrans" cxnId="{8D990880-2B3B-4D0E-8835-0B4F59265649}">
      <dgm:prSet/>
      <dgm:spPr/>
      <dgm:t>
        <a:bodyPr/>
        <a:lstStyle/>
        <a:p>
          <a:endParaRPr lang="en-US"/>
        </a:p>
      </dgm:t>
    </dgm:pt>
    <dgm:pt modelId="{4A0721F2-0B95-4682-9B2F-842239E5E4FA}" type="pres">
      <dgm:prSet presAssocID="{5B928020-DBD2-4634-85E3-DA4B58C45998}" presName="outerComposite" presStyleCnt="0">
        <dgm:presLayoutVars>
          <dgm:chMax val="5"/>
          <dgm:dir/>
          <dgm:resizeHandles val="exact"/>
        </dgm:presLayoutVars>
      </dgm:prSet>
      <dgm:spPr/>
    </dgm:pt>
    <dgm:pt modelId="{9A0DA1B0-D44E-44C2-8E18-68458CDFFA7C}" type="pres">
      <dgm:prSet presAssocID="{5B928020-DBD2-4634-85E3-DA4B58C45998}" presName="dummyMaxCanvas" presStyleCnt="0">
        <dgm:presLayoutVars/>
      </dgm:prSet>
      <dgm:spPr/>
    </dgm:pt>
    <dgm:pt modelId="{2292C039-C145-4324-A32B-F62750F62329}" type="pres">
      <dgm:prSet presAssocID="{5B928020-DBD2-4634-85E3-DA4B58C45998}" presName="FiveNodes_1" presStyleLbl="node1" presStyleIdx="0" presStyleCnt="5">
        <dgm:presLayoutVars>
          <dgm:bulletEnabled val="1"/>
        </dgm:presLayoutVars>
      </dgm:prSet>
      <dgm:spPr/>
    </dgm:pt>
    <dgm:pt modelId="{2D613D37-9F07-4538-9540-F98E35B7F9D9}" type="pres">
      <dgm:prSet presAssocID="{5B928020-DBD2-4634-85E3-DA4B58C45998}" presName="FiveNodes_2" presStyleLbl="node1" presStyleIdx="1" presStyleCnt="5">
        <dgm:presLayoutVars>
          <dgm:bulletEnabled val="1"/>
        </dgm:presLayoutVars>
      </dgm:prSet>
      <dgm:spPr/>
    </dgm:pt>
    <dgm:pt modelId="{8EACC392-63AB-4153-930B-3B1599C0FA22}" type="pres">
      <dgm:prSet presAssocID="{5B928020-DBD2-4634-85E3-DA4B58C45998}" presName="FiveNodes_3" presStyleLbl="node1" presStyleIdx="2" presStyleCnt="5">
        <dgm:presLayoutVars>
          <dgm:bulletEnabled val="1"/>
        </dgm:presLayoutVars>
      </dgm:prSet>
      <dgm:spPr/>
    </dgm:pt>
    <dgm:pt modelId="{ADD15FC6-4161-4438-9F41-93BA0099A1F9}" type="pres">
      <dgm:prSet presAssocID="{5B928020-DBD2-4634-85E3-DA4B58C45998}" presName="FiveNodes_4" presStyleLbl="node1" presStyleIdx="3" presStyleCnt="5">
        <dgm:presLayoutVars>
          <dgm:bulletEnabled val="1"/>
        </dgm:presLayoutVars>
      </dgm:prSet>
      <dgm:spPr/>
    </dgm:pt>
    <dgm:pt modelId="{CF9095E0-C06B-46B1-BD78-8DE6643C0E0C}" type="pres">
      <dgm:prSet presAssocID="{5B928020-DBD2-4634-85E3-DA4B58C45998}" presName="FiveNodes_5" presStyleLbl="node1" presStyleIdx="4" presStyleCnt="5">
        <dgm:presLayoutVars>
          <dgm:bulletEnabled val="1"/>
        </dgm:presLayoutVars>
      </dgm:prSet>
      <dgm:spPr/>
    </dgm:pt>
    <dgm:pt modelId="{41F12908-76CB-49B6-88EC-127ADF642638}" type="pres">
      <dgm:prSet presAssocID="{5B928020-DBD2-4634-85E3-DA4B58C45998}" presName="FiveConn_1-2" presStyleLbl="fgAccFollowNode1" presStyleIdx="0" presStyleCnt="4">
        <dgm:presLayoutVars>
          <dgm:bulletEnabled val="1"/>
        </dgm:presLayoutVars>
      </dgm:prSet>
      <dgm:spPr/>
    </dgm:pt>
    <dgm:pt modelId="{704AB48E-6D7D-4056-9938-948645912EEC}" type="pres">
      <dgm:prSet presAssocID="{5B928020-DBD2-4634-85E3-DA4B58C45998}" presName="FiveConn_2-3" presStyleLbl="fgAccFollowNode1" presStyleIdx="1" presStyleCnt="4">
        <dgm:presLayoutVars>
          <dgm:bulletEnabled val="1"/>
        </dgm:presLayoutVars>
      </dgm:prSet>
      <dgm:spPr/>
    </dgm:pt>
    <dgm:pt modelId="{9A345CF1-973A-4249-A96C-A4C5F7A812C5}" type="pres">
      <dgm:prSet presAssocID="{5B928020-DBD2-4634-85E3-DA4B58C45998}" presName="FiveConn_3-4" presStyleLbl="fgAccFollowNode1" presStyleIdx="2" presStyleCnt="4">
        <dgm:presLayoutVars>
          <dgm:bulletEnabled val="1"/>
        </dgm:presLayoutVars>
      </dgm:prSet>
      <dgm:spPr/>
    </dgm:pt>
    <dgm:pt modelId="{1786FB17-AF69-4938-894E-D719FEDFA156}" type="pres">
      <dgm:prSet presAssocID="{5B928020-DBD2-4634-85E3-DA4B58C45998}" presName="FiveConn_4-5" presStyleLbl="fgAccFollowNode1" presStyleIdx="3" presStyleCnt="4">
        <dgm:presLayoutVars>
          <dgm:bulletEnabled val="1"/>
        </dgm:presLayoutVars>
      </dgm:prSet>
      <dgm:spPr/>
    </dgm:pt>
    <dgm:pt modelId="{33B56312-D4E2-411E-A5CA-D586543D5A74}" type="pres">
      <dgm:prSet presAssocID="{5B928020-DBD2-4634-85E3-DA4B58C45998}" presName="FiveNodes_1_text" presStyleLbl="node1" presStyleIdx="4" presStyleCnt="5">
        <dgm:presLayoutVars>
          <dgm:bulletEnabled val="1"/>
        </dgm:presLayoutVars>
      </dgm:prSet>
      <dgm:spPr/>
    </dgm:pt>
    <dgm:pt modelId="{CB6CECF8-FBC8-4701-8F32-E064D39F25C0}" type="pres">
      <dgm:prSet presAssocID="{5B928020-DBD2-4634-85E3-DA4B58C45998}" presName="FiveNodes_2_text" presStyleLbl="node1" presStyleIdx="4" presStyleCnt="5">
        <dgm:presLayoutVars>
          <dgm:bulletEnabled val="1"/>
        </dgm:presLayoutVars>
      </dgm:prSet>
      <dgm:spPr/>
    </dgm:pt>
    <dgm:pt modelId="{0E2B45A9-42FD-47F9-84DB-6A4504ABC43C}" type="pres">
      <dgm:prSet presAssocID="{5B928020-DBD2-4634-85E3-DA4B58C45998}" presName="FiveNodes_3_text" presStyleLbl="node1" presStyleIdx="4" presStyleCnt="5">
        <dgm:presLayoutVars>
          <dgm:bulletEnabled val="1"/>
        </dgm:presLayoutVars>
      </dgm:prSet>
      <dgm:spPr/>
    </dgm:pt>
    <dgm:pt modelId="{C84142BE-62B9-4D39-B033-9A0F6C88A89B}" type="pres">
      <dgm:prSet presAssocID="{5B928020-DBD2-4634-85E3-DA4B58C45998}" presName="FiveNodes_4_text" presStyleLbl="node1" presStyleIdx="4" presStyleCnt="5">
        <dgm:presLayoutVars>
          <dgm:bulletEnabled val="1"/>
        </dgm:presLayoutVars>
      </dgm:prSet>
      <dgm:spPr/>
    </dgm:pt>
    <dgm:pt modelId="{DB469CE7-B165-478F-8DBB-92B9F2DD5E97}" type="pres">
      <dgm:prSet presAssocID="{5B928020-DBD2-4634-85E3-DA4B58C45998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0F21841B-6017-4E64-AE28-5B38BCDF7267}" srcId="{5B928020-DBD2-4634-85E3-DA4B58C45998}" destId="{F657FC72-F755-4513-8C3C-5F09394A42BA}" srcOrd="2" destOrd="0" parTransId="{B7FB213A-1D40-4B2D-8A8F-78F41BCDD482}" sibTransId="{AF49929D-8EB7-4E10-A886-55A2415BC58B}"/>
    <dgm:cxn modelId="{D3D63C28-41B0-4E10-A27A-F02C1BA0569D}" type="presOf" srcId="{156841D7-CCB4-4090-B95F-44E80E70CDF0}" destId="{41F12908-76CB-49B6-88EC-127ADF642638}" srcOrd="0" destOrd="0" presId="urn:microsoft.com/office/officeart/2005/8/layout/vProcess5"/>
    <dgm:cxn modelId="{9E9E0729-3A6B-49FE-883C-4B1B457C9FFA}" type="presOf" srcId="{AF49929D-8EB7-4E10-A886-55A2415BC58B}" destId="{9A345CF1-973A-4249-A96C-A4C5F7A812C5}" srcOrd="0" destOrd="0" presId="urn:microsoft.com/office/officeart/2005/8/layout/vProcess5"/>
    <dgm:cxn modelId="{2E288E31-A625-4E29-941F-F97936E0CCB7}" type="presOf" srcId="{5B928020-DBD2-4634-85E3-DA4B58C45998}" destId="{4A0721F2-0B95-4682-9B2F-842239E5E4FA}" srcOrd="0" destOrd="0" presId="urn:microsoft.com/office/officeart/2005/8/layout/vProcess5"/>
    <dgm:cxn modelId="{637B4C33-66F7-4B58-81CE-F0F1B0A55F86}" type="presOf" srcId="{80036FDE-855F-4FDE-89DB-E50F7BCAD605}" destId="{2292C039-C145-4324-A32B-F62750F62329}" srcOrd="0" destOrd="0" presId="urn:microsoft.com/office/officeart/2005/8/layout/vProcess5"/>
    <dgm:cxn modelId="{09B91C66-ED51-4A7B-A127-B04BF2087F2B}" type="presOf" srcId="{51A5CE59-D240-4EA5-AEC6-B00AA18A0D90}" destId="{CB6CECF8-FBC8-4701-8F32-E064D39F25C0}" srcOrd="1" destOrd="0" presId="urn:microsoft.com/office/officeart/2005/8/layout/vProcess5"/>
    <dgm:cxn modelId="{EB3F854D-29E4-438F-B2C1-C9A6AE5FAC24}" srcId="{5B928020-DBD2-4634-85E3-DA4B58C45998}" destId="{80036FDE-855F-4FDE-89DB-E50F7BCAD605}" srcOrd="0" destOrd="0" parTransId="{623A78D4-9335-4129-A33D-AEABD1601E3A}" sibTransId="{156841D7-CCB4-4090-B95F-44E80E70CDF0}"/>
    <dgm:cxn modelId="{8D990880-2B3B-4D0E-8835-0B4F59265649}" srcId="{5B928020-DBD2-4634-85E3-DA4B58C45998}" destId="{330F4125-5A5F-4B28-95B4-1F993236B37C}" srcOrd="4" destOrd="0" parTransId="{F8851F57-0393-4D4C-BFAE-CFE6FE318765}" sibTransId="{8C1423EB-9933-4F1E-958A-45CF4514CBC7}"/>
    <dgm:cxn modelId="{925C2981-C7F5-4168-80D4-FDF5B9A9951C}" type="presOf" srcId="{2A3891C1-2AA9-44DD-86E2-228A876DF96A}" destId="{704AB48E-6D7D-4056-9938-948645912EEC}" srcOrd="0" destOrd="0" presId="urn:microsoft.com/office/officeart/2005/8/layout/vProcess5"/>
    <dgm:cxn modelId="{81BE1096-265B-4218-BA72-AD30DFE38D0C}" srcId="{5B928020-DBD2-4634-85E3-DA4B58C45998}" destId="{51A5CE59-D240-4EA5-AEC6-B00AA18A0D90}" srcOrd="1" destOrd="0" parTransId="{DDC4E1BA-676A-45C5-9D16-AF1EA6CEA451}" sibTransId="{2A3891C1-2AA9-44DD-86E2-228A876DF96A}"/>
    <dgm:cxn modelId="{F8A96F97-6579-4D3D-AFE4-076EE1120D43}" srcId="{5B928020-DBD2-4634-85E3-DA4B58C45998}" destId="{D7DE8A62-3E58-431E-B866-9C4787D7E5AD}" srcOrd="3" destOrd="0" parTransId="{EB83CE4D-09FB-48B7-84E7-55E3CB60D46E}" sibTransId="{48C07550-6370-4896-9D92-C26FB9950758}"/>
    <dgm:cxn modelId="{787B7A9F-77EC-4E37-8D8E-442E234B31C3}" type="presOf" srcId="{51A5CE59-D240-4EA5-AEC6-B00AA18A0D90}" destId="{2D613D37-9F07-4538-9540-F98E35B7F9D9}" srcOrd="0" destOrd="0" presId="urn:microsoft.com/office/officeart/2005/8/layout/vProcess5"/>
    <dgm:cxn modelId="{1BF28CB1-DB26-4655-9D1F-ED6E3882BEF0}" type="presOf" srcId="{F657FC72-F755-4513-8C3C-5F09394A42BA}" destId="{8EACC392-63AB-4153-930B-3B1599C0FA22}" srcOrd="0" destOrd="0" presId="urn:microsoft.com/office/officeart/2005/8/layout/vProcess5"/>
    <dgm:cxn modelId="{A6919BBD-1D17-47D8-BD62-158108545FB1}" type="presOf" srcId="{330F4125-5A5F-4B28-95B4-1F993236B37C}" destId="{CF9095E0-C06B-46B1-BD78-8DE6643C0E0C}" srcOrd="0" destOrd="0" presId="urn:microsoft.com/office/officeart/2005/8/layout/vProcess5"/>
    <dgm:cxn modelId="{811BECC4-BBAC-40C5-A143-83FBAA6F2571}" type="presOf" srcId="{330F4125-5A5F-4B28-95B4-1F993236B37C}" destId="{DB469CE7-B165-478F-8DBB-92B9F2DD5E97}" srcOrd="1" destOrd="0" presId="urn:microsoft.com/office/officeart/2005/8/layout/vProcess5"/>
    <dgm:cxn modelId="{22901FCD-6E55-4524-AC7E-309954C8121C}" type="presOf" srcId="{D7DE8A62-3E58-431E-B866-9C4787D7E5AD}" destId="{ADD15FC6-4161-4438-9F41-93BA0099A1F9}" srcOrd="0" destOrd="0" presId="urn:microsoft.com/office/officeart/2005/8/layout/vProcess5"/>
    <dgm:cxn modelId="{F4A8F1CE-6F31-4C62-BD6C-1CC49DD3CBB2}" type="presOf" srcId="{80036FDE-855F-4FDE-89DB-E50F7BCAD605}" destId="{33B56312-D4E2-411E-A5CA-D586543D5A74}" srcOrd="1" destOrd="0" presId="urn:microsoft.com/office/officeart/2005/8/layout/vProcess5"/>
    <dgm:cxn modelId="{DD3375E3-2B15-4C27-A16B-6828DDC1F528}" type="presOf" srcId="{D7DE8A62-3E58-431E-B866-9C4787D7E5AD}" destId="{C84142BE-62B9-4D39-B033-9A0F6C88A89B}" srcOrd="1" destOrd="0" presId="urn:microsoft.com/office/officeart/2005/8/layout/vProcess5"/>
    <dgm:cxn modelId="{92790FE6-B9AE-4B25-9001-78B8EADAAF8B}" type="presOf" srcId="{F657FC72-F755-4513-8C3C-5F09394A42BA}" destId="{0E2B45A9-42FD-47F9-84DB-6A4504ABC43C}" srcOrd="1" destOrd="0" presId="urn:microsoft.com/office/officeart/2005/8/layout/vProcess5"/>
    <dgm:cxn modelId="{1E9BDBFB-33A5-41BB-AD33-2DA371F7DCC8}" type="presOf" srcId="{48C07550-6370-4896-9D92-C26FB9950758}" destId="{1786FB17-AF69-4938-894E-D719FEDFA156}" srcOrd="0" destOrd="0" presId="urn:microsoft.com/office/officeart/2005/8/layout/vProcess5"/>
    <dgm:cxn modelId="{78552F65-76FA-40D8-BBD4-E0B7D5425092}" type="presParOf" srcId="{4A0721F2-0B95-4682-9B2F-842239E5E4FA}" destId="{9A0DA1B0-D44E-44C2-8E18-68458CDFFA7C}" srcOrd="0" destOrd="0" presId="urn:microsoft.com/office/officeart/2005/8/layout/vProcess5"/>
    <dgm:cxn modelId="{08347DE8-372E-403C-90AF-94287ED862F3}" type="presParOf" srcId="{4A0721F2-0B95-4682-9B2F-842239E5E4FA}" destId="{2292C039-C145-4324-A32B-F62750F62329}" srcOrd="1" destOrd="0" presId="urn:microsoft.com/office/officeart/2005/8/layout/vProcess5"/>
    <dgm:cxn modelId="{8D950720-9521-485E-9B47-28AFACC379CC}" type="presParOf" srcId="{4A0721F2-0B95-4682-9B2F-842239E5E4FA}" destId="{2D613D37-9F07-4538-9540-F98E35B7F9D9}" srcOrd="2" destOrd="0" presId="urn:microsoft.com/office/officeart/2005/8/layout/vProcess5"/>
    <dgm:cxn modelId="{B083468A-BD92-45F9-9299-078F3A7B5750}" type="presParOf" srcId="{4A0721F2-0B95-4682-9B2F-842239E5E4FA}" destId="{8EACC392-63AB-4153-930B-3B1599C0FA22}" srcOrd="3" destOrd="0" presId="urn:microsoft.com/office/officeart/2005/8/layout/vProcess5"/>
    <dgm:cxn modelId="{240315FC-A594-4285-82D5-13DD07898D86}" type="presParOf" srcId="{4A0721F2-0B95-4682-9B2F-842239E5E4FA}" destId="{ADD15FC6-4161-4438-9F41-93BA0099A1F9}" srcOrd="4" destOrd="0" presId="urn:microsoft.com/office/officeart/2005/8/layout/vProcess5"/>
    <dgm:cxn modelId="{A45D00D0-9519-466E-9E9B-124AF29B735E}" type="presParOf" srcId="{4A0721F2-0B95-4682-9B2F-842239E5E4FA}" destId="{CF9095E0-C06B-46B1-BD78-8DE6643C0E0C}" srcOrd="5" destOrd="0" presId="urn:microsoft.com/office/officeart/2005/8/layout/vProcess5"/>
    <dgm:cxn modelId="{FABC9330-A14A-42C2-995E-2C70158AE1D1}" type="presParOf" srcId="{4A0721F2-0B95-4682-9B2F-842239E5E4FA}" destId="{41F12908-76CB-49B6-88EC-127ADF642638}" srcOrd="6" destOrd="0" presId="urn:microsoft.com/office/officeart/2005/8/layout/vProcess5"/>
    <dgm:cxn modelId="{104A25E6-BA8B-4115-B936-8D3BE0C8EF6B}" type="presParOf" srcId="{4A0721F2-0B95-4682-9B2F-842239E5E4FA}" destId="{704AB48E-6D7D-4056-9938-948645912EEC}" srcOrd="7" destOrd="0" presId="urn:microsoft.com/office/officeart/2005/8/layout/vProcess5"/>
    <dgm:cxn modelId="{28976796-2C2E-4FCC-ABD0-BCD8EB6C57B3}" type="presParOf" srcId="{4A0721F2-0B95-4682-9B2F-842239E5E4FA}" destId="{9A345CF1-973A-4249-A96C-A4C5F7A812C5}" srcOrd="8" destOrd="0" presId="urn:microsoft.com/office/officeart/2005/8/layout/vProcess5"/>
    <dgm:cxn modelId="{35070EC7-CCC4-47B5-91C5-C5D67A6B5B41}" type="presParOf" srcId="{4A0721F2-0B95-4682-9B2F-842239E5E4FA}" destId="{1786FB17-AF69-4938-894E-D719FEDFA156}" srcOrd="9" destOrd="0" presId="urn:microsoft.com/office/officeart/2005/8/layout/vProcess5"/>
    <dgm:cxn modelId="{E7A847FE-8A14-407B-BD96-54A20E38027C}" type="presParOf" srcId="{4A0721F2-0B95-4682-9B2F-842239E5E4FA}" destId="{33B56312-D4E2-411E-A5CA-D586543D5A74}" srcOrd="10" destOrd="0" presId="urn:microsoft.com/office/officeart/2005/8/layout/vProcess5"/>
    <dgm:cxn modelId="{27EC6929-B727-4FD9-8F80-88816766DBFD}" type="presParOf" srcId="{4A0721F2-0B95-4682-9B2F-842239E5E4FA}" destId="{CB6CECF8-FBC8-4701-8F32-E064D39F25C0}" srcOrd="11" destOrd="0" presId="urn:microsoft.com/office/officeart/2005/8/layout/vProcess5"/>
    <dgm:cxn modelId="{26E00392-5AE1-4EC1-BFCF-70CDDFEED885}" type="presParOf" srcId="{4A0721F2-0B95-4682-9B2F-842239E5E4FA}" destId="{0E2B45A9-42FD-47F9-84DB-6A4504ABC43C}" srcOrd="12" destOrd="0" presId="urn:microsoft.com/office/officeart/2005/8/layout/vProcess5"/>
    <dgm:cxn modelId="{B8BF1A03-BDF3-4388-A428-2BFAAEF83364}" type="presParOf" srcId="{4A0721F2-0B95-4682-9B2F-842239E5E4FA}" destId="{C84142BE-62B9-4D39-B033-9A0F6C88A89B}" srcOrd="13" destOrd="0" presId="urn:microsoft.com/office/officeart/2005/8/layout/vProcess5"/>
    <dgm:cxn modelId="{0E291889-B925-47F9-9E19-0E971A7850C4}" type="presParOf" srcId="{4A0721F2-0B95-4682-9B2F-842239E5E4FA}" destId="{DB469CE7-B165-478F-8DBB-92B9F2DD5E97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A60679-09B9-442E-83E5-FDB6B996B8FF}" type="doc">
      <dgm:prSet loTypeId="urn:microsoft.com/office/officeart/2011/layout/HexagonRadial" loCatId="cycle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DD9A513-218A-4014-BD97-9139F844398A}">
      <dgm:prSet phldrT="[Text]"/>
      <dgm:spPr/>
      <dgm:t>
        <a:bodyPr/>
        <a:lstStyle/>
        <a:p>
          <a:r>
            <a:rPr lang="en-US" dirty="0"/>
            <a:t>APTIDS</a:t>
          </a:r>
        </a:p>
      </dgm:t>
    </dgm:pt>
    <dgm:pt modelId="{3707208D-4225-42FE-9F07-2CCC42BC353C}" type="parTrans" cxnId="{1514F98D-5DF0-426A-B123-33271A19239A}">
      <dgm:prSet/>
      <dgm:spPr/>
      <dgm:t>
        <a:bodyPr/>
        <a:lstStyle/>
        <a:p>
          <a:endParaRPr lang="en-US"/>
        </a:p>
      </dgm:t>
    </dgm:pt>
    <dgm:pt modelId="{C1633EA6-733E-4B12-A725-B052D6A4EBF4}" type="sibTrans" cxnId="{1514F98D-5DF0-426A-B123-33271A19239A}">
      <dgm:prSet/>
      <dgm:spPr/>
      <dgm:t>
        <a:bodyPr/>
        <a:lstStyle/>
        <a:p>
          <a:endParaRPr lang="en-US"/>
        </a:p>
      </dgm:t>
    </dgm:pt>
    <dgm:pt modelId="{1591CC02-6B6D-4B44-B015-7A4C8DD93345}">
      <dgm:prSet phldrT="[Text]"/>
      <dgm:spPr/>
      <dgm:t>
        <a:bodyPr/>
        <a:lstStyle/>
        <a:p>
          <a:r>
            <a:rPr lang="en-US" dirty="0"/>
            <a:t>Registry Monitor</a:t>
          </a:r>
        </a:p>
      </dgm:t>
    </dgm:pt>
    <dgm:pt modelId="{75349F6D-18C9-41CE-9711-E334B50AA8FB}" type="parTrans" cxnId="{2CFB47FA-78D4-4683-BE39-73C3735877BE}">
      <dgm:prSet/>
      <dgm:spPr/>
      <dgm:t>
        <a:bodyPr/>
        <a:lstStyle/>
        <a:p>
          <a:endParaRPr lang="en-US"/>
        </a:p>
      </dgm:t>
    </dgm:pt>
    <dgm:pt modelId="{76AC0964-2611-4B11-AA30-AAC416C369DA}" type="sibTrans" cxnId="{2CFB47FA-78D4-4683-BE39-73C3735877BE}">
      <dgm:prSet/>
      <dgm:spPr/>
      <dgm:t>
        <a:bodyPr/>
        <a:lstStyle/>
        <a:p>
          <a:endParaRPr lang="en-US"/>
        </a:p>
      </dgm:t>
    </dgm:pt>
    <dgm:pt modelId="{AB7ABB3F-BEFD-4FB4-A6AA-9EF8B5368CEE}">
      <dgm:prSet phldrT="[Text]"/>
      <dgm:spPr/>
      <dgm:t>
        <a:bodyPr/>
        <a:lstStyle/>
        <a:p>
          <a:r>
            <a:rPr lang="en-US" dirty="0"/>
            <a:t>Services Monitor</a:t>
          </a:r>
        </a:p>
      </dgm:t>
    </dgm:pt>
    <dgm:pt modelId="{7A200EF7-F484-45DC-A861-652F6250BB88}" type="parTrans" cxnId="{5F7A1DB8-B590-4313-A3CB-8D7E624D2B96}">
      <dgm:prSet/>
      <dgm:spPr/>
      <dgm:t>
        <a:bodyPr/>
        <a:lstStyle/>
        <a:p>
          <a:endParaRPr lang="en-US"/>
        </a:p>
      </dgm:t>
    </dgm:pt>
    <dgm:pt modelId="{08403138-E62E-4754-95EA-4D254892485E}" type="sibTrans" cxnId="{5F7A1DB8-B590-4313-A3CB-8D7E624D2B96}">
      <dgm:prSet/>
      <dgm:spPr/>
      <dgm:t>
        <a:bodyPr/>
        <a:lstStyle/>
        <a:p>
          <a:endParaRPr lang="en-US"/>
        </a:p>
      </dgm:t>
    </dgm:pt>
    <dgm:pt modelId="{5C20D248-4669-4F1E-8FF7-1191FFA71B5A}">
      <dgm:prSet phldrT="[Text]"/>
      <dgm:spPr/>
      <dgm:t>
        <a:bodyPr/>
        <a:lstStyle/>
        <a:p>
          <a:r>
            <a:rPr lang="en-US" dirty="0"/>
            <a:t>Logging</a:t>
          </a:r>
        </a:p>
      </dgm:t>
    </dgm:pt>
    <dgm:pt modelId="{A8250C24-3613-42F9-AD68-C89BB81AF265}" type="parTrans" cxnId="{CC626F62-55A4-4A4A-8D48-CFF1CA3D4972}">
      <dgm:prSet/>
      <dgm:spPr/>
      <dgm:t>
        <a:bodyPr/>
        <a:lstStyle/>
        <a:p>
          <a:endParaRPr lang="en-US"/>
        </a:p>
      </dgm:t>
    </dgm:pt>
    <dgm:pt modelId="{1AD1A0E6-E9E8-4C3D-89E9-FA422358329D}" type="sibTrans" cxnId="{CC626F62-55A4-4A4A-8D48-CFF1CA3D4972}">
      <dgm:prSet/>
      <dgm:spPr/>
      <dgm:t>
        <a:bodyPr/>
        <a:lstStyle/>
        <a:p>
          <a:endParaRPr lang="en-US"/>
        </a:p>
      </dgm:t>
    </dgm:pt>
    <dgm:pt modelId="{446A8FAE-77CA-4BD7-BC80-EF4D9A6FA748}">
      <dgm:prSet phldrT="[Text]"/>
      <dgm:spPr/>
      <dgm:t>
        <a:bodyPr/>
        <a:lstStyle/>
        <a:p>
          <a:r>
            <a:rPr lang="en-US" dirty="0"/>
            <a:t>DLCH</a:t>
          </a:r>
        </a:p>
      </dgm:t>
    </dgm:pt>
    <dgm:pt modelId="{B8AC35CC-4EAE-4662-B533-6C3313282F86}" type="parTrans" cxnId="{364C4B40-695E-4472-A33D-5C5C76020977}">
      <dgm:prSet/>
      <dgm:spPr/>
      <dgm:t>
        <a:bodyPr/>
        <a:lstStyle/>
        <a:p>
          <a:endParaRPr lang="en-US"/>
        </a:p>
      </dgm:t>
    </dgm:pt>
    <dgm:pt modelId="{59E16B6C-0D46-4E47-931B-362535FF6228}" type="sibTrans" cxnId="{364C4B40-695E-4472-A33D-5C5C76020977}">
      <dgm:prSet/>
      <dgm:spPr/>
      <dgm:t>
        <a:bodyPr/>
        <a:lstStyle/>
        <a:p>
          <a:endParaRPr lang="en-US"/>
        </a:p>
      </dgm:t>
    </dgm:pt>
    <dgm:pt modelId="{6357EEE6-BF5B-4B3A-B00C-A9E241033CEF}">
      <dgm:prSet phldrT="[Text]"/>
      <dgm:spPr/>
      <dgm:t>
        <a:bodyPr/>
        <a:lstStyle/>
        <a:p>
          <a:r>
            <a:rPr lang="en-US" dirty="0"/>
            <a:t>CLSS</a:t>
          </a:r>
        </a:p>
      </dgm:t>
    </dgm:pt>
    <dgm:pt modelId="{17506AEB-E89D-4290-9547-FC548CDEF5C3}" type="parTrans" cxnId="{0EA9C655-2D31-4BE8-AD2D-C45AAB57F5E0}">
      <dgm:prSet/>
      <dgm:spPr/>
      <dgm:t>
        <a:bodyPr/>
        <a:lstStyle/>
        <a:p>
          <a:endParaRPr lang="en-US"/>
        </a:p>
      </dgm:t>
    </dgm:pt>
    <dgm:pt modelId="{BFCCA807-20C0-413C-965B-32D90143136D}" type="sibTrans" cxnId="{0EA9C655-2D31-4BE8-AD2D-C45AAB57F5E0}">
      <dgm:prSet/>
      <dgm:spPr/>
      <dgm:t>
        <a:bodyPr/>
        <a:lstStyle/>
        <a:p>
          <a:endParaRPr lang="en-US"/>
        </a:p>
      </dgm:t>
    </dgm:pt>
    <dgm:pt modelId="{6D77BD17-6542-4F93-AE43-BCE309C1D502}">
      <dgm:prSet phldrT="[Text]"/>
      <dgm:spPr/>
      <dgm:t>
        <a:bodyPr/>
        <a:lstStyle/>
        <a:p>
          <a:r>
            <a:rPr lang="en-US" dirty="0"/>
            <a:t>Sentry Forensic</a:t>
          </a:r>
        </a:p>
      </dgm:t>
    </dgm:pt>
    <dgm:pt modelId="{000E9D79-7DF9-4F36-B7D7-F396461755DD}" type="parTrans" cxnId="{5FDEEE19-1930-4508-A4FF-771DAEB199E2}">
      <dgm:prSet/>
      <dgm:spPr/>
      <dgm:t>
        <a:bodyPr/>
        <a:lstStyle/>
        <a:p>
          <a:endParaRPr lang="en-US"/>
        </a:p>
      </dgm:t>
    </dgm:pt>
    <dgm:pt modelId="{D9C93F28-3E5D-4E3A-81CD-F971307BF0C5}" type="sibTrans" cxnId="{5FDEEE19-1930-4508-A4FF-771DAEB199E2}">
      <dgm:prSet/>
      <dgm:spPr/>
      <dgm:t>
        <a:bodyPr/>
        <a:lstStyle/>
        <a:p>
          <a:endParaRPr lang="en-US"/>
        </a:p>
      </dgm:t>
    </dgm:pt>
    <dgm:pt modelId="{9E506CC1-B27B-4395-8BC8-66A7B8822755}" type="pres">
      <dgm:prSet presAssocID="{36A60679-09B9-442E-83E5-FDB6B996B8FF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CAB15DF7-5425-43FD-A698-FFD16BCEEDEF}" type="pres">
      <dgm:prSet presAssocID="{2DD9A513-218A-4014-BD97-9139F844398A}" presName="Parent" presStyleLbl="node0" presStyleIdx="0" presStyleCnt="1">
        <dgm:presLayoutVars>
          <dgm:chMax val="6"/>
          <dgm:chPref val="6"/>
        </dgm:presLayoutVars>
      </dgm:prSet>
      <dgm:spPr/>
    </dgm:pt>
    <dgm:pt modelId="{4210F6F2-7E5A-4DFC-9F0F-DFD8285208EB}" type="pres">
      <dgm:prSet presAssocID="{1591CC02-6B6D-4B44-B015-7A4C8DD93345}" presName="Accent1" presStyleCnt="0"/>
      <dgm:spPr/>
    </dgm:pt>
    <dgm:pt modelId="{43F6BED9-5718-4BB1-8FF3-3FADC1DAB80A}" type="pres">
      <dgm:prSet presAssocID="{1591CC02-6B6D-4B44-B015-7A4C8DD93345}" presName="Accent" presStyleLbl="bgShp" presStyleIdx="0" presStyleCnt="6"/>
      <dgm:spPr/>
    </dgm:pt>
    <dgm:pt modelId="{221A7F54-8344-4382-A293-D730F8DB1F4A}" type="pres">
      <dgm:prSet presAssocID="{1591CC02-6B6D-4B44-B015-7A4C8DD93345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B9054D65-504F-4905-B9FE-A0295D4FBA42}" type="pres">
      <dgm:prSet presAssocID="{AB7ABB3F-BEFD-4FB4-A6AA-9EF8B5368CEE}" presName="Accent2" presStyleCnt="0"/>
      <dgm:spPr/>
    </dgm:pt>
    <dgm:pt modelId="{9C51284E-B153-4017-AD37-910717263729}" type="pres">
      <dgm:prSet presAssocID="{AB7ABB3F-BEFD-4FB4-A6AA-9EF8B5368CEE}" presName="Accent" presStyleLbl="bgShp" presStyleIdx="1" presStyleCnt="6"/>
      <dgm:spPr/>
    </dgm:pt>
    <dgm:pt modelId="{1666BCCB-16B0-4693-BB86-B5F41CC7E39D}" type="pres">
      <dgm:prSet presAssocID="{AB7ABB3F-BEFD-4FB4-A6AA-9EF8B5368CEE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949867F8-7256-40EB-9102-E6BC959AB56A}" type="pres">
      <dgm:prSet presAssocID="{5C20D248-4669-4F1E-8FF7-1191FFA71B5A}" presName="Accent3" presStyleCnt="0"/>
      <dgm:spPr/>
    </dgm:pt>
    <dgm:pt modelId="{EB656342-8EFB-4123-A08D-9D25153A1516}" type="pres">
      <dgm:prSet presAssocID="{5C20D248-4669-4F1E-8FF7-1191FFA71B5A}" presName="Accent" presStyleLbl="bgShp" presStyleIdx="2" presStyleCnt="6"/>
      <dgm:spPr/>
    </dgm:pt>
    <dgm:pt modelId="{BE41343E-D027-4E50-8A75-AB1DD911C13E}" type="pres">
      <dgm:prSet presAssocID="{5C20D248-4669-4F1E-8FF7-1191FFA71B5A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C3BEAD01-91FF-4625-BC8B-2FE312D9BD7E}" type="pres">
      <dgm:prSet presAssocID="{446A8FAE-77CA-4BD7-BC80-EF4D9A6FA748}" presName="Accent4" presStyleCnt="0"/>
      <dgm:spPr/>
    </dgm:pt>
    <dgm:pt modelId="{E6424DB3-486B-4B9D-81FD-536B01ECB8BE}" type="pres">
      <dgm:prSet presAssocID="{446A8FAE-77CA-4BD7-BC80-EF4D9A6FA748}" presName="Accent" presStyleLbl="bgShp" presStyleIdx="3" presStyleCnt="6"/>
      <dgm:spPr/>
    </dgm:pt>
    <dgm:pt modelId="{759F7FFC-30EE-4FA0-A8A5-16B8808E19A8}" type="pres">
      <dgm:prSet presAssocID="{446A8FAE-77CA-4BD7-BC80-EF4D9A6FA748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0E97B9EC-266E-43C8-AB34-1E1B59211B57}" type="pres">
      <dgm:prSet presAssocID="{6357EEE6-BF5B-4B3A-B00C-A9E241033CEF}" presName="Accent5" presStyleCnt="0"/>
      <dgm:spPr/>
    </dgm:pt>
    <dgm:pt modelId="{8023513C-2241-41D0-B13A-C51AD486F048}" type="pres">
      <dgm:prSet presAssocID="{6357EEE6-BF5B-4B3A-B00C-A9E241033CEF}" presName="Accent" presStyleLbl="bgShp" presStyleIdx="4" presStyleCnt="6"/>
      <dgm:spPr/>
    </dgm:pt>
    <dgm:pt modelId="{2EDD0B91-AB3E-447E-A032-D7F59B285658}" type="pres">
      <dgm:prSet presAssocID="{6357EEE6-BF5B-4B3A-B00C-A9E241033CEF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58F53185-C4E3-4311-B184-A07AA9817A0F}" type="pres">
      <dgm:prSet presAssocID="{6D77BD17-6542-4F93-AE43-BCE309C1D502}" presName="Accent6" presStyleCnt="0"/>
      <dgm:spPr/>
    </dgm:pt>
    <dgm:pt modelId="{E4EA22B3-9207-4A2C-933A-5B6345D1EE9E}" type="pres">
      <dgm:prSet presAssocID="{6D77BD17-6542-4F93-AE43-BCE309C1D502}" presName="Accent" presStyleLbl="bgShp" presStyleIdx="5" presStyleCnt="6"/>
      <dgm:spPr/>
    </dgm:pt>
    <dgm:pt modelId="{13225984-32B9-4326-B7DD-77CD893ECAD0}" type="pres">
      <dgm:prSet presAssocID="{6D77BD17-6542-4F93-AE43-BCE309C1D502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5FDEEE19-1930-4508-A4FF-771DAEB199E2}" srcId="{2DD9A513-218A-4014-BD97-9139F844398A}" destId="{6D77BD17-6542-4F93-AE43-BCE309C1D502}" srcOrd="5" destOrd="0" parTransId="{000E9D79-7DF9-4F36-B7D7-F396461755DD}" sibTransId="{D9C93F28-3E5D-4E3A-81CD-F971307BF0C5}"/>
    <dgm:cxn modelId="{88048738-7609-48F8-B14E-CA7CA461398C}" type="presOf" srcId="{5C20D248-4669-4F1E-8FF7-1191FFA71B5A}" destId="{BE41343E-D027-4E50-8A75-AB1DD911C13E}" srcOrd="0" destOrd="0" presId="urn:microsoft.com/office/officeart/2011/layout/HexagonRadial"/>
    <dgm:cxn modelId="{364C4B40-695E-4472-A33D-5C5C76020977}" srcId="{2DD9A513-218A-4014-BD97-9139F844398A}" destId="{446A8FAE-77CA-4BD7-BC80-EF4D9A6FA748}" srcOrd="3" destOrd="0" parTransId="{B8AC35CC-4EAE-4662-B533-6C3313282F86}" sibTransId="{59E16B6C-0D46-4E47-931B-362535FF6228}"/>
    <dgm:cxn modelId="{CC626F62-55A4-4A4A-8D48-CFF1CA3D4972}" srcId="{2DD9A513-218A-4014-BD97-9139F844398A}" destId="{5C20D248-4669-4F1E-8FF7-1191FFA71B5A}" srcOrd="2" destOrd="0" parTransId="{A8250C24-3613-42F9-AD68-C89BB81AF265}" sibTransId="{1AD1A0E6-E9E8-4C3D-89E9-FA422358329D}"/>
    <dgm:cxn modelId="{0EA9C655-2D31-4BE8-AD2D-C45AAB57F5E0}" srcId="{2DD9A513-218A-4014-BD97-9139F844398A}" destId="{6357EEE6-BF5B-4B3A-B00C-A9E241033CEF}" srcOrd="4" destOrd="0" parTransId="{17506AEB-E89D-4290-9547-FC548CDEF5C3}" sibTransId="{BFCCA807-20C0-413C-965B-32D90143136D}"/>
    <dgm:cxn modelId="{15E14D5A-6963-45C9-8C77-842CF3071C17}" type="presOf" srcId="{AB7ABB3F-BEFD-4FB4-A6AA-9EF8B5368CEE}" destId="{1666BCCB-16B0-4693-BB86-B5F41CC7E39D}" srcOrd="0" destOrd="0" presId="urn:microsoft.com/office/officeart/2011/layout/HexagonRadial"/>
    <dgm:cxn modelId="{5BC3878D-ACA3-461A-AF10-0E9ACE182534}" type="presOf" srcId="{36A60679-09B9-442E-83E5-FDB6B996B8FF}" destId="{9E506CC1-B27B-4395-8BC8-66A7B8822755}" srcOrd="0" destOrd="0" presId="urn:microsoft.com/office/officeart/2011/layout/HexagonRadial"/>
    <dgm:cxn modelId="{1514F98D-5DF0-426A-B123-33271A19239A}" srcId="{36A60679-09B9-442E-83E5-FDB6B996B8FF}" destId="{2DD9A513-218A-4014-BD97-9139F844398A}" srcOrd="0" destOrd="0" parTransId="{3707208D-4225-42FE-9F07-2CCC42BC353C}" sibTransId="{C1633EA6-733E-4B12-A725-B052D6A4EBF4}"/>
    <dgm:cxn modelId="{952319B1-0407-4849-9516-9AF293BA3DFB}" type="presOf" srcId="{1591CC02-6B6D-4B44-B015-7A4C8DD93345}" destId="{221A7F54-8344-4382-A293-D730F8DB1F4A}" srcOrd="0" destOrd="0" presId="urn:microsoft.com/office/officeart/2011/layout/HexagonRadial"/>
    <dgm:cxn modelId="{122599B2-7A94-4A8D-9637-A66D8ED09A83}" type="presOf" srcId="{6357EEE6-BF5B-4B3A-B00C-A9E241033CEF}" destId="{2EDD0B91-AB3E-447E-A032-D7F59B285658}" srcOrd="0" destOrd="0" presId="urn:microsoft.com/office/officeart/2011/layout/HexagonRadial"/>
    <dgm:cxn modelId="{5F7A1DB8-B590-4313-A3CB-8D7E624D2B96}" srcId="{2DD9A513-218A-4014-BD97-9139F844398A}" destId="{AB7ABB3F-BEFD-4FB4-A6AA-9EF8B5368CEE}" srcOrd="1" destOrd="0" parTransId="{7A200EF7-F484-45DC-A861-652F6250BB88}" sibTransId="{08403138-E62E-4754-95EA-4D254892485E}"/>
    <dgm:cxn modelId="{608D97D2-4D2B-4972-8F57-038D236F68BB}" type="presOf" srcId="{6D77BD17-6542-4F93-AE43-BCE309C1D502}" destId="{13225984-32B9-4326-B7DD-77CD893ECAD0}" srcOrd="0" destOrd="0" presId="urn:microsoft.com/office/officeart/2011/layout/HexagonRadial"/>
    <dgm:cxn modelId="{672BC4E7-7D3D-4726-868F-389143EDA979}" type="presOf" srcId="{446A8FAE-77CA-4BD7-BC80-EF4D9A6FA748}" destId="{759F7FFC-30EE-4FA0-A8A5-16B8808E19A8}" srcOrd="0" destOrd="0" presId="urn:microsoft.com/office/officeart/2011/layout/HexagonRadial"/>
    <dgm:cxn modelId="{B58325EE-BF4D-43D5-ACB2-C0D2BF7EC5BC}" type="presOf" srcId="{2DD9A513-218A-4014-BD97-9139F844398A}" destId="{CAB15DF7-5425-43FD-A698-FFD16BCEEDEF}" srcOrd="0" destOrd="0" presId="urn:microsoft.com/office/officeart/2011/layout/HexagonRadial"/>
    <dgm:cxn modelId="{2CFB47FA-78D4-4683-BE39-73C3735877BE}" srcId="{2DD9A513-218A-4014-BD97-9139F844398A}" destId="{1591CC02-6B6D-4B44-B015-7A4C8DD93345}" srcOrd="0" destOrd="0" parTransId="{75349F6D-18C9-41CE-9711-E334B50AA8FB}" sibTransId="{76AC0964-2611-4B11-AA30-AAC416C369DA}"/>
    <dgm:cxn modelId="{BFD6226A-50C6-429B-B73E-4BD3C5222B06}" type="presParOf" srcId="{9E506CC1-B27B-4395-8BC8-66A7B8822755}" destId="{CAB15DF7-5425-43FD-A698-FFD16BCEEDEF}" srcOrd="0" destOrd="0" presId="urn:microsoft.com/office/officeart/2011/layout/HexagonRadial"/>
    <dgm:cxn modelId="{AF351E21-2170-4116-BC24-B6B16F5C415F}" type="presParOf" srcId="{9E506CC1-B27B-4395-8BC8-66A7B8822755}" destId="{4210F6F2-7E5A-4DFC-9F0F-DFD8285208EB}" srcOrd="1" destOrd="0" presId="urn:microsoft.com/office/officeart/2011/layout/HexagonRadial"/>
    <dgm:cxn modelId="{4DACF5BB-DB5A-4855-A532-7070FEEE6538}" type="presParOf" srcId="{4210F6F2-7E5A-4DFC-9F0F-DFD8285208EB}" destId="{43F6BED9-5718-4BB1-8FF3-3FADC1DAB80A}" srcOrd="0" destOrd="0" presId="urn:microsoft.com/office/officeart/2011/layout/HexagonRadial"/>
    <dgm:cxn modelId="{8F4C7781-AEDC-4B97-8BBB-E257B3F1FE2D}" type="presParOf" srcId="{9E506CC1-B27B-4395-8BC8-66A7B8822755}" destId="{221A7F54-8344-4382-A293-D730F8DB1F4A}" srcOrd="2" destOrd="0" presId="urn:microsoft.com/office/officeart/2011/layout/HexagonRadial"/>
    <dgm:cxn modelId="{9AD44422-88B1-4F26-A945-A27B819B57D8}" type="presParOf" srcId="{9E506CC1-B27B-4395-8BC8-66A7B8822755}" destId="{B9054D65-504F-4905-B9FE-A0295D4FBA42}" srcOrd="3" destOrd="0" presId="urn:microsoft.com/office/officeart/2011/layout/HexagonRadial"/>
    <dgm:cxn modelId="{3F2BB408-647B-4D9C-8B91-1962484CB84F}" type="presParOf" srcId="{B9054D65-504F-4905-B9FE-A0295D4FBA42}" destId="{9C51284E-B153-4017-AD37-910717263729}" srcOrd="0" destOrd="0" presId="urn:microsoft.com/office/officeart/2011/layout/HexagonRadial"/>
    <dgm:cxn modelId="{6D207600-1307-4EA4-B234-C12C381D4BF8}" type="presParOf" srcId="{9E506CC1-B27B-4395-8BC8-66A7B8822755}" destId="{1666BCCB-16B0-4693-BB86-B5F41CC7E39D}" srcOrd="4" destOrd="0" presId="urn:microsoft.com/office/officeart/2011/layout/HexagonRadial"/>
    <dgm:cxn modelId="{049CED0C-423D-44B4-9040-551357759D59}" type="presParOf" srcId="{9E506CC1-B27B-4395-8BC8-66A7B8822755}" destId="{949867F8-7256-40EB-9102-E6BC959AB56A}" srcOrd="5" destOrd="0" presId="urn:microsoft.com/office/officeart/2011/layout/HexagonRadial"/>
    <dgm:cxn modelId="{064B4334-9419-45B6-85B1-73D67FF3359E}" type="presParOf" srcId="{949867F8-7256-40EB-9102-E6BC959AB56A}" destId="{EB656342-8EFB-4123-A08D-9D25153A1516}" srcOrd="0" destOrd="0" presId="urn:microsoft.com/office/officeart/2011/layout/HexagonRadial"/>
    <dgm:cxn modelId="{0BCEE4B2-5198-43A7-A4CD-50DAD23CAAE9}" type="presParOf" srcId="{9E506CC1-B27B-4395-8BC8-66A7B8822755}" destId="{BE41343E-D027-4E50-8A75-AB1DD911C13E}" srcOrd="6" destOrd="0" presId="urn:microsoft.com/office/officeart/2011/layout/HexagonRadial"/>
    <dgm:cxn modelId="{7096D6CD-5AC7-478F-82D1-7ACBC8D5C417}" type="presParOf" srcId="{9E506CC1-B27B-4395-8BC8-66A7B8822755}" destId="{C3BEAD01-91FF-4625-BC8B-2FE312D9BD7E}" srcOrd="7" destOrd="0" presId="urn:microsoft.com/office/officeart/2011/layout/HexagonRadial"/>
    <dgm:cxn modelId="{07353038-B9F2-4839-96A7-BEA501842238}" type="presParOf" srcId="{C3BEAD01-91FF-4625-BC8B-2FE312D9BD7E}" destId="{E6424DB3-486B-4B9D-81FD-536B01ECB8BE}" srcOrd="0" destOrd="0" presId="urn:microsoft.com/office/officeart/2011/layout/HexagonRadial"/>
    <dgm:cxn modelId="{ED1F1BBF-AE78-48E6-A0B0-CC7C53CBC99F}" type="presParOf" srcId="{9E506CC1-B27B-4395-8BC8-66A7B8822755}" destId="{759F7FFC-30EE-4FA0-A8A5-16B8808E19A8}" srcOrd="8" destOrd="0" presId="urn:microsoft.com/office/officeart/2011/layout/HexagonRadial"/>
    <dgm:cxn modelId="{7F01C413-0133-4C41-9BCE-DBEF22888CB5}" type="presParOf" srcId="{9E506CC1-B27B-4395-8BC8-66A7B8822755}" destId="{0E97B9EC-266E-43C8-AB34-1E1B59211B57}" srcOrd="9" destOrd="0" presId="urn:microsoft.com/office/officeart/2011/layout/HexagonRadial"/>
    <dgm:cxn modelId="{7713BF20-E3DA-4FF9-B26A-9785F40689B2}" type="presParOf" srcId="{0E97B9EC-266E-43C8-AB34-1E1B59211B57}" destId="{8023513C-2241-41D0-B13A-C51AD486F048}" srcOrd="0" destOrd="0" presId="urn:microsoft.com/office/officeart/2011/layout/HexagonRadial"/>
    <dgm:cxn modelId="{A55D99B2-D9E0-44F8-9ED5-2CB399F70AAA}" type="presParOf" srcId="{9E506CC1-B27B-4395-8BC8-66A7B8822755}" destId="{2EDD0B91-AB3E-447E-A032-D7F59B285658}" srcOrd="10" destOrd="0" presId="urn:microsoft.com/office/officeart/2011/layout/HexagonRadial"/>
    <dgm:cxn modelId="{12535A46-694E-4673-810B-2A71F6D38136}" type="presParOf" srcId="{9E506CC1-B27B-4395-8BC8-66A7B8822755}" destId="{58F53185-C4E3-4311-B184-A07AA9817A0F}" srcOrd="11" destOrd="0" presId="urn:microsoft.com/office/officeart/2011/layout/HexagonRadial"/>
    <dgm:cxn modelId="{30740ED5-2822-4A94-88BD-0FFE53CEC20B}" type="presParOf" srcId="{58F53185-C4E3-4311-B184-A07AA9817A0F}" destId="{E4EA22B3-9207-4A2C-933A-5B6345D1EE9E}" srcOrd="0" destOrd="0" presId="urn:microsoft.com/office/officeart/2011/layout/HexagonRadial"/>
    <dgm:cxn modelId="{B9EC7245-B622-48C7-8CA9-2D3010E5DE9C}" type="presParOf" srcId="{9E506CC1-B27B-4395-8BC8-66A7B8822755}" destId="{13225984-32B9-4326-B7DD-77CD893ECAD0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7EAAB4-549B-474E-8F41-196C7C021A4F}" type="doc">
      <dgm:prSet loTypeId="urn:microsoft.com/office/officeart/2005/8/layout/cycle4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C9EC993-D817-4794-93AC-B9223A0AE27F}">
      <dgm:prSet phldrT="[Text]"/>
      <dgm:spPr/>
      <dgm:t>
        <a:bodyPr/>
        <a:lstStyle/>
        <a:p>
          <a:r>
            <a:rPr lang="en-US" b="1" dirty="0"/>
            <a:t>Logging</a:t>
          </a:r>
        </a:p>
      </dgm:t>
    </dgm:pt>
    <dgm:pt modelId="{B31C7B42-72DC-4C80-A49B-9191AEC0CBF9}" type="parTrans" cxnId="{A778064E-40DF-4289-92AF-B03ABFA3429A}">
      <dgm:prSet/>
      <dgm:spPr/>
      <dgm:t>
        <a:bodyPr/>
        <a:lstStyle/>
        <a:p>
          <a:endParaRPr lang="en-US"/>
        </a:p>
      </dgm:t>
    </dgm:pt>
    <dgm:pt modelId="{55AB9DA3-5619-4764-AC54-907F3E275DCC}" type="sibTrans" cxnId="{A778064E-40DF-4289-92AF-B03ABFA3429A}">
      <dgm:prSet/>
      <dgm:spPr/>
      <dgm:t>
        <a:bodyPr/>
        <a:lstStyle/>
        <a:p>
          <a:endParaRPr lang="en-US"/>
        </a:p>
      </dgm:t>
    </dgm:pt>
    <dgm:pt modelId="{27A3BEA5-235C-4D71-8EA5-8C50FA55D1EE}">
      <dgm:prSet phldrT="[Text]"/>
      <dgm:spPr/>
      <dgm:t>
        <a:bodyPr/>
        <a:lstStyle/>
        <a:p>
          <a:r>
            <a:rPr lang="en-US" b="1" dirty="0"/>
            <a:t>Write log to file</a:t>
          </a:r>
        </a:p>
      </dgm:t>
    </dgm:pt>
    <dgm:pt modelId="{8CAC3244-B0A6-4E63-9F49-BB462833B603}" type="parTrans" cxnId="{B8C11C4C-56B0-47FC-90F7-C228519F66F7}">
      <dgm:prSet/>
      <dgm:spPr/>
      <dgm:t>
        <a:bodyPr/>
        <a:lstStyle/>
        <a:p>
          <a:endParaRPr lang="en-US"/>
        </a:p>
      </dgm:t>
    </dgm:pt>
    <dgm:pt modelId="{5233C541-25DA-4D2F-A43C-AF78E44641BE}" type="sibTrans" cxnId="{B8C11C4C-56B0-47FC-90F7-C228519F66F7}">
      <dgm:prSet/>
      <dgm:spPr/>
      <dgm:t>
        <a:bodyPr/>
        <a:lstStyle/>
        <a:p>
          <a:endParaRPr lang="en-US"/>
        </a:p>
      </dgm:t>
    </dgm:pt>
    <dgm:pt modelId="{1A255C6F-C6B6-4F25-A529-3D4CCBE2732E}">
      <dgm:prSet phldrT="[Text]" custT="1"/>
      <dgm:spPr/>
      <dgm:t>
        <a:bodyPr/>
        <a:lstStyle/>
        <a:p>
          <a:r>
            <a:rPr lang="en-US" sz="1400" b="1" dirty="0"/>
            <a:t>Configuration</a:t>
          </a:r>
        </a:p>
        <a:p>
          <a:r>
            <a:rPr lang="en-US" sz="1400" b="1" dirty="0"/>
            <a:t>File</a:t>
          </a:r>
        </a:p>
      </dgm:t>
    </dgm:pt>
    <dgm:pt modelId="{EC834589-7CAD-4B13-AFFE-EF791034DE74}" type="parTrans" cxnId="{3F8E4FD7-AF3E-4A10-8A84-26F8B91DCFF4}">
      <dgm:prSet/>
      <dgm:spPr/>
      <dgm:t>
        <a:bodyPr/>
        <a:lstStyle/>
        <a:p>
          <a:endParaRPr lang="en-US"/>
        </a:p>
      </dgm:t>
    </dgm:pt>
    <dgm:pt modelId="{D1B1051F-FC37-43BA-BF42-8B6BD35EEFE9}" type="sibTrans" cxnId="{3F8E4FD7-AF3E-4A10-8A84-26F8B91DCFF4}">
      <dgm:prSet/>
      <dgm:spPr/>
      <dgm:t>
        <a:bodyPr/>
        <a:lstStyle/>
        <a:p>
          <a:endParaRPr lang="en-US"/>
        </a:p>
      </dgm:t>
    </dgm:pt>
    <dgm:pt modelId="{2B444761-D57E-4381-B0DD-6E1020FBCBC7}">
      <dgm:prSet phldrT="[Text]"/>
      <dgm:spPr/>
      <dgm:t>
        <a:bodyPr/>
        <a:lstStyle/>
        <a:p>
          <a:r>
            <a:rPr lang="en-US" b="1" dirty="0"/>
            <a:t>Keys to be monitored</a:t>
          </a:r>
        </a:p>
      </dgm:t>
    </dgm:pt>
    <dgm:pt modelId="{7905DA2C-A84B-455E-BDC0-69EDDCEB1ED8}" type="parTrans" cxnId="{9A201DAE-4B50-4A16-9D93-34CF86C5A7F2}">
      <dgm:prSet/>
      <dgm:spPr/>
      <dgm:t>
        <a:bodyPr/>
        <a:lstStyle/>
        <a:p>
          <a:endParaRPr lang="en-US"/>
        </a:p>
      </dgm:t>
    </dgm:pt>
    <dgm:pt modelId="{20A1920E-A2C6-479A-B496-F1B88A729CFB}" type="sibTrans" cxnId="{9A201DAE-4B50-4A16-9D93-34CF86C5A7F2}">
      <dgm:prSet/>
      <dgm:spPr/>
      <dgm:t>
        <a:bodyPr/>
        <a:lstStyle/>
        <a:p>
          <a:endParaRPr lang="en-US"/>
        </a:p>
      </dgm:t>
    </dgm:pt>
    <dgm:pt modelId="{0FEEB3F9-9AF8-412E-8D45-58AFF9F12A0B}">
      <dgm:prSet phldrT="[Text]"/>
      <dgm:spPr/>
      <dgm:t>
        <a:bodyPr/>
        <a:lstStyle/>
        <a:p>
          <a:r>
            <a:rPr lang="en-US" b="1" dirty="0"/>
            <a:t>Identify Inserted</a:t>
          </a:r>
        </a:p>
      </dgm:t>
    </dgm:pt>
    <dgm:pt modelId="{36F099BB-A67B-4A5A-8B2A-85506E926DD4}" type="parTrans" cxnId="{A4CEA386-C852-41F0-8923-7386A8570C87}">
      <dgm:prSet/>
      <dgm:spPr/>
      <dgm:t>
        <a:bodyPr/>
        <a:lstStyle/>
        <a:p>
          <a:endParaRPr lang="en-US"/>
        </a:p>
      </dgm:t>
    </dgm:pt>
    <dgm:pt modelId="{2C784215-00B9-487C-8276-17C57406E26B}" type="sibTrans" cxnId="{A4CEA386-C852-41F0-8923-7386A8570C87}">
      <dgm:prSet/>
      <dgm:spPr/>
      <dgm:t>
        <a:bodyPr/>
        <a:lstStyle/>
        <a:p>
          <a:endParaRPr lang="en-US"/>
        </a:p>
      </dgm:t>
    </dgm:pt>
    <dgm:pt modelId="{9BE5D464-5A70-4CED-B49E-08D6692207EF}">
      <dgm:prSet phldrT="[Text]"/>
      <dgm:spPr/>
      <dgm:t>
        <a:bodyPr/>
        <a:lstStyle/>
        <a:p>
          <a:pPr algn="ctr"/>
          <a:r>
            <a:rPr lang="en-US" b="1" dirty="0"/>
            <a:t>Values</a:t>
          </a:r>
        </a:p>
      </dgm:t>
    </dgm:pt>
    <dgm:pt modelId="{B95E7B44-6465-41B9-82C3-58CCD45F5DE6}" type="parTrans" cxnId="{FB4FE5E7-5263-4093-94E8-C035E056764A}">
      <dgm:prSet/>
      <dgm:spPr/>
      <dgm:t>
        <a:bodyPr/>
        <a:lstStyle/>
        <a:p>
          <a:endParaRPr lang="en-US"/>
        </a:p>
      </dgm:t>
    </dgm:pt>
    <dgm:pt modelId="{2F6E027A-9118-48D4-AA37-7B9FB24EE0AE}" type="sibTrans" cxnId="{FB4FE5E7-5263-4093-94E8-C035E056764A}">
      <dgm:prSet/>
      <dgm:spPr/>
      <dgm:t>
        <a:bodyPr/>
        <a:lstStyle/>
        <a:p>
          <a:endParaRPr lang="en-US"/>
        </a:p>
      </dgm:t>
    </dgm:pt>
    <dgm:pt modelId="{070F3EE1-3949-44C6-973E-2514293B64F7}">
      <dgm:prSet phldrT="[Text]"/>
      <dgm:spPr/>
      <dgm:t>
        <a:bodyPr/>
        <a:lstStyle/>
        <a:p>
          <a:r>
            <a:rPr lang="en-US" b="1" dirty="0"/>
            <a:t>Identify Modified</a:t>
          </a:r>
        </a:p>
      </dgm:t>
    </dgm:pt>
    <dgm:pt modelId="{B47B6036-09B0-46B2-A35D-AFB6DECA8C89}" type="parTrans" cxnId="{2C75544A-33C6-4949-B578-7A644F8E7586}">
      <dgm:prSet/>
      <dgm:spPr/>
      <dgm:t>
        <a:bodyPr/>
        <a:lstStyle/>
        <a:p>
          <a:endParaRPr lang="en-US"/>
        </a:p>
      </dgm:t>
    </dgm:pt>
    <dgm:pt modelId="{B5B744D2-48A6-46DA-BBF7-4023A575F9C0}" type="sibTrans" cxnId="{2C75544A-33C6-4949-B578-7A644F8E7586}">
      <dgm:prSet/>
      <dgm:spPr/>
      <dgm:t>
        <a:bodyPr/>
        <a:lstStyle/>
        <a:p>
          <a:endParaRPr lang="en-US"/>
        </a:p>
      </dgm:t>
    </dgm:pt>
    <dgm:pt modelId="{4E54E2BB-83D5-45B5-8EB1-602360AABA27}">
      <dgm:prSet phldrT="[Text]"/>
      <dgm:spPr/>
      <dgm:t>
        <a:bodyPr/>
        <a:lstStyle/>
        <a:p>
          <a:r>
            <a:rPr lang="en-US" b="1" dirty="0"/>
            <a:t>Value’s name</a:t>
          </a:r>
        </a:p>
      </dgm:t>
    </dgm:pt>
    <dgm:pt modelId="{22EC6B1F-0521-44E7-9594-29F6E1AC8CA1}" type="parTrans" cxnId="{C68D20EE-551D-411A-A1A5-30BDF8402161}">
      <dgm:prSet/>
      <dgm:spPr/>
      <dgm:t>
        <a:bodyPr/>
        <a:lstStyle/>
        <a:p>
          <a:endParaRPr lang="en-US"/>
        </a:p>
      </dgm:t>
    </dgm:pt>
    <dgm:pt modelId="{2A662570-4077-426D-9B6C-445A24D23FA5}" type="sibTrans" cxnId="{C68D20EE-551D-411A-A1A5-30BDF8402161}">
      <dgm:prSet/>
      <dgm:spPr/>
      <dgm:t>
        <a:bodyPr/>
        <a:lstStyle/>
        <a:p>
          <a:endParaRPr lang="en-US"/>
        </a:p>
      </dgm:t>
    </dgm:pt>
    <dgm:pt modelId="{C1C51FEE-0944-4F5C-8149-1FC33504D417}">
      <dgm:prSet phldrT="[Text]"/>
      <dgm:spPr/>
      <dgm:t>
        <a:bodyPr/>
        <a:lstStyle/>
        <a:p>
          <a:pPr algn="ctr"/>
          <a:r>
            <a:rPr lang="en-US" b="1" dirty="0"/>
            <a:t>Subkeys</a:t>
          </a:r>
        </a:p>
      </dgm:t>
    </dgm:pt>
    <dgm:pt modelId="{EA89FD76-77D6-4EA0-BAB9-995297383AA2}" type="parTrans" cxnId="{4ADAAA7C-9C19-4361-B26F-5E1F5BE2AE34}">
      <dgm:prSet/>
      <dgm:spPr/>
      <dgm:t>
        <a:bodyPr/>
        <a:lstStyle/>
        <a:p>
          <a:endParaRPr lang="en-US"/>
        </a:p>
      </dgm:t>
    </dgm:pt>
    <dgm:pt modelId="{A4B06FAF-F613-431D-B7A2-336083BDA2E4}" type="sibTrans" cxnId="{4ADAAA7C-9C19-4361-B26F-5E1F5BE2AE34}">
      <dgm:prSet/>
      <dgm:spPr/>
      <dgm:t>
        <a:bodyPr/>
        <a:lstStyle/>
        <a:p>
          <a:endParaRPr lang="en-US"/>
        </a:p>
      </dgm:t>
    </dgm:pt>
    <dgm:pt modelId="{B99136B6-B020-4ABC-BD3E-D8682F4B1AC0}">
      <dgm:prSet phldrT="[Text]"/>
      <dgm:spPr/>
      <dgm:t>
        <a:bodyPr/>
        <a:lstStyle/>
        <a:p>
          <a:r>
            <a:rPr lang="en-US" b="1" dirty="0"/>
            <a:t>Subkey’s name</a:t>
          </a:r>
        </a:p>
      </dgm:t>
    </dgm:pt>
    <dgm:pt modelId="{58CC3BE4-79AC-4BD3-A4CA-649FADEFE32B}" type="parTrans" cxnId="{D3320934-D108-407C-A94B-183C650549E0}">
      <dgm:prSet/>
      <dgm:spPr/>
      <dgm:t>
        <a:bodyPr/>
        <a:lstStyle/>
        <a:p>
          <a:endParaRPr lang="en-US"/>
        </a:p>
      </dgm:t>
    </dgm:pt>
    <dgm:pt modelId="{84429306-04EB-4E3F-8A5F-EDF183CC3281}" type="sibTrans" cxnId="{D3320934-D108-407C-A94B-183C650549E0}">
      <dgm:prSet/>
      <dgm:spPr/>
      <dgm:t>
        <a:bodyPr/>
        <a:lstStyle/>
        <a:p>
          <a:endParaRPr lang="en-US"/>
        </a:p>
      </dgm:t>
    </dgm:pt>
    <dgm:pt modelId="{E06EC971-ACA6-4554-B38F-24D88FE1E3AF}">
      <dgm:prSet phldrT="[Text]"/>
      <dgm:spPr/>
      <dgm:t>
        <a:bodyPr/>
        <a:lstStyle/>
        <a:p>
          <a:r>
            <a:rPr lang="en-US" b="1" dirty="0"/>
            <a:t>Send log to DLCH</a:t>
          </a:r>
        </a:p>
      </dgm:t>
    </dgm:pt>
    <dgm:pt modelId="{854CAFD7-1CBD-46C0-8054-DB8F96949437}" type="parTrans" cxnId="{89D9B869-D83B-4722-AC31-BBBF2DEA4BB7}">
      <dgm:prSet/>
      <dgm:spPr/>
      <dgm:t>
        <a:bodyPr/>
        <a:lstStyle/>
        <a:p>
          <a:endParaRPr lang="en-US"/>
        </a:p>
      </dgm:t>
    </dgm:pt>
    <dgm:pt modelId="{FDDB08A6-23FF-4E3C-9CCC-242B70EB3749}" type="sibTrans" cxnId="{89D9B869-D83B-4722-AC31-BBBF2DEA4BB7}">
      <dgm:prSet/>
      <dgm:spPr/>
      <dgm:t>
        <a:bodyPr/>
        <a:lstStyle/>
        <a:p>
          <a:endParaRPr lang="en-US"/>
        </a:p>
      </dgm:t>
    </dgm:pt>
    <dgm:pt modelId="{F2E3A0E3-3FE7-4FEE-84F2-498EE13B18B0}" type="pres">
      <dgm:prSet presAssocID="{927EAAB4-549B-474E-8F41-196C7C021A4F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4F055E0A-222E-4FE5-ADCD-13B6648961CA}" type="pres">
      <dgm:prSet presAssocID="{927EAAB4-549B-474E-8F41-196C7C021A4F}" presName="children" presStyleCnt="0"/>
      <dgm:spPr/>
    </dgm:pt>
    <dgm:pt modelId="{A2C2BDDD-9FAE-4181-A46B-D8FB3656EE86}" type="pres">
      <dgm:prSet presAssocID="{927EAAB4-549B-474E-8F41-196C7C021A4F}" presName="child1group" presStyleCnt="0"/>
      <dgm:spPr/>
    </dgm:pt>
    <dgm:pt modelId="{0C60BC28-06B0-4231-A254-990E6B296A74}" type="pres">
      <dgm:prSet presAssocID="{927EAAB4-549B-474E-8F41-196C7C021A4F}" presName="child1" presStyleLbl="bgAcc1" presStyleIdx="0" presStyleCnt="4" custScaleX="153318"/>
      <dgm:spPr/>
    </dgm:pt>
    <dgm:pt modelId="{A84E8250-1DF8-4321-ABCC-EEA376622D9F}" type="pres">
      <dgm:prSet presAssocID="{927EAAB4-549B-474E-8F41-196C7C021A4F}" presName="child1Text" presStyleLbl="bgAcc1" presStyleIdx="0" presStyleCnt="4">
        <dgm:presLayoutVars>
          <dgm:bulletEnabled val="1"/>
        </dgm:presLayoutVars>
      </dgm:prSet>
      <dgm:spPr/>
    </dgm:pt>
    <dgm:pt modelId="{23C1B240-0672-47AE-B4F0-2E47C462F5A5}" type="pres">
      <dgm:prSet presAssocID="{927EAAB4-549B-474E-8F41-196C7C021A4F}" presName="child2group" presStyleCnt="0"/>
      <dgm:spPr/>
    </dgm:pt>
    <dgm:pt modelId="{464E6CA6-C646-4BF3-9198-5A00D417DBB6}" type="pres">
      <dgm:prSet presAssocID="{927EAAB4-549B-474E-8F41-196C7C021A4F}" presName="child2" presStyleLbl="bgAcc1" presStyleIdx="1" presStyleCnt="4" custScaleX="154514"/>
      <dgm:spPr/>
    </dgm:pt>
    <dgm:pt modelId="{27CA529E-1370-4087-B4B6-D8782D51C0E3}" type="pres">
      <dgm:prSet presAssocID="{927EAAB4-549B-474E-8F41-196C7C021A4F}" presName="child2Text" presStyleLbl="bgAcc1" presStyleIdx="1" presStyleCnt="4">
        <dgm:presLayoutVars>
          <dgm:bulletEnabled val="1"/>
        </dgm:presLayoutVars>
      </dgm:prSet>
      <dgm:spPr/>
    </dgm:pt>
    <dgm:pt modelId="{F9FD9BA0-EAAB-45A5-8E71-79C5E4034A2F}" type="pres">
      <dgm:prSet presAssocID="{927EAAB4-549B-474E-8F41-196C7C021A4F}" presName="child3group" presStyleCnt="0"/>
      <dgm:spPr/>
    </dgm:pt>
    <dgm:pt modelId="{E2D85002-4496-4A9B-B3DD-E7518BB0B956}" type="pres">
      <dgm:prSet presAssocID="{927EAAB4-549B-474E-8F41-196C7C021A4F}" presName="child3" presStyleLbl="bgAcc1" presStyleIdx="2" presStyleCnt="4" custScaleX="152956"/>
      <dgm:spPr/>
    </dgm:pt>
    <dgm:pt modelId="{2D471995-91EE-40B5-9806-EC699A19DDC7}" type="pres">
      <dgm:prSet presAssocID="{927EAAB4-549B-474E-8F41-196C7C021A4F}" presName="child3Text" presStyleLbl="bgAcc1" presStyleIdx="2" presStyleCnt="4">
        <dgm:presLayoutVars>
          <dgm:bulletEnabled val="1"/>
        </dgm:presLayoutVars>
      </dgm:prSet>
      <dgm:spPr/>
    </dgm:pt>
    <dgm:pt modelId="{00FEB4A5-1E86-4B5F-A97C-20E887876D10}" type="pres">
      <dgm:prSet presAssocID="{927EAAB4-549B-474E-8F41-196C7C021A4F}" presName="child4group" presStyleCnt="0"/>
      <dgm:spPr/>
    </dgm:pt>
    <dgm:pt modelId="{6834B681-8555-4315-94E7-0FC96358B18D}" type="pres">
      <dgm:prSet presAssocID="{927EAAB4-549B-474E-8F41-196C7C021A4F}" presName="child4" presStyleLbl="bgAcc1" presStyleIdx="3" presStyleCnt="4" custScaleX="153838"/>
      <dgm:spPr/>
    </dgm:pt>
    <dgm:pt modelId="{E262A4B2-69DF-4665-B37E-CF454616805A}" type="pres">
      <dgm:prSet presAssocID="{927EAAB4-549B-474E-8F41-196C7C021A4F}" presName="child4Text" presStyleLbl="bgAcc1" presStyleIdx="3" presStyleCnt="4">
        <dgm:presLayoutVars>
          <dgm:bulletEnabled val="1"/>
        </dgm:presLayoutVars>
      </dgm:prSet>
      <dgm:spPr/>
    </dgm:pt>
    <dgm:pt modelId="{EFF61A3A-1A9C-4152-A17B-DAF1D722075D}" type="pres">
      <dgm:prSet presAssocID="{927EAAB4-549B-474E-8F41-196C7C021A4F}" presName="childPlaceholder" presStyleCnt="0"/>
      <dgm:spPr/>
    </dgm:pt>
    <dgm:pt modelId="{56F20CF4-DE87-4166-BBCA-6F43E5DCD2EE}" type="pres">
      <dgm:prSet presAssocID="{927EAAB4-549B-474E-8F41-196C7C021A4F}" presName="circle" presStyleCnt="0"/>
      <dgm:spPr/>
    </dgm:pt>
    <dgm:pt modelId="{30C7E6D5-35DE-4C1B-AF66-AB7D6E31630B}" type="pres">
      <dgm:prSet presAssocID="{927EAAB4-549B-474E-8F41-196C7C021A4F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2E9F7213-DEE3-43BD-8801-037A17B182B0}" type="pres">
      <dgm:prSet presAssocID="{927EAAB4-549B-474E-8F41-196C7C021A4F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66C639CC-03D6-4D26-B741-F03B9E49CB28}" type="pres">
      <dgm:prSet presAssocID="{927EAAB4-549B-474E-8F41-196C7C021A4F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451CFAA6-4046-4120-A3C3-E5122ED6A576}" type="pres">
      <dgm:prSet presAssocID="{927EAAB4-549B-474E-8F41-196C7C021A4F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AB76BD98-FEDD-4A76-A226-7CFA994AE8FA}" type="pres">
      <dgm:prSet presAssocID="{927EAAB4-549B-474E-8F41-196C7C021A4F}" presName="quadrantPlaceholder" presStyleCnt="0"/>
      <dgm:spPr/>
    </dgm:pt>
    <dgm:pt modelId="{9627990C-D4E4-4402-BD5D-E3DED70CFB6D}" type="pres">
      <dgm:prSet presAssocID="{927EAAB4-549B-474E-8F41-196C7C021A4F}" presName="center1" presStyleLbl="fgShp" presStyleIdx="0" presStyleCnt="2"/>
      <dgm:spPr/>
    </dgm:pt>
    <dgm:pt modelId="{8DCB0A1F-C877-45E9-A9D2-59C1A940221A}" type="pres">
      <dgm:prSet presAssocID="{927EAAB4-549B-474E-8F41-196C7C021A4F}" presName="center2" presStyleLbl="fgShp" presStyleIdx="1" presStyleCnt="2"/>
      <dgm:spPr/>
    </dgm:pt>
  </dgm:ptLst>
  <dgm:cxnLst>
    <dgm:cxn modelId="{4663D80B-3935-4361-A85E-C4B76EEF17C4}" type="presOf" srcId="{E06EC971-ACA6-4554-B38F-24D88FE1E3AF}" destId="{A84E8250-1DF8-4321-ABCC-EEA376622D9F}" srcOrd="1" destOrd="1" presId="urn:microsoft.com/office/officeart/2005/8/layout/cycle4"/>
    <dgm:cxn modelId="{0D19D51B-02E5-4447-822B-93E85FED3741}" type="presOf" srcId="{B99136B6-B020-4ABC-BD3E-D8682F4B1AC0}" destId="{E262A4B2-69DF-4665-B37E-CF454616805A}" srcOrd="1" destOrd="1" presId="urn:microsoft.com/office/officeart/2005/8/layout/cycle4"/>
    <dgm:cxn modelId="{FB5D891E-DE18-41EE-ABB9-EC81E367A21E}" type="presOf" srcId="{9BE5D464-5A70-4CED-B49E-08D6692207EF}" destId="{2D471995-91EE-40B5-9806-EC699A19DDC7}" srcOrd="1" destOrd="0" presId="urn:microsoft.com/office/officeart/2005/8/layout/cycle4"/>
    <dgm:cxn modelId="{DAA90D33-E7A6-46FA-AE88-7F7E81A31DAB}" type="presOf" srcId="{070F3EE1-3949-44C6-973E-2514293B64F7}" destId="{451CFAA6-4046-4120-A3C3-E5122ED6A576}" srcOrd="0" destOrd="0" presId="urn:microsoft.com/office/officeart/2005/8/layout/cycle4"/>
    <dgm:cxn modelId="{D2825A33-202E-473A-AE2A-096D13FB5D79}" type="presOf" srcId="{1A255C6F-C6B6-4F25-A529-3D4CCBE2732E}" destId="{2E9F7213-DEE3-43BD-8801-037A17B182B0}" srcOrd="0" destOrd="0" presId="urn:microsoft.com/office/officeart/2005/8/layout/cycle4"/>
    <dgm:cxn modelId="{D3320934-D108-407C-A94B-183C650549E0}" srcId="{070F3EE1-3949-44C6-973E-2514293B64F7}" destId="{B99136B6-B020-4ABC-BD3E-D8682F4B1AC0}" srcOrd="1" destOrd="0" parTransId="{58CC3BE4-79AC-4BD3-A4CA-649FADEFE32B}" sibTransId="{84429306-04EB-4E3F-8A5F-EDF183CC3281}"/>
    <dgm:cxn modelId="{1A79195C-A2C5-460C-B943-A4D397F6F819}" type="presOf" srcId="{27A3BEA5-235C-4D71-8EA5-8C50FA55D1EE}" destId="{A84E8250-1DF8-4321-ABCC-EEA376622D9F}" srcOrd="1" destOrd="0" presId="urn:microsoft.com/office/officeart/2005/8/layout/cycle4"/>
    <dgm:cxn modelId="{27782168-93EF-4FEE-9F8E-0D28F2B423F3}" type="presOf" srcId="{4E54E2BB-83D5-45B5-8EB1-602360AABA27}" destId="{6834B681-8555-4315-94E7-0FC96358B18D}" srcOrd="0" destOrd="0" presId="urn:microsoft.com/office/officeart/2005/8/layout/cycle4"/>
    <dgm:cxn modelId="{89D9B869-D83B-4722-AC31-BBBF2DEA4BB7}" srcId="{BC9EC993-D817-4794-93AC-B9223A0AE27F}" destId="{E06EC971-ACA6-4554-B38F-24D88FE1E3AF}" srcOrd="1" destOrd="0" parTransId="{854CAFD7-1CBD-46C0-8054-DB8F96949437}" sibTransId="{FDDB08A6-23FF-4E3C-9CCC-242B70EB3749}"/>
    <dgm:cxn modelId="{2C75544A-33C6-4949-B578-7A644F8E7586}" srcId="{927EAAB4-549B-474E-8F41-196C7C021A4F}" destId="{070F3EE1-3949-44C6-973E-2514293B64F7}" srcOrd="3" destOrd="0" parTransId="{B47B6036-09B0-46B2-A35D-AFB6DECA8C89}" sibTransId="{B5B744D2-48A6-46DA-BBF7-4023A575F9C0}"/>
    <dgm:cxn modelId="{B8C11C4C-56B0-47FC-90F7-C228519F66F7}" srcId="{BC9EC993-D817-4794-93AC-B9223A0AE27F}" destId="{27A3BEA5-235C-4D71-8EA5-8C50FA55D1EE}" srcOrd="0" destOrd="0" parTransId="{8CAC3244-B0A6-4E63-9F49-BB462833B603}" sibTransId="{5233C541-25DA-4D2F-A43C-AF78E44641BE}"/>
    <dgm:cxn modelId="{F1766B6D-BF37-4754-90F1-8247C41B767F}" type="presOf" srcId="{2B444761-D57E-4381-B0DD-6E1020FBCBC7}" destId="{464E6CA6-C646-4BF3-9198-5A00D417DBB6}" srcOrd="0" destOrd="0" presId="urn:microsoft.com/office/officeart/2005/8/layout/cycle4"/>
    <dgm:cxn modelId="{A778064E-40DF-4289-92AF-B03ABFA3429A}" srcId="{927EAAB4-549B-474E-8F41-196C7C021A4F}" destId="{BC9EC993-D817-4794-93AC-B9223A0AE27F}" srcOrd="0" destOrd="0" parTransId="{B31C7B42-72DC-4C80-A49B-9191AEC0CBF9}" sibTransId="{55AB9DA3-5619-4764-AC54-907F3E275DCC}"/>
    <dgm:cxn modelId="{FF4B5372-87F3-4F3B-ABEF-F733071E3CBD}" type="presOf" srcId="{9BE5D464-5A70-4CED-B49E-08D6692207EF}" destId="{E2D85002-4496-4A9B-B3DD-E7518BB0B956}" srcOrd="0" destOrd="0" presId="urn:microsoft.com/office/officeart/2005/8/layout/cycle4"/>
    <dgm:cxn modelId="{70F98A7C-4737-414F-8A55-ED18B4357560}" type="presOf" srcId="{C1C51FEE-0944-4F5C-8149-1FC33504D417}" destId="{2D471995-91EE-40B5-9806-EC699A19DDC7}" srcOrd="1" destOrd="1" presId="urn:microsoft.com/office/officeart/2005/8/layout/cycle4"/>
    <dgm:cxn modelId="{4ADAAA7C-9C19-4361-B26F-5E1F5BE2AE34}" srcId="{0FEEB3F9-9AF8-412E-8D45-58AFF9F12A0B}" destId="{C1C51FEE-0944-4F5C-8149-1FC33504D417}" srcOrd="1" destOrd="0" parTransId="{EA89FD76-77D6-4EA0-BAB9-995297383AA2}" sibTransId="{A4B06FAF-F613-431D-B7A2-336083BDA2E4}"/>
    <dgm:cxn modelId="{BCA4F182-E551-408E-A271-4238EABFCC9D}" type="presOf" srcId="{B99136B6-B020-4ABC-BD3E-D8682F4B1AC0}" destId="{6834B681-8555-4315-94E7-0FC96358B18D}" srcOrd="0" destOrd="1" presId="urn:microsoft.com/office/officeart/2005/8/layout/cycle4"/>
    <dgm:cxn modelId="{A4CEA386-C852-41F0-8923-7386A8570C87}" srcId="{927EAAB4-549B-474E-8F41-196C7C021A4F}" destId="{0FEEB3F9-9AF8-412E-8D45-58AFF9F12A0B}" srcOrd="2" destOrd="0" parTransId="{36F099BB-A67B-4A5A-8B2A-85506E926DD4}" sibTransId="{2C784215-00B9-487C-8276-17C57406E26B}"/>
    <dgm:cxn modelId="{30509AA5-8AA2-4AF7-A100-B6FADADDAEDB}" type="presOf" srcId="{BC9EC993-D817-4794-93AC-B9223A0AE27F}" destId="{30C7E6D5-35DE-4C1B-AF66-AB7D6E31630B}" srcOrd="0" destOrd="0" presId="urn:microsoft.com/office/officeart/2005/8/layout/cycle4"/>
    <dgm:cxn modelId="{9A201DAE-4B50-4A16-9D93-34CF86C5A7F2}" srcId="{1A255C6F-C6B6-4F25-A529-3D4CCBE2732E}" destId="{2B444761-D57E-4381-B0DD-6E1020FBCBC7}" srcOrd="0" destOrd="0" parTransId="{7905DA2C-A84B-455E-BDC0-69EDDCEB1ED8}" sibTransId="{20A1920E-A2C6-479A-B496-F1B88A729CFB}"/>
    <dgm:cxn modelId="{333DFEB0-6795-492C-8302-08DF72D37B7A}" type="presOf" srcId="{E06EC971-ACA6-4554-B38F-24D88FE1E3AF}" destId="{0C60BC28-06B0-4231-A254-990E6B296A74}" srcOrd="0" destOrd="1" presId="urn:microsoft.com/office/officeart/2005/8/layout/cycle4"/>
    <dgm:cxn modelId="{494734BB-31C6-40D4-A35A-4F2B5977AEF7}" type="presOf" srcId="{4E54E2BB-83D5-45B5-8EB1-602360AABA27}" destId="{E262A4B2-69DF-4665-B37E-CF454616805A}" srcOrd="1" destOrd="0" presId="urn:microsoft.com/office/officeart/2005/8/layout/cycle4"/>
    <dgm:cxn modelId="{74E5F8BE-49FC-468C-A286-763CCA2BCDE5}" type="presOf" srcId="{927EAAB4-549B-474E-8F41-196C7C021A4F}" destId="{F2E3A0E3-3FE7-4FEE-84F2-498EE13B18B0}" srcOrd="0" destOrd="0" presId="urn:microsoft.com/office/officeart/2005/8/layout/cycle4"/>
    <dgm:cxn modelId="{0EAEB4CF-7C21-4F86-AEA9-435E73AE32A8}" type="presOf" srcId="{2B444761-D57E-4381-B0DD-6E1020FBCBC7}" destId="{27CA529E-1370-4087-B4B6-D8782D51C0E3}" srcOrd="1" destOrd="0" presId="urn:microsoft.com/office/officeart/2005/8/layout/cycle4"/>
    <dgm:cxn modelId="{B3C9CBCF-6570-4D4E-A67A-3DCAD01E8CFC}" type="presOf" srcId="{C1C51FEE-0944-4F5C-8149-1FC33504D417}" destId="{E2D85002-4496-4A9B-B3DD-E7518BB0B956}" srcOrd="0" destOrd="1" presId="urn:microsoft.com/office/officeart/2005/8/layout/cycle4"/>
    <dgm:cxn modelId="{3F8E4FD7-AF3E-4A10-8A84-26F8B91DCFF4}" srcId="{927EAAB4-549B-474E-8F41-196C7C021A4F}" destId="{1A255C6F-C6B6-4F25-A529-3D4CCBE2732E}" srcOrd="1" destOrd="0" parTransId="{EC834589-7CAD-4B13-AFFE-EF791034DE74}" sibTransId="{D1B1051F-FC37-43BA-BF42-8B6BD35EEFE9}"/>
    <dgm:cxn modelId="{1ADAA7D9-059A-45C6-B543-64C2D80743AE}" type="presOf" srcId="{27A3BEA5-235C-4D71-8EA5-8C50FA55D1EE}" destId="{0C60BC28-06B0-4231-A254-990E6B296A74}" srcOrd="0" destOrd="0" presId="urn:microsoft.com/office/officeart/2005/8/layout/cycle4"/>
    <dgm:cxn modelId="{0F99EFDD-E5F3-456B-AE80-EEDC039A9EB8}" type="presOf" srcId="{0FEEB3F9-9AF8-412E-8D45-58AFF9F12A0B}" destId="{66C639CC-03D6-4D26-B741-F03B9E49CB28}" srcOrd="0" destOrd="0" presId="urn:microsoft.com/office/officeart/2005/8/layout/cycle4"/>
    <dgm:cxn modelId="{FB4FE5E7-5263-4093-94E8-C035E056764A}" srcId="{0FEEB3F9-9AF8-412E-8D45-58AFF9F12A0B}" destId="{9BE5D464-5A70-4CED-B49E-08D6692207EF}" srcOrd="0" destOrd="0" parTransId="{B95E7B44-6465-41B9-82C3-58CCD45F5DE6}" sibTransId="{2F6E027A-9118-48D4-AA37-7B9FB24EE0AE}"/>
    <dgm:cxn modelId="{C68D20EE-551D-411A-A1A5-30BDF8402161}" srcId="{070F3EE1-3949-44C6-973E-2514293B64F7}" destId="{4E54E2BB-83D5-45B5-8EB1-602360AABA27}" srcOrd="0" destOrd="0" parTransId="{22EC6B1F-0521-44E7-9594-29F6E1AC8CA1}" sibTransId="{2A662570-4077-426D-9B6C-445A24D23FA5}"/>
    <dgm:cxn modelId="{DF623BD5-67A0-4737-A9E5-4C145D467CE8}" type="presParOf" srcId="{F2E3A0E3-3FE7-4FEE-84F2-498EE13B18B0}" destId="{4F055E0A-222E-4FE5-ADCD-13B6648961CA}" srcOrd="0" destOrd="0" presId="urn:microsoft.com/office/officeart/2005/8/layout/cycle4"/>
    <dgm:cxn modelId="{1CAD6D09-679B-4443-839B-9457BA77F74B}" type="presParOf" srcId="{4F055E0A-222E-4FE5-ADCD-13B6648961CA}" destId="{A2C2BDDD-9FAE-4181-A46B-D8FB3656EE86}" srcOrd="0" destOrd="0" presId="urn:microsoft.com/office/officeart/2005/8/layout/cycle4"/>
    <dgm:cxn modelId="{42758903-6AEF-494A-AA36-998DDBF2720F}" type="presParOf" srcId="{A2C2BDDD-9FAE-4181-A46B-D8FB3656EE86}" destId="{0C60BC28-06B0-4231-A254-990E6B296A74}" srcOrd="0" destOrd="0" presId="urn:microsoft.com/office/officeart/2005/8/layout/cycle4"/>
    <dgm:cxn modelId="{4CAF2A86-E036-43D6-905E-C0B3B581C36E}" type="presParOf" srcId="{A2C2BDDD-9FAE-4181-A46B-D8FB3656EE86}" destId="{A84E8250-1DF8-4321-ABCC-EEA376622D9F}" srcOrd="1" destOrd="0" presId="urn:microsoft.com/office/officeart/2005/8/layout/cycle4"/>
    <dgm:cxn modelId="{6D69411E-CD6B-41B7-AF8F-F396E6EE3840}" type="presParOf" srcId="{4F055E0A-222E-4FE5-ADCD-13B6648961CA}" destId="{23C1B240-0672-47AE-B4F0-2E47C462F5A5}" srcOrd="1" destOrd="0" presId="urn:microsoft.com/office/officeart/2005/8/layout/cycle4"/>
    <dgm:cxn modelId="{2749BBF0-914A-4805-B26B-0C5256A233B5}" type="presParOf" srcId="{23C1B240-0672-47AE-B4F0-2E47C462F5A5}" destId="{464E6CA6-C646-4BF3-9198-5A00D417DBB6}" srcOrd="0" destOrd="0" presId="urn:microsoft.com/office/officeart/2005/8/layout/cycle4"/>
    <dgm:cxn modelId="{63E5CC15-AADC-48D1-ADA4-70B5FD56B75B}" type="presParOf" srcId="{23C1B240-0672-47AE-B4F0-2E47C462F5A5}" destId="{27CA529E-1370-4087-B4B6-D8782D51C0E3}" srcOrd="1" destOrd="0" presId="urn:microsoft.com/office/officeart/2005/8/layout/cycle4"/>
    <dgm:cxn modelId="{E066F32B-0F6A-4787-9780-E0E83F903025}" type="presParOf" srcId="{4F055E0A-222E-4FE5-ADCD-13B6648961CA}" destId="{F9FD9BA0-EAAB-45A5-8E71-79C5E4034A2F}" srcOrd="2" destOrd="0" presId="urn:microsoft.com/office/officeart/2005/8/layout/cycle4"/>
    <dgm:cxn modelId="{BEA60EB1-DA85-4658-B85F-4080CD7B5CB1}" type="presParOf" srcId="{F9FD9BA0-EAAB-45A5-8E71-79C5E4034A2F}" destId="{E2D85002-4496-4A9B-B3DD-E7518BB0B956}" srcOrd="0" destOrd="0" presId="urn:microsoft.com/office/officeart/2005/8/layout/cycle4"/>
    <dgm:cxn modelId="{A34BC09F-C4E3-429E-B1F7-7682CF2B4C0D}" type="presParOf" srcId="{F9FD9BA0-EAAB-45A5-8E71-79C5E4034A2F}" destId="{2D471995-91EE-40B5-9806-EC699A19DDC7}" srcOrd="1" destOrd="0" presId="urn:microsoft.com/office/officeart/2005/8/layout/cycle4"/>
    <dgm:cxn modelId="{8A3F7375-252D-4DCD-9AE6-1239FA7D98E1}" type="presParOf" srcId="{4F055E0A-222E-4FE5-ADCD-13B6648961CA}" destId="{00FEB4A5-1E86-4B5F-A97C-20E887876D10}" srcOrd="3" destOrd="0" presId="urn:microsoft.com/office/officeart/2005/8/layout/cycle4"/>
    <dgm:cxn modelId="{5BE5F98F-C085-4B99-B3B9-85D0196604DE}" type="presParOf" srcId="{00FEB4A5-1E86-4B5F-A97C-20E887876D10}" destId="{6834B681-8555-4315-94E7-0FC96358B18D}" srcOrd="0" destOrd="0" presId="urn:microsoft.com/office/officeart/2005/8/layout/cycle4"/>
    <dgm:cxn modelId="{FA61F611-EC6C-4FDB-9655-06AC06E21A9A}" type="presParOf" srcId="{00FEB4A5-1E86-4B5F-A97C-20E887876D10}" destId="{E262A4B2-69DF-4665-B37E-CF454616805A}" srcOrd="1" destOrd="0" presId="urn:microsoft.com/office/officeart/2005/8/layout/cycle4"/>
    <dgm:cxn modelId="{E49C0F56-1294-4A42-B5EC-1FD528483150}" type="presParOf" srcId="{4F055E0A-222E-4FE5-ADCD-13B6648961CA}" destId="{EFF61A3A-1A9C-4152-A17B-DAF1D722075D}" srcOrd="4" destOrd="0" presId="urn:microsoft.com/office/officeart/2005/8/layout/cycle4"/>
    <dgm:cxn modelId="{F1000069-F2D9-4A6E-B074-63AF60046C86}" type="presParOf" srcId="{F2E3A0E3-3FE7-4FEE-84F2-498EE13B18B0}" destId="{56F20CF4-DE87-4166-BBCA-6F43E5DCD2EE}" srcOrd="1" destOrd="0" presId="urn:microsoft.com/office/officeart/2005/8/layout/cycle4"/>
    <dgm:cxn modelId="{0306EB40-FC90-43E6-BE7A-41A189BCE8D0}" type="presParOf" srcId="{56F20CF4-DE87-4166-BBCA-6F43E5DCD2EE}" destId="{30C7E6D5-35DE-4C1B-AF66-AB7D6E31630B}" srcOrd="0" destOrd="0" presId="urn:microsoft.com/office/officeart/2005/8/layout/cycle4"/>
    <dgm:cxn modelId="{F40ED87E-4570-46F7-8A5F-4DB07D3A3B70}" type="presParOf" srcId="{56F20CF4-DE87-4166-BBCA-6F43E5DCD2EE}" destId="{2E9F7213-DEE3-43BD-8801-037A17B182B0}" srcOrd="1" destOrd="0" presId="urn:microsoft.com/office/officeart/2005/8/layout/cycle4"/>
    <dgm:cxn modelId="{1F8B6EC9-3938-45FF-A171-C0FE7777D5DD}" type="presParOf" srcId="{56F20CF4-DE87-4166-BBCA-6F43E5DCD2EE}" destId="{66C639CC-03D6-4D26-B741-F03B9E49CB28}" srcOrd="2" destOrd="0" presId="urn:microsoft.com/office/officeart/2005/8/layout/cycle4"/>
    <dgm:cxn modelId="{6F6A6E2F-96A1-4177-973B-170D313E910D}" type="presParOf" srcId="{56F20CF4-DE87-4166-BBCA-6F43E5DCD2EE}" destId="{451CFAA6-4046-4120-A3C3-E5122ED6A576}" srcOrd="3" destOrd="0" presId="urn:microsoft.com/office/officeart/2005/8/layout/cycle4"/>
    <dgm:cxn modelId="{121393DC-C103-4BAF-BA09-7E1FC7EAB657}" type="presParOf" srcId="{56F20CF4-DE87-4166-BBCA-6F43E5DCD2EE}" destId="{AB76BD98-FEDD-4A76-A226-7CFA994AE8FA}" srcOrd="4" destOrd="0" presId="urn:microsoft.com/office/officeart/2005/8/layout/cycle4"/>
    <dgm:cxn modelId="{8AD7292C-1370-4AA3-93BD-BB32A1309148}" type="presParOf" srcId="{F2E3A0E3-3FE7-4FEE-84F2-498EE13B18B0}" destId="{9627990C-D4E4-4402-BD5D-E3DED70CFB6D}" srcOrd="2" destOrd="0" presId="urn:microsoft.com/office/officeart/2005/8/layout/cycle4"/>
    <dgm:cxn modelId="{8CFA0044-3ED8-46E0-9203-95207C0DB5C9}" type="presParOf" srcId="{F2E3A0E3-3FE7-4FEE-84F2-498EE13B18B0}" destId="{8DCB0A1F-C877-45E9-A9D2-59C1A940221A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17DAD58-A39E-4399-929A-E267F5AB5969}" type="doc">
      <dgm:prSet loTypeId="urn:microsoft.com/office/officeart/2005/8/layout/hList3" loCatId="list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3F0D421D-861C-483C-9DBD-D0B82265004A}">
      <dgm:prSet phldrT="[Text]"/>
      <dgm:spPr/>
      <dgm:t>
        <a:bodyPr/>
        <a:lstStyle/>
        <a:p>
          <a:r>
            <a:rPr lang="en-US" dirty="0"/>
            <a:t>Monitoring Windows Services</a:t>
          </a:r>
        </a:p>
      </dgm:t>
    </dgm:pt>
    <dgm:pt modelId="{F44F7C50-6EDF-4894-889D-9CF871FF5C82}" type="parTrans" cxnId="{EA913A22-2463-4755-BCF4-662A67BA4DB0}">
      <dgm:prSet/>
      <dgm:spPr/>
      <dgm:t>
        <a:bodyPr/>
        <a:lstStyle/>
        <a:p>
          <a:endParaRPr lang="en-US"/>
        </a:p>
      </dgm:t>
    </dgm:pt>
    <dgm:pt modelId="{DCFF825E-BDF7-458A-8C98-1225E17A158C}" type="sibTrans" cxnId="{EA913A22-2463-4755-BCF4-662A67BA4DB0}">
      <dgm:prSet/>
      <dgm:spPr/>
      <dgm:t>
        <a:bodyPr/>
        <a:lstStyle/>
        <a:p>
          <a:endParaRPr lang="en-US"/>
        </a:p>
      </dgm:t>
    </dgm:pt>
    <dgm:pt modelId="{B1D25018-5A13-4EF2-8BA6-029863B151EB}">
      <dgm:prSet phldrT="[Text]"/>
      <dgm:spPr/>
      <dgm:t>
        <a:bodyPr/>
        <a:lstStyle/>
        <a:p>
          <a:r>
            <a:rPr lang="en-US" dirty="0"/>
            <a:t>Identify Created Service</a:t>
          </a:r>
        </a:p>
      </dgm:t>
    </dgm:pt>
    <dgm:pt modelId="{FE9D925D-3485-4A69-B706-EA3540F1FB3C}" type="parTrans" cxnId="{2D163875-2FE5-4844-8AAF-944BCB08E2D1}">
      <dgm:prSet/>
      <dgm:spPr/>
      <dgm:t>
        <a:bodyPr/>
        <a:lstStyle/>
        <a:p>
          <a:endParaRPr lang="en-US"/>
        </a:p>
      </dgm:t>
    </dgm:pt>
    <dgm:pt modelId="{3BEB5045-1A78-4A16-8E71-435AB6CB37C8}" type="sibTrans" cxnId="{2D163875-2FE5-4844-8AAF-944BCB08E2D1}">
      <dgm:prSet/>
      <dgm:spPr/>
      <dgm:t>
        <a:bodyPr/>
        <a:lstStyle/>
        <a:p>
          <a:endParaRPr lang="en-US"/>
        </a:p>
      </dgm:t>
    </dgm:pt>
    <dgm:pt modelId="{FC3EEF78-410D-45A7-A06B-D237C32641A5}">
      <dgm:prSet phldrT="[Text]"/>
      <dgm:spPr/>
      <dgm:t>
        <a:bodyPr/>
        <a:lstStyle/>
        <a:p>
          <a:r>
            <a:rPr lang="en-US" dirty="0"/>
            <a:t>Identify Deleted Service</a:t>
          </a:r>
        </a:p>
      </dgm:t>
    </dgm:pt>
    <dgm:pt modelId="{47E3ABC8-62F6-4C67-89DD-06DACF990879}" type="parTrans" cxnId="{9EAA05CA-3B1B-4B8F-B468-19E33E63DB1B}">
      <dgm:prSet/>
      <dgm:spPr/>
      <dgm:t>
        <a:bodyPr/>
        <a:lstStyle/>
        <a:p>
          <a:endParaRPr lang="en-US"/>
        </a:p>
      </dgm:t>
    </dgm:pt>
    <dgm:pt modelId="{9CBD4A72-C9D1-47F4-B384-B7358807109D}" type="sibTrans" cxnId="{9EAA05CA-3B1B-4B8F-B468-19E33E63DB1B}">
      <dgm:prSet/>
      <dgm:spPr/>
      <dgm:t>
        <a:bodyPr/>
        <a:lstStyle/>
        <a:p>
          <a:endParaRPr lang="en-US"/>
        </a:p>
      </dgm:t>
    </dgm:pt>
    <dgm:pt modelId="{31F6A8B3-43EA-4EDC-A7AC-55837D550A35}">
      <dgm:prSet phldrT="[Text]"/>
      <dgm:spPr/>
      <dgm:t>
        <a:bodyPr/>
        <a:lstStyle/>
        <a:p>
          <a:r>
            <a:rPr lang="en-US" dirty="0"/>
            <a:t>Logging</a:t>
          </a:r>
        </a:p>
      </dgm:t>
    </dgm:pt>
    <dgm:pt modelId="{31FE6C79-3565-4803-83E9-A8FE23463F5B}" type="parTrans" cxnId="{55209CB7-BDD8-4190-B61B-DDD4DBD367C1}">
      <dgm:prSet/>
      <dgm:spPr/>
      <dgm:t>
        <a:bodyPr/>
        <a:lstStyle/>
        <a:p>
          <a:endParaRPr lang="en-US"/>
        </a:p>
      </dgm:t>
    </dgm:pt>
    <dgm:pt modelId="{90F8A160-455E-4579-A465-E44D2CB35091}" type="sibTrans" cxnId="{55209CB7-BDD8-4190-B61B-DDD4DBD367C1}">
      <dgm:prSet/>
      <dgm:spPr/>
      <dgm:t>
        <a:bodyPr/>
        <a:lstStyle/>
        <a:p>
          <a:endParaRPr lang="en-US"/>
        </a:p>
      </dgm:t>
    </dgm:pt>
    <dgm:pt modelId="{470DEA55-BC01-47FB-AA15-B41905434D13}" type="pres">
      <dgm:prSet presAssocID="{217DAD58-A39E-4399-929A-E267F5AB5969}" presName="composite" presStyleCnt="0">
        <dgm:presLayoutVars>
          <dgm:chMax val="1"/>
          <dgm:dir/>
          <dgm:resizeHandles val="exact"/>
        </dgm:presLayoutVars>
      </dgm:prSet>
      <dgm:spPr/>
    </dgm:pt>
    <dgm:pt modelId="{0E99B678-5C59-4446-B6FB-1187C7DBD0B0}" type="pres">
      <dgm:prSet presAssocID="{3F0D421D-861C-483C-9DBD-D0B82265004A}" presName="roof" presStyleLbl="dkBgShp" presStyleIdx="0" presStyleCnt="2"/>
      <dgm:spPr/>
    </dgm:pt>
    <dgm:pt modelId="{55910836-8515-400F-B7C5-1E33A1F58983}" type="pres">
      <dgm:prSet presAssocID="{3F0D421D-861C-483C-9DBD-D0B82265004A}" presName="pillars" presStyleCnt="0"/>
      <dgm:spPr/>
    </dgm:pt>
    <dgm:pt modelId="{4F0CB595-EF33-4607-B65D-29BF783842B9}" type="pres">
      <dgm:prSet presAssocID="{3F0D421D-861C-483C-9DBD-D0B82265004A}" presName="pillar1" presStyleLbl="node1" presStyleIdx="0" presStyleCnt="3">
        <dgm:presLayoutVars>
          <dgm:bulletEnabled val="1"/>
        </dgm:presLayoutVars>
      </dgm:prSet>
      <dgm:spPr/>
    </dgm:pt>
    <dgm:pt modelId="{3AF2A1B1-9531-4343-8EE2-6C357E84758A}" type="pres">
      <dgm:prSet presAssocID="{FC3EEF78-410D-45A7-A06B-D237C32641A5}" presName="pillarX" presStyleLbl="node1" presStyleIdx="1" presStyleCnt="3">
        <dgm:presLayoutVars>
          <dgm:bulletEnabled val="1"/>
        </dgm:presLayoutVars>
      </dgm:prSet>
      <dgm:spPr/>
    </dgm:pt>
    <dgm:pt modelId="{CA4ED58F-CA67-4F42-BD62-697C514A673B}" type="pres">
      <dgm:prSet presAssocID="{31F6A8B3-43EA-4EDC-A7AC-55837D550A35}" presName="pillarX" presStyleLbl="node1" presStyleIdx="2" presStyleCnt="3">
        <dgm:presLayoutVars>
          <dgm:bulletEnabled val="1"/>
        </dgm:presLayoutVars>
      </dgm:prSet>
      <dgm:spPr/>
    </dgm:pt>
    <dgm:pt modelId="{EDBB6782-B508-4686-AC8C-57BA5688D018}" type="pres">
      <dgm:prSet presAssocID="{3F0D421D-861C-483C-9DBD-D0B82265004A}" presName="base" presStyleLbl="dkBgShp" presStyleIdx="1" presStyleCnt="2"/>
      <dgm:spPr/>
    </dgm:pt>
  </dgm:ptLst>
  <dgm:cxnLst>
    <dgm:cxn modelId="{EA913A22-2463-4755-BCF4-662A67BA4DB0}" srcId="{217DAD58-A39E-4399-929A-E267F5AB5969}" destId="{3F0D421D-861C-483C-9DBD-D0B82265004A}" srcOrd="0" destOrd="0" parTransId="{F44F7C50-6EDF-4894-889D-9CF871FF5C82}" sibTransId="{DCFF825E-BDF7-458A-8C98-1225E17A158C}"/>
    <dgm:cxn modelId="{4F6AC83E-9F42-4D91-BDB8-5AA0D847AD74}" type="presOf" srcId="{FC3EEF78-410D-45A7-A06B-D237C32641A5}" destId="{3AF2A1B1-9531-4343-8EE2-6C357E84758A}" srcOrd="0" destOrd="0" presId="urn:microsoft.com/office/officeart/2005/8/layout/hList3"/>
    <dgm:cxn modelId="{AD835A41-C745-40BC-AE84-D0F01CC9A85F}" type="presOf" srcId="{31F6A8B3-43EA-4EDC-A7AC-55837D550A35}" destId="{CA4ED58F-CA67-4F42-BD62-697C514A673B}" srcOrd="0" destOrd="0" presId="urn:microsoft.com/office/officeart/2005/8/layout/hList3"/>
    <dgm:cxn modelId="{2D163875-2FE5-4844-8AAF-944BCB08E2D1}" srcId="{3F0D421D-861C-483C-9DBD-D0B82265004A}" destId="{B1D25018-5A13-4EF2-8BA6-029863B151EB}" srcOrd="0" destOrd="0" parTransId="{FE9D925D-3485-4A69-B706-EA3540F1FB3C}" sibTransId="{3BEB5045-1A78-4A16-8E71-435AB6CB37C8}"/>
    <dgm:cxn modelId="{44612192-B179-4067-90D7-D61009943FB8}" type="presOf" srcId="{3F0D421D-861C-483C-9DBD-D0B82265004A}" destId="{0E99B678-5C59-4446-B6FB-1187C7DBD0B0}" srcOrd="0" destOrd="0" presId="urn:microsoft.com/office/officeart/2005/8/layout/hList3"/>
    <dgm:cxn modelId="{55209CB7-BDD8-4190-B61B-DDD4DBD367C1}" srcId="{3F0D421D-861C-483C-9DBD-D0B82265004A}" destId="{31F6A8B3-43EA-4EDC-A7AC-55837D550A35}" srcOrd="2" destOrd="0" parTransId="{31FE6C79-3565-4803-83E9-A8FE23463F5B}" sibTransId="{90F8A160-455E-4579-A465-E44D2CB35091}"/>
    <dgm:cxn modelId="{08984EC2-96E5-4C29-856B-FF0D65A672FB}" type="presOf" srcId="{217DAD58-A39E-4399-929A-E267F5AB5969}" destId="{470DEA55-BC01-47FB-AA15-B41905434D13}" srcOrd="0" destOrd="0" presId="urn:microsoft.com/office/officeart/2005/8/layout/hList3"/>
    <dgm:cxn modelId="{9EAA05CA-3B1B-4B8F-B468-19E33E63DB1B}" srcId="{3F0D421D-861C-483C-9DBD-D0B82265004A}" destId="{FC3EEF78-410D-45A7-A06B-D237C32641A5}" srcOrd="1" destOrd="0" parTransId="{47E3ABC8-62F6-4C67-89DD-06DACF990879}" sibTransId="{9CBD4A72-C9D1-47F4-B384-B7358807109D}"/>
    <dgm:cxn modelId="{A8A0FACB-01E6-4565-BF18-A3014E1A4E0A}" type="presOf" srcId="{B1D25018-5A13-4EF2-8BA6-029863B151EB}" destId="{4F0CB595-EF33-4607-B65D-29BF783842B9}" srcOrd="0" destOrd="0" presId="urn:microsoft.com/office/officeart/2005/8/layout/hList3"/>
    <dgm:cxn modelId="{D3F72196-2DE3-4E96-84A9-13804044B113}" type="presParOf" srcId="{470DEA55-BC01-47FB-AA15-B41905434D13}" destId="{0E99B678-5C59-4446-B6FB-1187C7DBD0B0}" srcOrd="0" destOrd="0" presId="urn:microsoft.com/office/officeart/2005/8/layout/hList3"/>
    <dgm:cxn modelId="{DC678E34-068F-426D-BBC9-44A070394A68}" type="presParOf" srcId="{470DEA55-BC01-47FB-AA15-B41905434D13}" destId="{55910836-8515-400F-B7C5-1E33A1F58983}" srcOrd="1" destOrd="0" presId="urn:microsoft.com/office/officeart/2005/8/layout/hList3"/>
    <dgm:cxn modelId="{10022431-56A7-426F-9F7B-E97C32F4242E}" type="presParOf" srcId="{55910836-8515-400F-B7C5-1E33A1F58983}" destId="{4F0CB595-EF33-4607-B65D-29BF783842B9}" srcOrd="0" destOrd="0" presId="urn:microsoft.com/office/officeart/2005/8/layout/hList3"/>
    <dgm:cxn modelId="{37DCEC27-10B7-412F-934E-77E3175693E0}" type="presParOf" srcId="{55910836-8515-400F-B7C5-1E33A1F58983}" destId="{3AF2A1B1-9531-4343-8EE2-6C357E84758A}" srcOrd="1" destOrd="0" presId="urn:microsoft.com/office/officeart/2005/8/layout/hList3"/>
    <dgm:cxn modelId="{17767E97-4090-446D-AEC8-1A49B796DBF2}" type="presParOf" srcId="{55910836-8515-400F-B7C5-1E33A1F58983}" destId="{CA4ED58F-CA67-4F42-BD62-697C514A673B}" srcOrd="2" destOrd="0" presId="urn:microsoft.com/office/officeart/2005/8/layout/hList3"/>
    <dgm:cxn modelId="{68CC9F32-A727-44A8-BC5B-46679DDAFCE5}" type="presParOf" srcId="{470DEA55-BC01-47FB-AA15-B41905434D13}" destId="{EDBB6782-B508-4686-AC8C-57BA5688D018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A4CF32-156D-4B0F-AF24-AAD25C7F70C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77889E-47FA-47E8-AACD-60BB9ACBCBDF}">
      <dgm:prSet phldrT="[Text]"/>
      <dgm:spPr>
        <a:solidFill>
          <a:srgbClr val="FF3300"/>
        </a:solidFill>
      </dgm:spPr>
      <dgm:t>
        <a:bodyPr/>
        <a:lstStyle/>
        <a:p>
          <a:r>
            <a:rPr lang="en-US" dirty="0"/>
            <a:t>Communicates with APTIDS.exe</a:t>
          </a:r>
        </a:p>
      </dgm:t>
    </dgm:pt>
    <dgm:pt modelId="{7F55D530-C7BC-4334-935E-BB2945142CB5}" type="parTrans" cxnId="{EBDD9097-23B4-4353-84EB-B421B88772CB}">
      <dgm:prSet/>
      <dgm:spPr/>
      <dgm:t>
        <a:bodyPr/>
        <a:lstStyle/>
        <a:p>
          <a:endParaRPr lang="en-US"/>
        </a:p>
      </dgm:t>
    </dgm:pt>
    <dgm:pt modelId="{729434F7-B428-4663-A1F9-6BCAF0012268}" type="sibTrans" cxnId="{EBDD9097-23B4-4353-84EB-B421B88772CB}">
      <dgm:prSet/>
      <dgm:spPr/>
      <dgm:t>
        <a:bodyPr/>
        <a:lstStyle/>
        <a:p>
          <a:endParaRPr lang="en-US"/>
        </a:p>
      </dgm:t>
    </dgm:pt>
    <dgm:pt modelId="{20E677B4-9E8D-46E2-B5E7-DC4D7A295EF4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Receives</a:t>
          </a:r>
        </a:p>
        <a:p>
          <a:r>
            <a:rPr lang="en-US" dirty="0"/>
            <a:t>Log Data</a:t>
          </a:r>
        </a:p>
      </dgm:t>
    </dgm:pt>
    <dgm:pt modelId="{E10F79C1-72FD-493A-8422-D83326743322}" type="parTrans" cxnId="{EECB6A2C-B2BE-4C97-8F40-01F8680EDDFB}">
      <dgm:prSet/>
      <dgm:spPr/>
      <dgm:t>
        <a:bodyPr/>
        <a:lstStyle/>
        <a:p>
          <a:endParaRPr lang="en-US"/>
        </a:p>
      </dgm:t>
    </dgm:pt>
    <dgm:pt modelId="{ED75C92E-30E9-4756-AB4B-5B48DEC155B2}" type="sibTrans" cxnId="{EECB6A2C-B2BE-4C97-8F40-01F8680EDDFB}">
      <dgm:prSet/>
      <dgm:spPr/>
      <dgm:t>
        <a:bodyPr/>
        <a:lstStyle/>
        <a:p>
          <a:endParaRPr lang="en-US"/>
        </a:p>
      </dgm:t>
    </dgm:pt>
    <dgm:pt modelId="{83FCC594-BFB7-42C1-83DB-9CFD5BC5C5B3}">
      <dgm:prSet phldrT="[Text]"/>
      <dgm:spPr>
        <a:solidFill>
          <a:srgbClr val="3399FF"/>
        </a:solidFill>
      </dgm:spPr>
      <dgm:t>
        <a:bodyPr/>
        <a:lstStyle/>
        <a:p>
          <a:r>
            <a:rPr lang="en-US" dirty="0"/>
            <a:t>Writes log to file</a:t>
          </a:r>
        </a:p>
      </dgm:t>
    </dgm:pt>
    <dgm:pt modelId="{E528DDC3-B4A0-41D6-8351-6AF557C732DD}" type="parTrans" cxnId="{60283365-9618-409A-96B5-ABC3BF17BBF7}">
      <dgm:prSet/>
      <dgm:spPr/>
      <dgm:t>
        <a:bodyPr/>
        <a:lstStyle/>
        <a:p>
          <a:endParaRPr lang="en-US"/>
        </a:p>
      </dgm:t>
    </dgm:pt>
    <dgm:pt modelId="{047CBFF8-94FC-425D-9DD6-7AF7080F9D5C}" type="sibTrans" cxnId="{60283365-9618-409A-96B5-ABC3BF17BBF7}">
      <dgm:prSet/>
      <dgm:spPr/>
      <dgm:t>
        <a:bodyPr/>
        <a:lstStyle/>
        <a:p>
          <a:endParaRPr lang="en-US"/>
        </a:p>
      </dgm:t>
    </dgm:pt>
    <dgm:pt modelId="{0CDC381B-CF66-4869-9E78-8BAD48212BD8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/>
            <a:t>Sends log to CLSS </a:t>
          </a:r>
        </a:p>
      </dgm:t>
    </dgm:pt>
    <dgm:pt modelId="{201F8E49-B543-47FB-80EF-5D39E905F314}" type="parTrans" cxnId="{96FB4E33-9606-49C6-AF68-1DC886C25C7C}">
      <dgm:prSet/>
      <dgm:spPr/>
      <dgm:t>
        <a:bodyPr/>
        <a:lstStyle/>
        <a:p>
          <a:endParaRPr lang="en-US"/>
        </a:p>
      </dgm:t>
    </dgm:pt>
    <dgm:pt modelId="{6D52EDF7-FFEF-4F72-BF2D-BDA66C301263}" type="sibTrans" cxnId="{96FB4E33-9606-49C6-AF68-1DC886C25C7C}">
      <dgm:prSet/>
      <dgm:spPr/>
      <dgm:t>
        <a:bodyPr/>
        <a:lstStyle/>
        <a:p>
          <a:endParaRPr lang="en-US"/>
        </a:p>
      </dgm:t>
    </dgm:pt>
    <dgm:pt modelId="{BCB2AE18-B1F2-43CE-AF33-4E5F3563A78F}" type="pres">
      <dgm:prSet presAssocID="{8CA4CF32-156D-4B0F-AF24-AAD25C7F70C6}" presName="diagram" presStyleCnt="0">
        <dgm:presLayoutVars>
          <dgm:dir/>
          <dgm:resizeHandles val="exact"/>
        </dgm:presLayoutVars>
      </dgm:prSet>
      <dgm:spPr/>
    </dgm:pt>
    <dgm:pt modelId="{8CD45B79-D69B-4030-B841-E777CF437F98}" type="pres">
      <dgm:prSet presAssocID="{A377889E-47FA-47E8-AACD-60BB9ACBCBDF}" presName="node" presStyleLbl="node1" presStyleIdx="0" presStyleCnt="4">
        <dgm:presLayoutVars>
          <dgm:bulletEnabled val="1"/>
        </dgm:presLayoutVars>
      </dgm:prSet>
      <dgm:spPr/>
    </dgm:pt>
    <dgm:pt modelId="{6C507ACE-EA95-475A-A5A4-48939992AAC1}" type="pres">
      <dgm:prSet presAssocID="{729434F7-B428-4663-A1F9-6BCAF0012268}" presName="sibTrans" presStyleCnt="0"/>
      <dgm:spPr/>
    </dgm:pt>
    <dgm:pt modelId="{396CB5C3-9A8C-4CFB-B01E-57F7125FB5BF}" type="pres">
      <dgm:prSet presAssocID="{20E677B4-9E8D-46E2-B5E7-DC4D7A295EF4}" presName="node" presStyleLbl="node1" presStyleIdx="1" presStyleCnt="4">
        <dgm:presLayoutVars>
          <dgm:bulletEnabled val="1"/>
        </dgm:presLayoutVars>
      </dgm:prSet>
      <dgm:spPr/>
    </dgm:pt>
    <dgm:pt modelId="{437C5092-82C0-455F-A7C4-DFAC025D14A9}" type="pres">
      <dgm:prSet presAssocID="{ED75C92E-30E9-4756-AB4B-5B48DEC155B2}" presName="sibTrans" presStyleCnt="0"/>
      <dgm:spPr/>
    </dgm:pt>
    <dgm:pt modelId="{59857E29-EFAC-4B90-8C5C-1A4918F27563}" type="pres">
      <dgm:prSet presAssocID="{83FCC594-BFB7-42C1-83DB-9CFD5BC5C5B3}" presName="node" presStyleLbl="node1" presStyleIdx="2" presStyleCnt="4">
        <dgm:presLayoutVars>
          <dgm:bulletEnabled val="1"/>
        </dgm:presLayoutVars>
      </dgm:prSet>
      <dgm:spPr/>
    </dgm:pt>
    <dgm:pt modelId="{4FB20B5E-5339-4126-9C94-AC2FA6DF1905}" type="pres">
      <dgm:prSet presAssocID="{047CBFF8-94FC-425D-9DD6-7AF7080F9D5C}" presName="sibTrans" presStyleCnt="0"/>
      <dgm:spPr/>
    </dgm:pt>
    <dgm:pt modelId="{F234DE45-FD61-4E79-ADFC-A9323BE7897C}" type="pres">
      <dgm:prSet presAssocID="{0CDC381B-CF66-4869-9E78-8BAD48212BD8}" presName="node" presStyleLbl="node1" presStyleIdx="3" presStyleCnt="4">
        <dgm:presLayoutVars>
          <dgm:bulletEnabled val="1"/>
        </dgm:presLayoutVars>
      </dgm:prSet>
      <dgm:spPr/>
    </dgm:pt>
  </dgm:ptLst>
  <dgm:cxnLst>
    <dgm:cxn modelId="{EECB6A2C-B2BE-4C97-8F40-01F8680EDDFB}" srcId="{8CA4CF32-156D-4B0F-AF24-AAD25C7F70C6}" destId="{20E677B4-9E8D-46E2-B5E7-DC4D7A295EF4}" srcOrd="1" destOrd="0" parTransId="{E10F79C1-72FD-493A-8422-D83326743322}" sibTransId="{ED75C92E-30E9-4756-AB4B-5B48DEC155B2}"/>
    <dgm:cxn modelId="{96FB4E33-9606-49C6-AF68-1DC886C25C7C}" srcId="{8CA4CF32-156D-4B0F-AF24-AAD25C7F70C6}" destId="{0CDC381B-CF66-4869-9E78-8BAD48212BD8}" srcOrd="3" destOrd="0" parTransId="{201F8E49-B543-47FB-80EF-5D39E905F314}" sibTransId="{6D52EDF7-FFEF-4F72-BF2D-BDA66C301263}"/>
    <dgm:cxn modelId="{DE4D1D39-170D-4EEB-9BE2-F33E5AACF640}" type="presOf" srcId="{0CDC381B-CF66-4869-9E78-8BAD48212BD8}" destId="{F234DE45-FD61-4E79-ADFC-A9323BE7897C}" srcOrd="0" destOrd="0" presId="urn:microsoft.com/office/officeart/2005/8/layout/default"/>
    <dgm:cxn modelId="{60283365-9618-409A-96B5-ABC3BF17BBF7}" srcId="{8CA4CF32-156D-4B0F-AF24-AAD25C7F70C6}" destId="{83FCC594-BFB7-42C1-83DB-9CFD5BC5C5B3}" srcOrd="2" destOrd="0" parTransId="{E528DDC3-B4A0-41D6-8351-6AF557C732DD}" sibTransId="{047CBFF8-94FC-425D-9DD6-7AF7080F9D5C}"/>
    <dgm:cxn modelId="{28B05974-5333-47C4-9998-20C37311DE46}" type="presOf" srcId="{20E677B4-9E8D-46E2-B5E7-DC4D7A295EF4}" destId="{396CB5C3-9A8C-4CFB-B01E-57F7125FB5BF}" srcOrd="0" destOrd="0" presId="urn:microsoft.com/office/officeart/2005/8/layout/default"/>
    <dgm:cxn modelId="{28A4BA79-20B2-492B-87B4-62B06657F9EA}" type="presOf" srcId="{83FCC594-BFB7-42C1-83DB-9CFD5BC5C5B3}" destId="{59857E29-EFAC-4B90-8C5C-1A4918F27563}" srcOrd="0" destOrd="0" presId="urn:microsoft.com/office/officeart/2005/8/layout/default"/>
    <dgm:cxn modelId="{EBDD9097-23B4-4353-84EB-B421B88772CB}" srcId="{8CA4CF32-156D-4B0F-AF24-AAD25C7F70C6}" destId="{A377889E-47FA-47E8-AACD-60BB9ACBCBDF}" srcOrd="0" destOrd="0" parTransId="{7F55D530-C7BC-4334-935E-BB2945142CB5}" sibTransId="{729434F7-B428-4663-A1F9-6BCAF0012268}"/>
    <dgm:cxn modelId="{66FDBFBE-2E42-48EF-9108-C9F30C2B566A}" type="presOf" srcId="{8CA4CF32-156D-4B0F-AF24-AAD25C7F70C6}" destId="{BCB2AE18-B1F2-43CE-AF33-4E5F3563A78F}" srcOrd="0" destOrd="0" presId="urn:microsoft.com/office/officeart/2005/8/layout/default"/>
    <dgm:cxn modelId="{5EE671D8-B5D4-4017-9957-B46DB508A58D}" type="presOf" srcId="{A377889E-47FA-47E8-AACD-60BB9ACBCBDF}" destId="{8CD45B79-D69B-4030-B841-E777CF437F98}" srcOrd="0" destOrd="0" presId="urn:microsoft.com/office/officeart/2005/8/layout/default"/>
    <dgm:cxn modelId="{BC566A11-0424-45F8-86E4-7CE8334F9803}" type="presParOf" srcId="{BCB2AE18-B1F2-43CE-AF33-4E5F3563A78F}" destId="{8CD45B79-D69B-4030-B841-E777CF437F98}" srcOrd="0" destOrd="0" presId="urn:microsoft.com/office/officeart/2005/8/layout/default"/>
    <dgm:cxn modelId="{DB82A9F1-18B0-4691-8B08-A756A9CCAC1D}" type="presParOf" srcId="{BCB2AE18-B1F2-43CE-AF33-4E5F3563A78F}" destId="{6C507ACE-EA95-475A-A5A4-48939992AAC1}" srcOrd="1" destOrd="0" presId="urn:microsoft.com/office/officeart/2005/8/layout/default"/>
    <dgm:cxn modelId="{78ADA9F4-8380-44A2-BBC7-5C7965F83C87}" type="presParOf" srcId="{BCB2AE18-B1F2-43CE-AF33-4E5F3563A78F}" destId="{396CB5C3-9A8C-4CFB-B01E-57F7125FB5BF}" srcOrd="2" destOrd="0" presId="urn:microsoft.com/office/officeart/2005/8/layout/default"/>
    <dgm:cxn modelId="{F0D56B94-80DF-4A8F-9020-F07E80671B8B}" type="presParOf" srcId="{BCB2AE18-B1F2-43CE-AF33-4E5F3563A78F}" destId="{437C5092-82C0-455F-A7C4-DFAC025D14A9}" srcOrd="3" destOrd="0" presId="urn:microsoft.com/office/officeart/2005/8/layout/default"/>
    <dgm:cxn modelId="{D3325ACE-63FA-40CF-9276-A96AFF8EA8DA}" type="presParOf" srcId="{BCB2AE18-B1F2-43CE-AF33-4E5F3563A78F}" destId="{59857E29-EFAC-4B90-8C5C-1A4918F27563}" srcOrd="4" destOrd="0" presId="urn:microsoft.com/office/officeart/2005/8/layout/default"/>
    <dgm:cxn modelId="{AB9ACED2-FF15-4903-8A87-30292AC5DE7A}" type="presParOf" srcId="{BCB2AE18-B1F2-43CE-AF33-4E5F3563A78F}" destId="{4FB20B5E-5339-4126-9C94-AC2FA6DF1905}" srcOrd="5" destOrd="0" presId="urn:microsoft.com/office/officeart/2005/8/layout/default"/>
    <dgm:cxn modelId="{5F230247-D277-4CF8-8878-3D09795BE0D3}" type="presParOf" srcId="{BCB2AE18-B1F2-43CE-AF33-4E5F3563A78F}" destId="{F234DE45-FD61-4E79-ADFC-A9323BE7897C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6C69CD0-3C14-48D0-BC98-08D232FC353C}" type="doc">
      <dgm:prSet loTypeId="urn:microsoft.com/office/officeart/2005/8/layout/cycle8" loCatId="cycle" qsTypeId="urn:microsoft.com/office/officeart/2005/8/quickstyle/simple1" qsCatId="simple" csTypeId="urn:microsoft.com/office/officeart/2005/8/colors/colorful2" csCatId="colorful" phldr="1"/>
      <dgm:spPr/>
    </dgm:pt>
    <dgm:pt modelId="{EDB2F79B-A48E-4C7D-BA9C-96A2788779FA}">
      <dgm:prSet phldrT="[Text]"/>
      <dgm:spPr/>
      <dgm:t>
        <a:bodyPr/>
        <a:lstStyle/>
        <a:p>
          <a:r>
            <a:rPr lang="en-US" dirty="0"/>
            <a:t>Storing Log Data</a:t>
          </a:r>
        </a:p>
      </dgm:t>
    </dgm:pt>
    <dgm:pt modelId="{4CE8BDA8-CCAC-4B8E-A80F-210598F17EAB}" type="parTrans" cxnId="{26B8B82B-65B7-4D05-A2B7-7E5BA385E8F2}">
      <dgm:prSet/>
      <dgm:spPr/>
      <dgm:t>
        <a:bodyPr/>
        <a:lstStyle/>
        <a:p>
          <a:endParaRPr lang="en-US"/>
        </a:p>
      </dgm:t>
    </dgm:pt>
    <dgm:pt modelId="{11AB9EB2-F973-4782-BF8E-6B9450370331}" type="sibTrans" cxnId="{26B8B82B-65B7-4D05-A2B7-7E5BA385E8F2}">
      <dgm:prSet/>
      <dgm:spPr/>
      <dgm:t>
        <a:bodyPr/>
        <a:lstStyle/>
        <a:p>
          <a:endParaRPr lang="en-US"/>
        </a:p>
      </dgm:t>
    </dgm:pt>
    <dgm:pt modelId="{F07EBE17-E766-4E30-99E6-B9DB958AAF9C}">
      <dgm:prSet phldrT="[Text]"/>
      <dgm:spPr/>
      <dgm:t>
        <a:bodyPr/>
        <a:lstStyle/>
        <a:p>
          <a:r>
            <a:rPr lang="en-US" dirty="0"/>
            <a:t>Displaying Log Data</a:t>
          </a:r>
        </a:p>
      </dgm:t>
    </dgm:pt>
    <dgm:pt modelId="{EEB6A607-F59E-4BDB-8412-BE8C396E0F62}" type="parTrans" cxnId="{9B37B6BE-7DAD-4196-858E-C75F664A0C60}">
      <dgm:prSet/>
      <dgm:spPr/>
      <dgm:t>
        <a:bodyPr/>
        <a:lstStyle/>
        <a:p>
          <a:endParaRPr lang="en-US"/>
        </a:p>
      </dgm:t>
    </dgm:pt>
    <dgm:pt modelId="{052E4EE4-81CD-4796-8E77-4A77D412B0E7}" type="sibTrans" cxnId="{9B37B6BE-7DAD-4196-858E-C75F664A0C60}">
      <dgm:prSet/>
      <dgm:spPr/>
      <dgm:t>
        <a:bodyPr/>
        <a:lstStyle/>
        <a:p>
          <a:endParaRPr lang="en-US"/>
        </a:p>
      </dgm:t>
    </dgm:pt>
    <dgm:pt modelId="{C1CFC0E6-1FD3-4AB8-8BB6-32FBC3959A27}">
      <dgm:prSet phldrT="[Text]"/>
      <dgm:spPr/>
      <dgm:t>
        <a:bodyPr/>
        <a:lstStyle/>
        <a:p>
          <a:r>
            <a:rPr lang="en-US" dirty="0"/>
            <a:t>Receiving Log Data</a:t>
          </a:r>
        </a:p>
      </dgm:t>
    </dgm:pt>
    <dgm:pt modelId="{82CAAD69-AF8F-49FE-A621-F580418823D2}" type="parTrans" cxnId="{316787D4-60AC-4B6E-B0FB-E81AE6760555}">
      <dgm:prSet/>
      <dgm:spPr/>
      <dgm:t>
        <a:bodyPr/>
        <a:lstStyle/>
        <a:p>
          <a:endParaRPr lang="en-US"/>
        </a:p>
      </dgm:t>
    </dgm:pt>
    <dgm:pt modelId="{6E393BE9-A269-4D1B-B857-7809F88EAC3D}" type="sibTrans" cxnId="{316787D4-60AC-4B6E-B0FB-E81AE6760555}">
      <dgm:prSet/>
      <dgm:spPr/>
      <dgm:t>
        <a:bodyPr/>
        <a:lstStyle/>
        <a:p>
          <a:endParaRPr lang="en-US"/>
        </a:p>
      </dgm:t>
    </dgm:pt>
    <dgm:pt modelId="{F68CD388-C14F-4494-9874-F6FBB0DB1A19}" type="pres">
      <dgm:prSet presAssocID="{96C69CD0-3C14-48D0-BC98-08D232FC353C}" presName="compositeShape" presStyleCnt="0">
        <dgm:presLayoutVars>
          <dgm:chMax val="7"/>
          <dgm:dir/>
          <dgm:resizeHandles val="exact"/>
        </dgm:presLayoutVars>
      </dgm:prSet>
      <dgm:spPr/>
    </dgm:pt>
    <dgm:pt modelId="{AF6313D5-EC85-4910-BDB2-3E7302EDF4FE}" type="pres">
      <dgm:prSet presAssocID="{96C69CD0-3C14-48D0-BC98-08D232FC353C}" presName="wedge1" presStyleLbl="node1" presStyleIdx="0" presStyleCnt="3"/>
      <dgm:spPr/>
    </dgm:pt>
    <dgm:pt modelId="{D0B3E625-7643-4B6D-BECC-D13AED4E3886}" type="pres">
      <dgm:prSet presAssocID="{96C69CD0-3C14-48D0-BC98-08D232FC353C}" presName="dummy1a" presStyleCnt="0"/>
      <dgm:spPr/>
    </dgm:pt>
    <dgm:pt modelId="{44C729C9-0CAD-435F-81B3-EEF9EA00E48C}" type="pres">
      <dgm:prSet presAssocID="{96C69CD0-3C14-48D0-BC98-08D232FC353C}" presName="dummy1b" presStyleCnt="0"/>
      <dgm:spPr/>
    </dgm:pt>
    <dgm:pt modelId="{93771088-A1BE-4049-927C-FEC5F76DB3F0}" type="pres">
      <dgm:prSet presAssocID="{96C69CD0-3C14-48D0-BC98-08D232FC353C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5FFE5B7-4A8D-4BB7-A24A-69AD744109DD}" type="pres">
      <dgm:prSet presAssocID="{96C69CD0-3C14-48D0-BC98-08D232FC353C}" presName="wedge2" presStyleLbl="node1" presStyleIdx="1" presStyleCnt="3"/>
      <dgm:spPr/>
    </dgm:pt>
    <dgm:pt modelId="{17E8B25F-85DE-4522-A979-E2F81348C50D}" type="pres">
      <dgm:prSet presAssocID="{96C69CD0-3C14-48D0-BC98-08D232FC353C}" presName="dummy2a" presStyleCnt="0"/>
      <dgm:spPr/>
    </dgm:pt>
    <dgm:pt modelId="{762EB575-6792-4C0F-8A9A-763338E35CDC}" type="pres">
      <dgm:prSet presAssocID="{96C69CD0-3C14-48D0-BC98-08D232FC353C}" presName="dummy2b" presStyleCnt="0"/>
      <dgm:spPr/>
    </dgm:pt>
    <dgm:pt modelId="{0384D3FB-A5B0-4563-9581-7310B083DD22}" type="pres">
      <dgm:prSet presAssocID="{96C69CD0-3C14-48D0-BC98-08D232FC353C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0DFB56E4-2E67-4E1B-A03A-BA3A24415702}" type="pres">
      <dgm:prSet presAssocID="{96C69CD0-3C14-48D0-BC98-08D232FC353C}" presName="wedge3" presStyleLbl="node1" presStyleIdx="2" presStyleCnt="3"/>
      <dgm:spPr/>
    </dgm:pt>
    <dgm:pt modelId="{6DF6FD13-F935-40CE-9942-45B1AF6D7D8D}" type="pres">
      <dgm:prSet presAssocID="{96C69CD0-3C14-48D0-BC98-08D232FC353C}" presName="dummy3a" presStyleCnt="0"/>
      <dgm:spPr/>
    </dgm:pt>
    <dgm:pt modelId="{A95DA9A9-F88F-4775-AF71-EFFBA88F0EFD}" type="pres">
      <dgm:prSet presAssocID="{96C69CD0-3C14-48D0-BC98-08D232FC353C}" presName="dummy3b" presStyleCnt="0"/>
      <dgm:spPr/>
    </dgm:pt>
    <dgm:pt modelId="{B386FD4E-2E6C-4DFE-BC8E-4DCB8D79C6B4}" type="pres">
      <dgm:prSet presAssocID="{96C69CD0-3C14-48D0-BC98-08D232FC353C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CA29246D-5A2C-471E-A100-0598BC936A3A}" type="pres">
      <dgm:prSet presAssocID="{11AB9EB2-F973-4782-BF8E-6B9450370331}" presName="arrowWedge1" presStyleLbl="fgSibTrans2D1" presStyleIdx="0" presStyleCnt="3"/>
      <dgm:spPr/>
    </dgm:pt>
    <dgm:pt modelId="{C6006EE1-E090-452B-82B8-1A0706AB5BFF}" type="pres">
      <dgm:prSet presAssocID="{052E4EE4-81CD-4796-8E77-4A77D412B0E7}" presName="arrowWedge2" presStyleLbl="fgSibTrans2D1" presStyleIdx="1" presStyleCnt="3"/>
      <dgm:spPr/>
    </dgm:pt>
    <dgm:pt modelId="{1BF895F9-CD96-41C2-977D-4A7DC92CAFBF}" type="pres">
      <dgm:prSet presAssocID="{6E393BE9-A269-4D1B-B857-7809F88EAC3D}" presName="arrowWedge3" presStyleLbl="fgSibTrans2D1" presStyleIdx="2" presStyleCnt="3"/>
      <dgm:spPr/>
    </dgm:pt>
  </dgm:ptLst>
  <dgm:cxnLst>
    <dgm:cxn modelId="{F2B58702-B794-4DE9-8365-43CA33D51C5F}" type="presOf" srcId="{96C69CD0-3C14-48D0-BC98-08D232FC353C}" destId="{F68CD388-C14F-4494-9874-F6FBB0DB1A19}" srcOrd="0" destOrd="0" presId="urn:microsoft.com/office/officeart/2005/8/layout/cycle8"/>
    <dgm:cxn modelId="{07AFB017-AA0B-4E8E-9429-52C77E454743}" type="presOf" srcId="{F07EBE17-E766-4E30-99E6-B9DB958AAF9C}" destId="{A5FFE5B7-4A8D-4BB7-A24A-69AD744109DD}" srcOrd="0" destOrd="0" presId="urn:microsoft.com/office/officeart/2005/8/layout/cycle8"/>
    <dgm:cxn modelId="{26B8B82B-65B7-4D05-A2B7-7E5BA385E8F2}" srcId="{96C69CD0-3C14-48D0-BC98-08D232FC353C}" destId="{EDB2F79B-A48E-4C7D-BA9C-96A2788779FA}" srcOrd="0" destOrd="0" parTransId="{4CE8BDA8-CCAC-4B8E-A80F-210598F17EAB}" sibTransId="{11AB9EB2-F973-4782-BF8E-6B9450370331}"/>
    <dgm:cxn modelId="{C7E02F62-9CC8-497D-BDA0-7A460E6F3E8D}" type="presOf" srcId="{C1CFC0E6-1FD3-4AB8-8BB6-32FBC3959A27}" destId="{B386FD4E-2E6C-4DFE-BC8E-4DCB8D79C6B4}" srcOrd="1" destOrd="0" presId="urn:microsoft.com/office/officeart/2005/8/layout/cycle8"/>
    <dgm:cxn modelId="{C9CE636C-09A5-430B-9872-3397994F8A29}" type="presOf" srcId="{C1CFC0E6-1FD3-4AB8-8BB6-32FBC3959A27}" destId="{0DFB56E4-2E67-4E1B-A03A-BA3A24415702}" srcOrd="0" destOrd="0" presId="urn:microsoft.com/office/officeart/2005/8/layout/cycle8"/>
    <dgm:cxn modelId="{9B37B6BE-7DAD-4196-858E-C75F664A0C60}" srcId="{96C69CD0-3C14-48D0-BC98-08D232FC353C}" destId="{F07EBE17-E766-4E30-99E6-B9DB958AAF9C}" srcOrd="1" destOrd="0" parTransId="{EEB6A607-F59E-4BDB-8412-BE8C396E0F62}" sibTransId="{052E4EE4-81CD-4796-8E77-4A77D412B0E7}"/>
    <dgm:cxn modelId="{316787D4-60AC-4B6E-B0FB-E81AE6760555}" srcId="{96C69CD0-3C14-48D0-BC98-08D232FC353C}" destId="{C1CFC0E6-1FD3-4AB8-8BB6-32FBC3959A27}" srcOrd="2" destOrd="0" parTransId="{82CAAD69-AF8F-49FE-A621-F580418823D2}" sibTransId="{6E393BE9-A269-4D1B-B857-7809F88EAC3D}"/>
    <dgm:cxn modelId="{9821FFD9-FECB-4C2D-8278-E58411DC66D6}" type="presOf" srcId="{EDB2F79B-A48E-4C7D-BA9C-96A2788779FA}" destId="{AF6313D5-EC85-4910-BDB2-3E7302EDF4FE}" srcOrd="0" destOrd="0" presId="urn:microsoft.com/office/officeart/2005/8/layout/cycle8"/>
    <dgm:cxn modelId="{BBF3DFF2-F1E6-44C8-9975-E2ECDE45595E}" type="presOf" srcId="{EDB2F79B-A48E-4C7D-BA9C-96A2788779FA}" destId="{93771088-A1BE-4049-927C-FEC5F76DB3F0}" srcOrd="1" destOrd="0" presId="urn:microsoft.com/office/officeart/2005/8/layout/cycle8"/>
    <dgm:cxn modelId="{A58C1EF9-1BF4-4DDD-B939-75048CBB27E2}" type="presOf" srcId="{F07EBE17-E766-4E30-99E6-B9DB958AAF9C}" destId="{0384D3FB-A5B0-4563-9581-7310B083DD22}" srcOrd="1" destOrd="0" presId="urn:microsoft.com/office/officeart/2005/8/layout/cycle8"/>
    <dgm:cxn modelId="{56DC9B2D-C178-43D9-BF36-3A965C03D2FC}" type="presParOf" srcId="{F68CD388-C14F-4494-9874-F6FBB0DB1A19}" destId="{AF6313D5-EC85-4910-BDB2-3E7302EDF4FE}" srcOrd="0" destOrd="0" presId="urn:microsoft.com/office/officeart/2005/8/layout/cycle8"/>
    <dgm:cxn modelId="{D96D4990-9C2E-473F-8214-554D9D15E752}" type="presParOf" srcId="{F68CD388-C14F-4494-9874-F6FBB0DB1A19}" destId="{D0B3E625-7643-4B6D-BECC-D13AED4E3886}" srcOrd="1" destOrd="0" presId="urn:microsoft.com/office/officeart/2005/8/layout/cycle8"/>
    <dgm:cxn modelId="{6FFD0A03-D5BC-4180-A28C-444DACEEE1BA}" type="presParOf" srcId="{F68CD388-C14F-4494-9874-F6FBB0DB1A19}" destId="{44C729C9-0CAD-435F-81B3-EEF9EA00E48C}" srcOrd="2" destOrd="0" presId="urn:microsoft.com/office/officeart/2005/8/layout/cycle8"/>
    <dgm:cxn modelId="{CEEAF5EA-CB05-4BED-AB9A-AA1CEF3A6C86}" type="presParOf" srcId="{F68CD388-C14F-4494-9874-F6FBB0DB1A19}" destId="{93771088-A1BE-4049-927C-FEC5F76DB3F0}" srcOrd="3" destOrd="0" presId="urn:microsoft.com/office/officeart/2005/8/layout/cycle8"/>
    <dgm:cxn modelId="{269E99EB-7C94-40C0-988A-2E0FF1B9B727}" type="presParOf" srcId="{F68CD388-C14F-4494-9874-F6FBB0DB1A19}" destId="{A5FFE5B7-4A8D-4BB7-A24A-69AD744109DD}" srcOrd="4" destOrd="0" presId="urn:microsoft.com/office/officeart/2005/8/layout/cycle8"/>
    <dgm:cxn modelId="{3F06E1DC-C043-497C-8ED1-782F43AC61D8}" type="presParOf" srcId="{F68CD388-C14F-4494-9874-F6FBB0DB1A19}" destId="{17E8B25F-85DE-4522-A979-E2F81348C50D}" srcOrd="5" destOrd="0" presId="urn:microsoft.com/office/officeart/2005/8/layout/cycle8"/>
    <dgm:cxn modelId="{43BFA5E8-7B38-4FF4-8798-B65D192CA7FE}" type="presParOf" srcId="{F68CD388-C14F-4494-9874-F6FBB0DB1A19}" destId="{762EB575-6792-4C0F-8A9A-763338E35CDC}" srcOrd="6" destOrd="0" presId="urn:microsoft.com/office/officeart/2005/8/layout/cycle8"/>
    <dgm:cxn modelId="{943C78C1-6121-4230-B3AE-974D89FFF9AB}" type="presParOf" srcId="{F68CD388-C14F-4494-9874-F6FBB0DB1A19}" destId="{0384D3FB-A5B0-4563-9581-7310B083DD22}" srcOrd="7" destOrd="0" presId="urn:microsoft.com/office/officeart/2005/8/layout/cycle8"/>
    <dgm:cxn modelId="{8D5E5243-C18C-41A2-9AE6-89EFD76A8D07}" type="presParOf" srcId="{F68CD388-C14F-4494-9874-F6FBB0DB1A19}" destId="{0DFB56E4-2E67-4E1B-A03A-BA3A24415702}" srcOrd="8" destOrd="0" presId="urn:microsoft.com/office/officeart/2005/8/layout/cycle8"/>
    <dgm:cxn modelId="{02665790-83C0-4980-BC99-4D33BC92C605}" type="presParOf" srcId="{F68CD388-C14F-4494-9874-F6FBB0DB1A19}" destId="{6DF6FD13-F935-40CE-9942-45B1AF6D7D8D}" srcOrd="9" destOrd="0" presId="urn:microsoft.com/office/officeart/2005/8/layout/cycle8"/>
    <dgm:cxn modelId="{7DC15A60-BB39-4232-B14D-C85FB14365F3}" type="presParOf" srcId="{F68CD388-C14F-4494-9874-F6FBB0DB1A19}" destId="{A95DA9A9-F88F-4775-AF71-EFFBA88F0EFD}" srcOrd="10" destOrd="0" presId="urn:microsoft.com/office/officeart/2005/8/layout/cycle8"/>
    <dgm:cxn modelId="{3CA2D34B-6DF5-4491-8932-E09341ADA477}" type="presParOf" srcId="{F68CD388-C14F-4494-9874-F6FBB0DB1A19}" destId="{B386FD4E-2E6C-4DFE-BC8E-4DCB8D79C6B4}" srcOrd="11" destOrd="0" presId="urn:microsoft.com/office/officeart/2005/8/layout/cycle8"/>
    <dgm:cxn modelId="{5F7FB765-DCCF-40B9-9DCC-CFF03FA5E989}" type="presParOf" srcId="{F68CD388-C14F-4494-9874-F6FBB0DB1A19}" destId="{CA29246D-5A2C-471E-A100-0598BC936A3A}" srcOrd="12" destOrd="0" presId="urn:microsoft.com/office/officeart/2005/8/layout/cycle8"/>
    <dgm:cxn modelId="{2FD80121-D2CD-4DC6-8F81-4ACA02AE1C8C}" type="presParOf" srcId="{F68CD388-C14F-4494-9874-F6FBB0DB1A19}" destId="{C6006EE1-E090-452B-82B8-1A0706AB5BFF}" srcOrd="13" destOrd="0" presId="urn:microsoft.com/office/officeart/2005/8/layout/cycle8"/>
    <dgm:cxn modelId="{028E2F11-6C12-452A-B530-7C3E7063D5C9}" type="presParOf" srcId="{F68CD388-C14F-4494-9874-F6FBB0DB1A19}" destId="{1BF895F9-CD96-41C2-977D-4A7DC92CAFBF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92C039-C145-4324-A32B-F62750F62329}">
      <dsp:nvSpPr>
        <dsp:cNvPr id="0" name=""/>
        <dsp:cNvSpPr/>
      </dsp:nvSpPr>
      <dsp:spPr>
        <a:xfrm>
          <a:off x="0" y="0"/>
          <a:ext cx="4693920" cy="731520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RECONNAISSANCE</a:t>
          </a:r>
        </a:p>
      </dsp:txBody>
      <dsp:txXfrm>
        <a:off x="21425" y="21425"/>
        <a:ext cx="3818966" cy="688670"/>
      </dsp:txXfrm>
    </dsp:sp>
    <dsp:sp modelId="{2D613D37-9F07-4538-9540-F98E35B7F9D9}">
      <dsp:nvSpPr>
        <dsp:cNvPr id="0" name=""/>
        <dsp:cNvSpPr/>
      </dsp:nvSpPr>
      <dsp:spPr>
        <a:xfrm>
          <a:off x="350520" y="833120"/>
          <a:ext cx="4693920" cy="731520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INCURSION</a:t>
          </a:r>
        </a:p>
      </dsp:txBody>
      <dsp:txXfrm>
        <a:off x="371945" y="854545"/>
        <a:ext cx="3825062" cy="688669"/>
      </dsp:txXfrm>
    </dsp:sp>
    <dsp:sp modelId="{8EACC392-63AB-4153-930B-3B1599C0FA22}">
      <dsp:nvSpPr>
        <dsp:cNvPr id="0" name=""/>
        <dsp:cNvSpPr/>
      </dsp:nvSpPr>
      <dsp:spPr>
        <a:xfrm>
          <a:off x="701039" y="1666240"/>
          <a:ext cx="4693920" cy="731520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DISCOVERY</a:t>
          </a:r>
        </a:p>
      </dsp:txBody>
      <dsp:txXfrm>
        <a:off x="722464" y="1687665"/>
        <a:ext cx="3825062" cy="688669"/>
      </dsp:txXfrm>
    </dsp:sp>
    <dsp:sp modelId="{ADD15FC6-4161-4438-9F41-93BA0099A1F9}">
      <dsp:nvSpPr>
        <dsp:cNvPr id="0" name=""/>
        <dsp:cNvSpPr/>
      </dsp:nvSpPr>
      <dsp:spPr>
        <a:xfrm>
          <a:off x="1051559" y="2499360"/>
          <a:ext cx="4693920" cy="731520"/>
        </a:xfrm>
        <a:prstGeom prst="roundRect">
          <a:avLst>
            <a:gd name="adj" fmla="val 10000"/>
          </a:avLst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CAPTURE</a:t>
          </a:r>
        </a:p>
      </dsp:txBody>
      <dsp:txXfrm>
        <a:off x="1072984" y="2520785"/>
        <a:ext cx="3825062" cy="688669"/>
      </dsp:txXfrm>
    </dsp:sp>
    <dsp:sp modelId="{CF9095E0-C06B-46B1-BD78-8DE6643C0E0C}">
      <dsp:nvSpPr>
        <dsp:cNvPr id="0" name=""/>
        <dsp:cNvSpPr/>
      </dsp:nvSpPr>
      <dsp:spPr>
        <a:xfrm>
          <a:off x="1402079" y="3332480"/>
          <a:ext cx="4693920" cy="731520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EXFILTRATION</a:t>
          </a:r>
        </a:p>
      </dsp:txBody>
      <dsp:txXfrm>
        <a:off x="1423504" y="3353905"/>
        <a:ext cx="3825062" cy="688669"/>
      </dsp:txXfrm>
    </dsp:sp>
    <dsp:sp modelId="{41F12908-76CB-49B6-88EC-127ADF642638}">
      <dsp:nvSpPr>
        <dsp:cNvPr id="0" name=""/>
        <dsp:cNvSpPr/>
      </dsp:nvSpPr>
      <dsp:spPr>
        <a:xfrm>
          <a:off x="4218432" y="534416"/>
          <a:ext cx="475488" cy="47548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4325417" y="534416"/>
        <a:ext cx="261518" cy="357805"/>
      </dsp:txXfrm>
    </dsp:sp>
    <dsp:sp modelId="{704AB48E-6D7D-4056-9938-948645912EEC}">
      <dsp:nvSpPr>
        <dsp:cNvPr id="0" name=""/>
        <dsp:cNvSpPr/>
      </dsp:nvSpPr>
      <dsp:spPr>
        <a:xfrm>
          <a:off x="4568952" y="1367536"/>
          <a:ext cx="475488" cy="47548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4675937" y="1367536"/>
        <a:ext cx="261518" cy="357805"/>
      </dsp:txXfrm>
    </dsp:sp>
    <dsp:sp modelId="{9A345CF1-973A-4249-A96C-A4C5F7A812C5}">
      <dsp:nvSpPr>
        <dsp:cNvPr id="0" name=""/>
        <dsp:cNvSpPr/>
      </dsp:nvSpPr>
      <dsp:spPr>
        <a:xfrm>
          <a:off x="4919472" y="2188464"/>
          <a:ext cx="475488" cy="47548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5026457" y="2188464"/>
        <a:ext cx="261518" cy="357805"/>
      </dsp:txXfrm>
    </dsp:sp>
    <dsp:sp modelId="{1786FB17-AF69-4938-894E-D719FEDFA156}">
      <dsp:nvSpPr>
        <dsp:cNvPr id="0" name=""/>
        <dsp:cNvSpPr/>
      </dsp:nvSpPr>
      <dsp:spPr>
        <a:xfrm>
          <a:off x="5269992" y="3029712"/>
          <a:ext cx="475488" cy="47548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5376977" y="3029712"/>
        <a:ext cx="261518" cy="3578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B15DF7-5425-43FD-A698-FFD16BCEEDEF}">
      <dsp:nvSpPr>
        <dsp:cNvPr id="0" name=""/>
        <dsp:cNvSpPr/>
      </dsp:nvSpPr>
      <dsp:spPr>
        <a:xfrm>
          <a:off x="2214607" y="1311046"/>
          <a:ext cx="1666396" cy="1441500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APTIDS</a:t>
          </a:r>
        </a:p>
      </dsp:txBody>
      <dsp:txXfrm>
        <a:off x="2490752" y="1549923"/>
        <a:ext cx="1114106" cy="963746"/>
      </dsp:txXfrm>
    </dsp:sp>
    <dsp:sp modelId="{9C51284E-B153-4017-AD37-910717263729}">
      <dsp:nvSpPr>
        <dsp:cNvPr id="0" name=""/>
        <dsp:cNvSpPr/>
      </dsp:nvSpPr>
      <dsp:spPr>
        <a:xfrm>
          <a:off x="3258092" y="621385"/>
          <a:ext cx="628726" cy="54173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21A7F54-8344-4382-A293-D730F8DB1F4A}">
      <dsp:nvSpPr>
        <dsp:cNvPr id="0" name=""/>
        <dsp:cNvSpPr/>
      </dsp:nvSpPr>
      <dsp:spPr>
        <a:xfrm>
          <a:off x="2368106" y="0"/>
          <a:ext cx="1365600" cy="1181404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Registry Monitor</a:t>
          </a:r>
        </a:p>
      </dsp:txBody>
      <dsp:txXfrm>
        <a:off x="2594415" y="195784"/>
        <a:ext cx="912982" cy="789836"/>
      </dsp:txXfrm>
    </dsp:sp>
    <dsp:sp modelId="{EB656342-8EFB-4123-A08D-9D25153A1516}">
      <dsp:nvSpPr>
        <dsp:cNvPr id="0" name=""/>
        <dsp:cNvSpPr/>
      </dsp:nvSpPr>
      <dsp:spPr>
        <a:xfrm>
          <a:off x="3991865" y="1634134"/>
          <a:ext cx="628726" cy="54173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666BCCB-16B0-4693-BB86-B5F41CC7E39D}">
      <dsp:nvSpPr>
        <dsp:cNvPr id="0" name=""/>
        <dsp:cNvSpPr/>
      </dsp:nvSpPr>
      <dsp:spPr>
        <a:xfrm>
          <a:off x="3620521" y="726643"/>
          <a:ext cx="1365600" cy="1181404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Services Monitor</a:t>
          </a:r>
        </a:p>
      </dsp:txBody>
      <dsp:txXfrm>
        <a:off x="3846830" y="922427"/>
        <a:ext cx="912982" cy="789836"/>
      </dsp:txXfrm>
    </dsp:sp>
    <dsp:sp modelId="{E6424DB3-486B-4B9D-81FD-536B01ECB8BE}">
      <dsp:nvSpPr>
        <dsp:cNvPr id="0" name=""/>
        <dsp:cNvSpPr/>
      </dsp:nvSpPr>
      <dsp:spPr>
        <a:xfrm>
          <a:off x="3482139" y="2777337"/>
          <a:ext cx="628726" cy="54173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41343E-D027-4E50-8A75-AB1DD911C13E}">
      <dsp:nvSpPr>
        <dsp:cNvPr id="0" name=""/>
        <dsp:cNvSpPr/>
      </dsp:nvSpPr>
      <dsp:spPr>
        <a:xfrm>
          <a:off x="3620521" y="2155139"/>
          <a:ext cx="1365600" cy="1181404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Logging</a:t>
          </a:r>
        </a:p>
      </dsp:txBody>
      <dsp:txXfrm>
        <a:off x="3846830" y="2350923"/>
        <a:ext cx="912982" cy="789836"/>
      </dsp:txXfrm>
    </dsp:sp>
    <dsp:sp modelId="{8023513C-2241-41D0-B13A-C51AD486F048}">
      <dsp:nvSpPr>
        <dsp:cNvPr id="0" name=""/>
        <dsp:cNvSpPr/>
      </dsp:nvSpPr>
      <dsp:spPr>
        <a:xfrm>
          <a:off x="2217708" y="2896006"/>
          <a:ext cx="628726" cy="54173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59F7FFC-30EE-4FA0-A8A5-16B8808E19A8}">
      <dsp:nvSpPr>
        <dsp:cNvPr id="0" name=""/>
        <dsp:cNvSpPr/>
      </dsp:nvSpPr>
      <dsp:spPr>
        <a:xfrm>
          <a:off x="2368106" y="2882595"/>
          <a:ext cx="1365600" cy="1181404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DLCH</a:t>
          </a:r>
        </a:p>
      </dsp:txBody>
      <dsp:txXfrm>
        <a:off x="2594415" y="3078379"/>
        <a:ext cx="912982" cy="789836"/>
      </dsp:txXfrm>
    </dsp:sp>
    <dsp:sp modelId="{E4EA22B3-9207-4A2C-933A-5B6345D1EE9E}">
      <dsp:nvSpPr>
        <dsp:cNvPr id="0" name=""/>
        <dsp:cNvSpPr/>
      </dsp:nvSpPr>
      <dsp:spPr>
        <a:xfrm>
          <a:off x="1471919" y="1883664"/>
          <a:ext cx="628726" cy="54173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EDD0B91-AB3E-447E-A032-D7F59B285658}">
      <dsp:nvSpPr>
        <dsp:cNvPr id="0" name=""/>
        <dsp:cNvSpPr/>
      </dsp:nvSpPr>
      <dsp:spPr>
        <a:xfrm>
          <a:off x="1109878" y="2155952"/>
          <a:ext cx="1365600" cy="1181404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CLSS</a:t>
          </a:r>
        </a:p>
      </dsp:txBody>
      <dsp:txXfrm>
        <a:off x="1336187" y="2351736"/>
        <a:ext cx="912982" cy="789836"/>
      </dsp:txXfrm>
    </dsp:sp>
    <dsp:sp modelId="{13225984-32B9-4326-B7DD-77CD893ECAD0}">
      <dsp:nvSpPr>
        <dsp:cNvPr id="0" name=""/>
        <dsp:cNvSpPr/>
      </dsp:nvSpPr>
      <dsp:spPr>
        <a:xfrm>
          <a:off x="1109878" y="725017"/>
          <a:ext cx="1365600" cy="1181404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Sentry Forensic</a:t>
          </a:r>
        </a:p>
      </dsp:txBody>
      <dsp:txXfrm>
        <a:off x="1336187" y="920801"/>
        <a:ext cx="912982" cy="7898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D85002-4496-4A9B-B3DD-E7518BB0B956}">
      <dsp:nvSpPr>
        <dsp:cNvPr id="0" name=""/>
        <dsp:cNvSpPr/>
      </dsp:nvSpPr>
      <dsp:spPr>
        <a:xfrm>
          <a:off x="4042364" y="2763519"/>
          <a:ext cx="3070769" cy="130048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171450" lvl="1" indent="-171450" algn="ctr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dirty="0"/>
            <a:t>Values</a:t>
          </a:r>
        </a:p>
        <a:p>
          <a:pPr marL="171450" lvl="1" indent="-171450" algn="ctr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dirty="0"/>
            <a:t>Subkeys</a:t>
          </a:r>
        </a:p>
      </dsp:txBody>
      <dsp:txXfrm>
        <a:off x="4992162" y="3117207"/>
        <a:ext cx="2092404" cy="918226"/>
      </dsp:txXfrm>
    </dsp:sp>
    <dsp:sp modelId="{6834B681-8555-4315-94E7-0FC96358B18D}">
      <dsp:nvSpPr>
        <dsp:cNvPr id="0" name=""/>
        <dsp:cNvSpPr/>
      </dsp:nvSpPr>
      <dsp:spPr>
        <a:xfrm>
          <a:off x="757926" y="2763519"/>
          <a:ext cx="3088476" cy="130048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dirty="0"/>
            <a:t>Value’s name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dirty="0"/>
            <a:t>Subkey’s name</a:t>
          </a:r>
        </a:p>
      </dsp:txBody>
      <dsp:txXfrm>
        <a:off x="786493" y="3117207"/>
        <a:ext cx="2104799" cy="918226"/>
      </dsp:txXfrm>
    </dsp:sp>
    <dsp:sp modelId="{464E6CA6-C646-4BF3-9198-5A00D417DBB6}">
      <dsp:nvSpPr>
        <dsp:cNvPr id="0" name=""/>
        <dsp:cNvSpPr/>
      </dsp:nvSpPr>
      <dsp:spPr>
        <a:xfrm>
          <a:off x="4026725" y="0"/>
          <a:ext cx="3102047" cy="130048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dirty="0"/>
            <a:t>Keys to be monitored</a:t>
          </a:r>
        </a:p>
      </dsp:txBody>
      <dsp:txXfrm>
        <a:off x="4985906" y="28567"/>
        <a:ext cx="2114299" cy="918226"/>
      </dsp:txXfrm>
    </dsp:sp>
    <dsp:sp modelId="{0C60BC28-06B0-4231-A254-990E6B296A74}">
      <dsp:nvSpPr>
        <dsp:cNvPr id="0" name=""/>
        <dsp:cNvSpPr/>
      </dsp:nvSpPr>
      <dsp:spPr>
        <a:xfrm>
          <a:off x="763146" y="0"/>
          <a:ext cx="3078036" cy="130048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dirty="0"/>
            <a:t>Write log to file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dirty="0"/>
            <a:t>Send log to DLCH</a:t>
          </a:r>
        </a:p>
      </dsp:txBody>
      <dsp:txXfrm>
        <a:off x="791713" y="28567"/>
        <a:ext cx="2097491" cy="918226"/>
      </dsp:txXfrm>
    </dsp:sp>
    <dsp:sp modelId="{30C7E6D5-35DE-4C1B-AF66-AB7D6E31630B}">
      <dsp:nvSpPr>
        <dsp:cNvPr id="0" name=""/>
        <dsp:cNvSpPr/>
      </dsp:nvSpPr>
      <dsp:spPr>
        <a:xfrm>
          <a:off x="2142997" y="231647"/>
          <a:ext cx="1759712" cy="1759712"/>
        </a:xfrm>
        <a:prstGeom prst="pieWedg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Logging</a:t>
          </a:r>
        </a:p>
      </dsp:txBody>
      <dsp:txXfrm>
        <a:off x="2658405" y="747055"/>
        <a:ext cx="1244304" cy="1244304"/>
      </dsp:txXfrm>
    </dsp:sp>
    <dsp:sp modelId="{2E9F7213-DEE3-43BD-8801-037A17B182B0}">
      <dsp:nvSpPr>
        <dsp:cNvPr id="0" name=""/>
        <dsp:cNvSpPr/>
      </dsp:nvSpPr>
      <dsp:spPr>
        <a:xfrm rot="5400000">
          <a:off x="3983989" y="231647"/>
          <a:ext cx="1759712" cy="1759712"/>
        </a:xfrm>
        <a:prstGeom prst="pieWedg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Configuration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File</a:t>
          </a:r>
        </a:p>
      </dsp:txBody>
      <dsp:txXfrm rot="-5400000">
        <a:off x="3983989" y="747055"/>
        <a:ext cx="1244304" cy="1244304"/>
      </dsp:txXfrm>
    </dsp:sp>
    <dsp:sp modelId="{66C639CC-03D6-4D26-B741-F03B9E49CB28}">
      <dsp:nvSpPr>
        <dsp:cNvPr id="0" name=""/>
        <dsp:cNvSpPr/>
      </dsp:nvSpPr>
      <dsp:spPr>
        <a:xfrm rot="10800000">
          <a:off x="3983989" y="2072640"/>
          <a:ext cx="1759712" cy="1759712"/>
        </a:xfrm>
        <a:prstGeom prst="pieWedg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Identify Inserted</a:t>
          </a:r>
        </a:p>
      </dsp:txBody>
      <dsp:txXfrm rot="10800000">
        <a:off x="3983989" y="2072640"/>
        <a:ext cx="1244304" cy="1244304"/>
      </dsp:txXfrm>
    </dsp:sp>
    <dsp:sp modelId="{451CFAA6-4046-4120-A3C3-E5122ED6A576}">
      <dsp:nvSpPr>
        <dsp:cNvPr id="0" name=""/>
        <dsp:cNvSpPr/>
      </dsp:nvSpPr>
      <dsp:spPr>
        <a:xfrm rot="16200000">
          <a:off x="2142997" y="2072640"/>
          <a:ext cx="1759712" cy="1759712"/>
        </a:xfrm>
        <a:prstGeom prst="pieWedg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Identify Modified</a:t>
          </a:r>
        </a:p>
      </dsp:txBody>
      <dsp:txXfrm rot="5400000">
        <a:off x="2658405" y="2072640"/>
        <a:ext cx="1244304" cy="1244304"/>
      </dsp:txXfrm>
    </dsp:sp>
    <dsp:sp modelId="{9627990C-D4E4-4402-BD5D-E3DED70CFB6D}">
      <dsp:nvSpPr>
        <dsp:cNvPr id="0" name=""/>
        <dsp:cNvSpPr/>
      </dsp:nvSpPr>
      <dsp:spPr>
        <a:xfrm>
          <a:off x="3639566" y="1666240"/>
          <a:ext cx="607568" cy="528320"/>
        </a:xfrm>
        <a:prstGeom prst="circular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CB0A1F-C877-45E9-A9D2-59C1A940221A}">
      <dsp:nvSpPr>
        <dsp:cNvPr id="0" name=""/>
        <dsp:cNvSpPr/>
      </dsp:nvSpPr>
      <dsp:spPr>
        <a:xfrm rot="10800000">
          <a:off x="3639566" y="1869440"/>
          <a:ext cx="607568" cy="528320"/>
        </a:xfrm>
        <a:prstGeom prst="circular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99B678-5C59-4446-B6FB-1187C7DBD0B0}">
      <dsp:nvSpPr>
        <dsp:cNvPr id="0" name=""/>
        <dsp:cNvSpPr/>
      </dsp:nvSpPr>
      <dsp:spPr>
        <a:xfrm>
          <a:off x="0" y="0"/>
          <a:ext cx="6096000" cy="1219200"/>
        </a:xfrm>
        <a:prstGeom prst="rect">
          <a:avLst/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Monitoring Windows Services</a:t>
          </a:r>
        </a:p>
      </dsp:txBody>
      <dsp:txXfrm>
        <a:off x="0" y="0"/>
        <a:ext cx="6096000" cy="1219200"/>
      </dsp:txXfrm>
    </dsp:sp>
    <dsp:sp modelId="{4F0CB595-EF33-4607-B65D-29BF783842B9}">
      <dsp:nvSpPr>
        <dsp:cNvPr id="0" name=""/>
        <dsp:cNvSpPr/>
      </dsp:nvSpPr>
      <dsp:spPr>
        <a:xfrm>
          <a:off x="2976" y="1219200"/>
          <a:ext cx="2030015" cy="2560320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Identify Created Service</a:t>
          </a:r>
        </a:p>
      </dsp:txBody>
      <dsp:txXfrm>
        <a:off x="2976" y="1219200"/>
        <a:ext cx="2030015" cy="2560320"/>
      </dsp:txXfrm>
    </dsp:sp>
    <dsp:sp modelId="{3AF2A1B1-9531-4343-8EE2-6C357E84758A}">
      <dsp:nvSpPr>
        <dsp:cNvPr id="0" name=""/>
        <dsp:cNvSpPr/>
      </dsp:nvSpPr>
      <dsp:spPr>
        <a:xfrm>
          <a:off x="2032992" y="1219200"/>
          <a:ext cx="2030015" cy="2560320"/>
        </a:xfrm>
        <a:prstGeom prst="rect">
          <a:avLst/>
        </a:prstGeom>
        <a:solidFill>
          <a:schemeClr val="accent5">
            <a:shade val="80000"/>
            <a:hueOff val="135632"/>
            <a:satOff val="2588"/>
            <a:lumOff val="114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Identify Deleted Service</a:t>
          </a:r>
        </a:p>
      </dsp:txBody>
      <dsp:txXfrm>
        <a:off x="2032992" y="1219200"/>
        <a:ext cx="2030015" cy="2560320"/>
      </dsp:txXfrm>
    </dsp:sp>
    <dsp:sp modelId="{CA4ED58F-CA67-4F42-BD62-697C514A673B}">
      <dsp:nvSpPr>
        <dsp:cNvPr id="0" name=""/>
        <dsp:cNvSpPr/>
      </dsp:nvSpPr>
      <dsp:spPr>
        <a:xfrm>
          <a:off x="4063007" y="1219200"/>
          <a:ext cx="2030015" cy="2560320"/>
        </a:xfrm>
        <a:prstGeom prst="rect">
          <a:avLst/>
        </a:prstGeom>
        <a:solidFill>
          <a:schemeClr val="accent5">
            <a:shade val="80000"/>
            <a:hueOff val="271263"/>
            <a:satOff val="5175"/>
            <a:lumOff val="228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Logging</a:t>
          </a:r>
        </a:p>
      </dsp:txBody>
      <dsp:txXfrm>
        <a:off x="4063007" y="1219200"/>
        <a:ext cx="2030015" cy="2560320"/>
      </dsp:txXfrm>
    </dsp:sp>
    <dsp:sp modelId="{EDBB6782-B508-4686-AC8C-57BA5688D018}">
      <dsp:nvSpPr>
        <dsp:cNvPr id="0" name=""/>
        <dsp:cNvSpPr/>
      </dsp:nvSpPr>
      <dsp:spPr>
        <a:xfrm>
          <a:off x="0" y="3779520"/>
          <a:ext cx="6096000" cy="284480"/>
        </a:xfrm>
        <a:prstGeom prst="rect">
          <a:avLst/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D45B79-D69B-4030-B841-E777CF437F98}">
      <dsp:nvSpPr>
        <dsp:cNvPr id="0" name=""/>
        <dsp:cNvSpPr/>
      </dsp:nvSpPr>
      <dsp:spPr>
        <a:xfrm>
          <a:off x="744" y="145603"/>
          <a:ext cx="2902148" cy="1741289"/>
        </a:xfrm>
        <a:prstGeom prst="rect">
          <a:avLst/>
        </a:prstGeom>
        <a:solidFill>
          <a:srgbClr val="FF33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Communicates with APTIDS.exe</a:t>
          </a:r>
        </a:p>
      </dsp:txBody>
      <dsp:txXfrm>
        <a:off x="744" y="145603"/>
        <a:ext cx="2902148" cy="1741289"/>
      </dsp:txXfrm>
    </dsp:sp>
    <dsp:sp modelId="{396CB5C3-9A8C-4CFB-B01E-57F7125FB5BF}">
      <dsp:nvSpPr>
        <dsp:cNvPr id="0" name=""/>
        <dsp:cNvSpPr/>
      </dsp:nvSpPr>
      <dsp:spPr>
        <a:xfrm>
          <a:off x="3193107" y="145603"/>
          <a:ext cx="2902148" cy="1741289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Receives</a:t>
          </a:r>
        </a:p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Log Data</a:t>
          </a:r>
        </a:p>
      </dsp:txBody>
      <dsp:txXfrm>
        <a:off x="3193107" y="145603"/>
        <a:ext cx="2902148" cy="1741289"/>
      </dsp:txXfrm>
    </dsp:sp>
    <dsp:sp modelId="{59857E29-EFAC-4B90-8C5C-1A4918F27563}">
      <dsp:nvSpPr>
        <dsp:cNvPr id="0" name=""/>
        <dsp:cNvSpPr/>
      </dsp:nvSpPr>
      <dsp:spPr>
        <a:xfrm>
          <a:off x="744" y="2177107"/>
          <a:ext cx="2902148" cy="1741289"/>
        </a:xfrm>
        <a:prstGeom prst="rect">
          <a:avLst/>
        </a:prstGeom>
        <a:solidFill>
          <a:srgbClr val="3399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Writes log to file</a:t>
          </a:r>
        </a:p>
      </dsp:txBody>
      <dsp:txXfrm>
        <a:off x="744" y="2177107"/>
        <a:ext cx="2902148" cy="1741289"/>
      </dsp:txXfrm>
    </dsp:sp>
    <dsp:sp modelId="{F234DE45-FD61-4E79-ADFC-A9323BE7897C}">
      <dsp:nvSpPr>
        <dsp:cNvPr id="0" name=""/>
        <dsp:cNvSpPr/>
      </dsp:nvSpPr>
      <dsp:spPr>
        <a:xfrm>
          <a:off x="3193107" y="2177107"/>
          <a:ext cx="2902148" cy="1741289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Sends log to CLSS </a:t>
          </a:r>
        </a:p>
      </dsp:txBody>
      <dsp:txXfrm>
        <a:off x="3193107" y="2177107"/>
        <a:ext cx="2902148" cy="174128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6313D5-EC85-4910-BDB2-3E7302EDF4FE}">
      <dsp:nvSpPr>
        <dsp:cNvPr id="0" name=""/>
        <dsp:cNvSpPr/>
      </dsp:nvSpPr>
      <dsp:spPr>
        <a:xfrm>
          <a:off x="1411427" y="264159"/>
          <a:ext cx="3413760" cy="3413760"/>
        </a:xfrm>
        <a:prstGeom prst="pie">
          <a:avLst>
            <a:gd name="adj1" fmla="val 16200000"/>
            <a:gd name="adj2" fmla="val 18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Storing Log Data</a:t>
          </a:r>
        </a:p>
      </dsp:txBody>
      <dsp:txXfrm>
        <a:off x="3210560" y="987551"/>
        <a:ext cx="1219200" cy="1016000"/>
      </dsp:txXfrm>
    </dsp:sp>
    <dsp:sp modelId="{A5FFE5B7-4A8D-4BB7-A24A-69AD744109DD}">
      <dsp:nvSpPr>
        <dsp:cNvPr id="0" name=""/>
        <dsp:cNvSpPr/>
      </dsp:nvSpPr>
      <dsp:spPr>
        <a:xfrm>
          <a:off x="1341119" y="386079"/>
          <a:ext cx="3413760" cy="3413760"/>
        </a:xfrm>
        <a:prstGeom prst="pie">
          <a:avLst>
            <a:gd name="adj1" fmla="val 1800000"/>
            <a:gd name="adj2" fmla="val 900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Displaying Log Data</a:t>
          </a:r>
        </a:p>
      </dsp:txBody>
      <dsp:txXfrm>
        <a:off x="2153920" y="2600960"/>
        <a:ext cx="1828800" cy="894080"/>
      </dsp:txXfrm>
    </dsp:sp>
    <dsp:sp modelId="{0DFB56E4-2E67-4E1B-A03A-BA3A24415702}">
      <dsp:nvSpPr>
        <dsp:cNvPr id="0" name=""/>
        <dsp:cNvSpPr/>
      </dsp:nvSpPr>
      <dsp:spPr>
        <a:xfrm>
          <a:off x="1270812" y="264159"/>
          <a:ext cx="3413760" cy="3413760"/>
        </a:xfrm>
        <a:prstGeom prst="pie">
          <a:avLst>
            <a:gd name="adj1" fmla="val 9000000"/>
            <a:gd name="adj2" fmla="val 1620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Receiving Log Data</a:t>
          </a:r>
        </a:p>
      </dsp:txBody>
      <dsp:txXfrm>
        <a:off x="1666239" y="987551"/>
        <a:ext cx="1219200" cy="1016000"/>
      </dsp:txXfrm>
    </dsp:sp>
    <dsp:sp modelId="{CA29246D-5A2C-471E-A100-0598BC936A3A}">
      <dsp:nvSpPr>
        <dsp:cNvPr id="0" name=""/>
        <dsp:cNvSpPr/>
      </dsp:nvSpPr>
      <dsp:spPr>
        <a:xfrm>
          <a:off x="1200380" y="52831"/>
          <a:ext cx="3836416" cy="3836416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006EE1-E090-452B-82B8-1A0706AB5BFF}">
      <dsp:nvSpPr>
        <dsp:cNvPr id="0" name=""/>
        <dsp:cNvSpPr/>
      </dsp:nvSpPr>
      <dsp:spPr>
        <a:xfrm>
          <a:off x="1129792" y="174536"/>
          <a:ext cx="3836416" cy="3836416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F895F9-CD96-41C2-977D-4A7DC92CAFBF}">
      <dsp:nvSpPr>
        <dsp:cNvPr id="0" name=""/>
        <dsp:cNvSpPr/>
      </dsp:nvSpPr>
      <dsp:spPr>
        <a:xfrm>
          <a:off x="1059203" y="52831"/>
          <a:ext cx="3836416" cy="3836416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265E-A361-474B-9C39-A28A64B22071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077B8-47AD-4558-8F9B-03739DBB5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1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265E-A361-474B-9C39-A28A64B22071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077B8-47AD-4558-8F9B-03739DBB5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89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265E-A361-474B-9C39-A28A64B22071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077B8-47AD-4558-8F9B-03739DBB5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74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265E-A361-474B-9C39-A28A64B22071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077B8-47AD-4558-8F9B-03739DBB5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30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265E-A361-474B-9C39-A28A64B22071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077B8-47AD-4558-8F9B-03739DBB5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6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265E-A361-474B-9C39-A28A64B22071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077B8-47AD-4558-8F9B-03739DBB5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26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265E-A361-474B-9C39-A28A64B22071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077B8-47AD-4558-8F9B-03739DBB5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04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265E-A361-474B-9C39-A28A64B22071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077B8-47AD-4558-8F9B-03739DBB5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8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265E-A361-474B-9C39-A28A64B22071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077B8-47AD-4558-8F9B-03739DBB5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76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265E-A361-474B-9C39-A28A64B22071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077B8-47AD-4558-8F9B-03739DBB5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86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265E-A361-474B-9C39-A28A64B22071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077B8-47AD-4558-8F9B-03739DBB5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30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4265E-A361-474B-9C39-A28A64B22071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077B8-47AD-4558-8F9B-03739DBB5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0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9316553-8A83-42DE-9E90-BB2EC6E0FD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62" y="374904"/>
            <a:ext cx="8100647" cy="575767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NATIONAL UNIVERSITY OF HO CHI MINH CITY</a:t>
            </a:r>
          </a:p>
          <a:p>
            <a:r>
              <a:rPr lang="en-US" dirty="0"/>
              <a:t>UNIVERSITY OF INFORMATION TECHNOLOGY</a:t>
            </a:r>
          </a:p>
          <a:p>
            <a:r>
              <a:rPr lang="en-US" dirty="0"/>
              <a:t>Faculty of Networking and Communication</a:t>
            </a:r>
          </a:p>
          <a:p>
            <a:endParaRPr lang="en-US" dirty="0"/>
          </a:p>
          <a:p>
            <a:r>
              <a:rPr lang="en-US" dirty="0"/>
              <a:t>Thesis Report</a:t>
            </a:r>
          </a:p>
          <a:p>
            <a:r>
              <a:rPr lang="en-US" sz="2600" b="1" dirty="0"/>
              <a:t>STUDY MALICIOUS BEHAVIOR ANALYSIS METHODS</a:t>
            </a:r>
          </a:p>
          <a:p>
            <a:r>
              <a:rPr lang="en-US" sz="2600" b="1" dirty="0"/>
              <a:t>TO DETECT SECURITY RISKS ON WINDOWS</a:t>
            </a:r>
          </a:p>
          <a:p>
            <a:endParaRPr lang="en-US" b="1" dirty="0"/>
          </a:p>
          <a:p>
            <a:r>
              <a:rPr lang="en-US" dirty="0"/>
              <a:t>Tutor</a:t>
            </a:r>
          </a:p>
          <a:p>
            <a:r>
              <a:rPr lang="en-US" b="1" dirty="0"/>
              <a:t>PhD. </a:t>
            </a:r>
            <a:r>
              <a:rPr lang="en-US" b="1" dirty="0" err="1"/>
              <a:t>Nguyễn</a:t>
            </a:r>
            <a:r>
              <a:rPr lang="en-US" b="1" dirty="0"/>
              <a:t> Anh </a:t>
            </a:r>
            <a:r>
              <a:rPr lang="en-US" b="1" dirty="0" err="1"/>
              <a:t>Tuấn</a:t>
            </a:r>
            <a:endParaRPr lang="en-US" b="1" dirty="0"/>
          </a:p>
          <a:p>
            <a:endParaRPr lang="en-US" b="1" dirty="0"/>
          </a:p>
          <a:p>
            <a:r>
              <a:rPr lang="en-US" dirty="0"/>
              <a:t>Student</a:t>
            </a:r>
          </a:p>
          <a:p>
            <a:r>
              <a:rPr lang="en-US" b="1" dirty="0"/>
              <a:t>Lê Thanh </a:t>
            </a:r>
            <a:r>
              <a:rPr lang="en-US" b="1" dirty="0" err="1"/>
              <a:t>Bình</a:t>
            </a:r>
            <a:endParaRPr lang="en-US" b="1" dirty="0"/>
          </a:p>
          <a:p>
            <a:r>
              <a:rPr lang="en-US" b="1" dirty="0" err="1"/>
              <a:t>Châu</a:t>
            </a:r>
            <a:r>
              <a:rPr lang="en-US" b="1" dirty="0"/>
              <a:t> </a:t>
            </a:r>
            <a:r>
              <a:rPr lang="en-US" b="1" dirty="0" err="1"/>
              <a:t>Thiện</a:t>
            </a:r>
            <a:r>
              <a:rPr lang="en-US" b="1" dirty="0"/>
              <a:t> H</a:t>
            </a:r>
            <a:r>
              <a:rPr lang="vi-VN" b="1" dirty="0"/>
              <a:t>ư</a:t>
            </a:r>
            <a:r>
              <a:rPr lang="en-US" b="1" dirty="0"/>
              <a:t>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3E19E4-982E-40E9-9767-E4BB02270F0F}"/>
              </a:ext>
            </a:extLst>
          </p:cNvPr>
          <p:cNvSpPr/>
          <p:nvPr/>
        </p:nvSpPr>
        <p:spPr>
          <a:xfrm>
            <a:off x="539263" y="211015"/>
            <a:ext cx="8100646" cy="61428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29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ECD58-BB4B-4A81-B415-1F3B4C602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REGISTRY MONITOR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FCA18-754C-4BD6-9D25-7B3B8999D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Logical Sequences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1D2E18-89FD-4886-80CD-BB3CAC23E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0"/>
            <a:ext cx="46995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4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86ABD-C6C2-4B62-8AA3-B879CE8A7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SERVICE MONITOR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2D5CF-2B2D-44CB-B864-1CC07F306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/>
              <a:t>The need of Service Monitor Module</a:t>
            </a:r>
          </a:p>
          <a:p>
            <a:pPr lvl="1"/>
            <a:r>
              <a:rPr lang="en-US" dirty="0"/>
              <a:t>Like Registry, Malware also creates persistent entry in Windows Service.</a:t>
            </a:r>
          </a:p>
          <a:p>
            <a:pPr lvl="1"/>
            <a:r>
              <a:rPr lang="en-US" dirty="0"/>
              <a:t>Auto start whether there is any user logged in.</a:t>
            </a:r>
          </a:p>
          <a:p>
            <a:pPr lvl="1"/>
            <a:endParaRPr lang="en-US" dirty="0"/>
          </a:p>
        </p:txBody>
      </p:sp>
      <p:pic>
        <p:nvPicPr>
          <p:cNvPr id="3076" name="Picture 4" descr="https://is5-ssl.mzstatic.com/image/thumb/Purple19/v4/40/1b/0c/401b0c6e-8354-53b5-98d8-3ab3e7e285a2/source/512x512bb.jpg">
            <a:extLst>
              <a:ext uri="{FF2B5EF4-FFF2-40B4-BE49-F238E27FC236}">
                <a16:creationId xmlns:a16="http://schemas.microsoft.com/office/drawing/2014/main" id="{EFA96F1D-D546-4F61-B59F-00B68C596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0" y="3517899"/>
            <a:ext cx="2794000" cy="279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Kết quả hình ảnh cho malware icon">
            <a:extLst>
              <a:ext uri="{FF2B5EF4-FFF2-40B4-BE49-F238E27FC236}">
                <a16:creationId xmlns:a16="http://schemas.microsoft.com/office/drawing/2014/main" id="{DBE957BF-3CD6-4041-BAD5-304C0D29B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479" y="4001294"/>
            <a:ext cx="1117821" cy="111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ình ảnh có liên quan">
            <a:extLst>
              <a:ext uri="{FF2B5EF4-FFF2-40B4-BE49-F238E27FC236}">
                <a16:creationId xmlns:a16="http://schemas.microsoft.com/office/drawing/2014/main" id="{AE523FA9-9BC3-430D-A894-84E1AEE52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200" y="5156422"/>
            <a:ext cx="812800" cy="76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818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CDEC9-0A37-4D34-9EBC-3C7EEF8C8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SERVICE MONITOR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DD22C-6277-4EF7-9B7E-0BB456220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Architecture</a:t>
            </a:r>
          </a:p>
          <a:p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C8910E1-ADAE-4B79-8B39-B701BABC0A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6422570"/>
              </p:ext>
            </p:extLst>
          </p:nvPr>
        </p:nvGraphicFramePr>
        <p:xfrm>
          <a:off x="1524000" y="23622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3191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F6396-EFB2-4DBC-90F6-4C4145846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SERVICE MONITORING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4CFCA-91A6-427D-AB30-5F5426110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Workflows and Implementations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0A0B65-FB3C-4A63-8EE2-3FB91EEA604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8650" y="762635"/>
            <a:ext cx="5226050" cy="41649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E306B8-038F-46C6-84B7-E7F5985A6E3E}"/>
              </a:ext>
            </a:extLst>
          </p:cNvPr>
          <p:cNvSpPr txBox="1"/>
          <p:nvPr/>
        </p:nvSpPr>
        <p:spPr>
          <a:xfrm>
            <a:off x="6121400" y="762635"/>
            <a:ext cx="26797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dirty="0"/>
              <a:t>APTIDS.exe calls SvcChangeNotify</a:t>
            </a:r>
          </a:p>
          <a:p>
            <a:pPr marL="342900" indent="-342900">
              <a:buAutoNum type="arabicParenBoth"/>
            </a:pPr>
            <a:r>
              <a:rPr lang="en-US" dirty="0"/>
              <a:t>SvcChangeNotify get an SCM handle from OpenSCManager</a:t>
            </a:r>
          </a:p>
          <a:p>
            <a:pPr marL="342900" indent="-342900">
              <a:buAutoNum type="arabicParenBoth"/>
            </a:pPr>
            <a:r>
              <a:rPr lang="en-US" dirty="0" err="1"/>
              <a:t>SvcChangenotify</a:t>
            </a:r>
            <a:r>
              <a:rPr lang="en-US" dirty="0"/>
              <a:t> calls NotifyServiceStatusChange for capture event that modify SCM</a:t>
            </a:r>
          </a:p>
          <a:p>
            <a:pPr marL="342900" indent="-342900">
              <a:buAutoNum type="arabicParenBoth"/>
            </a:pPr>
            <a:r>
              <a:rPr lang="en-US" dirty="0"/>
              <a:t>NotifyServiceStatusChange waits for SCM event</a:t>
            </a:r>
          </a:p>
          <a:p>
            <a:pPr marL="342900" indent="-342900">
              <a:buAutoNum type="arabicParenBoth"/>
            </a:pPr>
            <a:r>
              <a:rPr lang="en-US" dirty="0"/>
              <a:t>In case there is any event happens, NotifyCallback is executed</a:t>
            </a:r>
          </a:p>
          <a:p>
            <a:pPr marL="342900" indent="-342900">
              <a:buAutoNum type="arabicParenBoth"/>
            </a:pPr>
            <a:r>
              <a:rPr lang="en-US" dirty="0"/>
              <a:t>NotifyCallback calls WriteLog for writing  log and sending log to DLCH.</a:t>
            </a:r>
          </a:p>
        </p:txBody>
      </p:sp>
    </p:spTree>
    <p:extLst>
      <p:ext uri="{BB962C8B-B14F-4D97-AF65-F5344CB8AC3E}">
        <p14:creationId xmlns:p14="http://schemas.microsoft.com/office/powerpoint/2010/main" val="426692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2D674-81EC-4759-BD77-79181DDBA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DISTRIBUTED LOG COLLECTOR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82251-C6EC-48A0-A01A-301D72AF8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Architecture</a:t>
            </a:r>
          </a:p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CC44F4D-9F25-4E10-BC43-C14066374D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1700962"/>
              </p:ext>
            </p:extLst>
          </p:nvPr>
        </p:nvGraphicFramePr>
        <p:xfrm>
          <a:off x="1524000" y="2387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7324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9621F-3460-49A2-8D70-A2F68CD90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DISTRIBUTED LOG COLLECTOR HARDWARE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C0AFE-356D-4260-985C-A37F43D78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Workflows and Implementations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34E024-3965-4395-A9B0-A1831366E860}"/>
              </a:ext>
            </a:extLst>
          </p:cNvPr>
          <p:cNvSpPr txBox="1"/>
          <p:nvPr/>
        </p:nvSpPr>
        <p:spPr>
          <a:xfrm>
            <a:off x="6000750" y="563721"/>
            <a:ext cx="23241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sz="1400" dirty="0"/>
              <a:t>APTIDS.exe calls its modules</a:t>
            </a:r>
          </a:p>
          <a:p>
            <a:pPr marL="342900" indent="-342900">
              <a:buAutoNum type="arabicParenBoth"/>
            </a:pPr>
            <a:r>
              <a:rPr lang="en-US" sz="1400" dirty="0"/>
              <a:t>When captures an event, modules calls </a:t>
            </a:r>
            <a:r>
              <a:rPr lang="en-US" sz="1400" dirty="0" err="1"/>
              <a:t>Writelog</a:t>
            </a:r>
            <a:endParaRPr lang="en-US" sz="1400" dirty="0"/>
          </a:p>
          <a:p>
            <a:pPr marL="342900" indent="-342900">
              <a:buAutoNum type="arabicParenBoth"/>
            </a:pPr>
            <a:r>
              <a:rPr lang="en-US" sz="1400" dirty="0"/>
              <a:t>WriteLog calls function to send log to DLCH</a:t>
            </a:r>
          </a:p>
          <a:p>
            <a:pPr marL="342900" indent="-342900">
              <a:buAutoNum type="arabicParenBoth"/>
            </a:pPr>
            <a:r>
              <a:rPr lang="en-US" sz="1400" dirty="0"/>
              <a:t>This function gets information about </a:t>
            </a:r>
            <a:r>
              <a:rPr lang="en-US" sz="1400" dirty="0" err="1"/>
              <a:t>localsystem</a:t>
            </a:r>
            <a:endParaRPr lang="en-US" sz="1400" dirty="0"/>
          </a:p>
          <a:p>
            <a:pPr marL="342900" indent="-342900">
              <a:buAutoNum type="arabicParenBoth"/>
            </a:pPr>
            <a:r>
              <a:rPr lang="en-US" sz="1400" dirty="0"/>
              <a:t>Send that info to DLCH</a:t>
            </a:r>
          </a:p>
          <a:p>
            <a:pPr marL="342900" indent="-342900">
              <a:buAutoNum type="arabicParenBoth"/>
            </a:pPr>
            <a:r>
              <a:rPr lang="en-US" sz="1400" dirty="0"/>
              <a:t>DLCH sends back an available port</a:t>
            </a:r>
          </a:p>
          <a:p>
            <a:pPr marL="342900" indent="-342900">
              <a:buAutoNum type="arabicParenBoth"/>
            </a:pPr>
            <a:r>
              <a:rPr lang="en-US" sz="1400" dirty="0"/>
              <a:t>APTIDS Agent uses that port to communicate with DLCH</a:t>
            </a:r>
          </a:p>
          <a:p>
            <a:pPr marL="342900" indent="-342900">
              <a:buAutoNum type="arabicParenBoth"/>
            </a:pPr>
            <a:r>
              <a:rPr lang="en-US" sz="1400" dirty="0"/>
              <a:t>DLCH writes log data to log files</a:t>
            </a:r>
          </a:p>
          <a:p>
            <a:pPr marL="342900" indent="-342900">
              <a:buAutoNum type="arabicParenBoth"/>
            </a:pPr>
            <a:r>
              <a:rPr lang="en-US" sz="1400" dirty="0"/>
              <a:t>Waiting for Graylog Collector Sidecar to collect this log data</a:t>
            </a:r>
          </a:p>
          <a:p>
            <a:pPr marL="342900" indent="-342900">
              <a:buAutoNum type="arabicParenBoth"/>
            </a:pPr>
            <a:r>
              <a:rPr lang="en-US" sz="1400" dirty="0"/>
              <a:t>Graylog Collector Sidecar sends log to Graylog Server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3EDDDE-2FA4-4AE9-BBF8-C01D90627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563721"/>
            <a:ext cx="5288924" cy="479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62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56200-A252-4E52-9DE6-4D06F295A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CENTRALIZED LOG COLLECTOR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00D69-053C-4BE5-AC05-9580790FB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Architecture</a:t>
            </a:r>
          </a:p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534F292-76D4-4164-B8C4-0B10BA1D6F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7531235"/>
              </p:ext>
            </p:extLst>
          </p:nvPr>
        </p:nvGraphicFramePr>
        <p:xfrm>
          <a:off x="1524000" y="224789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9496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2DB53-A17F-41EC-BEC3-B3DBBE16F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CENTRALIZED LOG COLLECTOR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5CEFC-1B50-4B3B-9390-672C09975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Workflows and Implementations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87976B-F27D-45C7-A6B9-4BD9B98BEBB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8650" y="2313940"/>
            <a:ext cx="5019675" cy="26771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655630-95CD-4CD9-97F0-9759DCA7ADC4}"/>
              </a:ext>
            </a:extLst>
          </p:cNvPr>
          <p:cNvSpPr txBox="1"/>
          <p:nvPr/>
        </p:nvSpPr>
        <p:spPr>
          <a:xfrm>
            <a:off x="5972175" y="2313940"/>
            <a:ext cx="2438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dirty="0"/>
              <a:t>Graylog Collector Sidecar collecting log from DLCH</a:t>
            </a:r>
          </a:p>
          <a:p>
            <a:pPr marL="342900" indent="-342900">
              <a:buAutoNum type="arabicParenBoth"/>
            </a:pPr>
            <a:r>
              <a:rPr lang="en-US" dirty="0"/>
              <a:t>Graylog Collector Sidecar sends log data to CLSS</a:t>
            </a:r>
          </a:p>
          <a:p>
            <a:pPr marL="342900" indent="-342900">
              <a:buAutoNum type="arabicParenBoth"/>
            </a:pPr>
            <a:r>
              <a:rPr lang="en-US" dirty="0"/>
              <a:t>CLSS stores Log Data using its database</a:t>
            </a:r>
          </a:p>
          <a:p>
            <a:pPr marL="342900" indent="-342900">
              <a:buAutoNum type="arabicParenBoth"/>
            </a:pPr>
            <a:r>
              <a:rPr lang="en-US" dirty="0"/>
              <a:t>CLSS display log information on needed</a:t>
            </a:r>
          </a:p>
        </p:txBody>
      </p:sp>
    </p:spTree>
    <p:extLst>
      <p:ext uri="{BB962C8B-B14F-4D97-AF65-F5344CB8AC3E}">
        <p14:creationId xmlns:p14="http://schemas.microsoft.com/office/powerpoint/2010/main" val="7562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BFFB5-B1F4-44A6-AB97-FE64D482A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Sentry Forensic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AA463-4B96-4563-9DC3-485EA6836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213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F1CA-B62D-4733-9AD8-B0704ED7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D1EC8-99DB-4FD2-861A-2A294E9FF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APTIDS’s Demonstration</a:t>
            </a:r>
          </a:p>
        </p:txBody>
      </p:sp>
    </p:spTree>
    <p:extLst>
      <p:ext uri="{BB962C8B-B14F-4D97-AF65-F5344CB8AC3E}">
        <p14:creationId xmlns:p14="http://schemas.microsoft.com/office/powerpoint/2010/main" val="4016726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27DCA-5468-41BE-9B8B-478E2DF9E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REPORT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9AF2C-E18D-472D-A42F-C672DA177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Need of APTIDS</a:t>
            </a:r>
          </a:p>
          <a:p>
            <a:r>
              <a:rPr lang="en-US" dirty="0"/>
              <a:t>APTIDS Overview</a:t>
            </a:r>
          </a:p>
          <a:p>
            <a:r>
              <a:rPr lang="en-US" dirty="0"/>
              <a:t>Registry Monitor Module</a:t>
            </a:r>
          </a:p>
          <a:p>
            <a:r>
              <a:rPr lang="en-US" dirty="0"/>
              <a:t>Service Monitor Module</a:t>
            </a:r>
          </a:p>
          <a:p>
            <a:r>
              <a:rPr lang="en-US" dirty="0"/>
              <a:t>Sentry Forensic Module</a:t>
            </a:r>
          </a:p>
          <a:p>
            <a:r>
              <a:rPr lang="en-US" dirty="0"/>
              <a:t>Distributed Log Collector Hardware (DLCH)</a:t>
            </a:r>
          </a:p>
          <a:p>
            <a:r>
              <a:rPr lang="en-US" dirty="0"/>
              <a:t>Centralized Log Storage System (CLSS)</a:t>
            </a:r>
          </a:p>
          <a:p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1107941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E0BF2-5BEA-413B-9236-C5B56AC23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DEMONSTRATION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0D8AF-3392-42F9-B7B5-E8648BBB2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Sentry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766918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A31CE-2255-4AB8-B9FA-E9921325B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NEED OF APTIDS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1CAD2-A76F-4B29-A44E-BD08C77E5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APT trend from the </a:t>
            </a:r>
            <a:r>
              <a:rPr lang="en-US" dirty="0" err="1"/>
              <a:t>Darkside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C2E7B67-3579-4BCC-A96F-0CD55AFE96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3472579"/>
              </p:ext>
            </p:extLst>
          </p:nvPr>
        </p:nvGraphicFramePr>
        <p:xfrm>
          <a:off x="949569" y="238857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0572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93A3F-21B7-4209-B418-32B1B5C28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NEED OF APTIDS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2B8D7-9A7F-4EF7-AADE-3FAB085E1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APTIDS </a:t>
            </a:r>
            <a:r>
              <a:rPr lang="en-US" dirty="0" err="1"/>
              <a:t>Abilitities</a:t>
            </a:r>
            <a:endParaRPr lang="en-US" dirty="0"/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7E5B415-F6DB-4F47-B9A0-A4159D5FA0B6}"/>
              </a:ext>
            </a:extLst>
          </p:cNvPr>
          <p:cNvGrpSpPr/>
          <p:nvPr/>
        </p:nvGrpSpPr>
        <p:grpSpPr>
          <a:xfrm>
            <a:off x="628650" y="2370330"/>
            <a:ext cx="6159953" cy="3261928"/>
            <a:chOff x="1643376" y="2243513"/>
            <a:chExt cx="6159953" cy="3261928"/>
          </a:xfrm>
        </p:grpSpPr>
        <p:pic>
          <p:nvPicPr>
            <p:cNvPr id="1026" name="Picture 2" descr="Kết quả hình ảnh cho virus scanning">
              <a:extLst>
                <a:ext uri="{FF2B5EF4-FFF2-40B4-BE49-F238E27FC236}">
                  <a16:creationId xmlns:a16="http://schemas.microsoft.com/office/drawing/2014/main" id="{4F1994E8-8FC8-4EF4-A1E3-9974D3F53F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3376" y="2243513"/>
              <a:ext cx="2959554" cy="2959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3B8BDA-F3D2-4511-95BF-CCD91D37FFDC}"/>
                </a:ext>
              </a:extLst>
            </p:cNvPr>
            <p:cNvSpPr txBox="1"/>
            <p:nvPr/>
          </p:nvSpPr>
          <p:spPr>
            <a:xfrm>
              <a:off x="2014223" y="5136109"/>
              <a:ext cx="548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b="1" dirty="0"/>
                <a:t>MONITORING					ANALYZING</a:t>
              </a:r>
            </a:p>
          </p:txBody>
        </p:sp>
        <p:pic>
          <p:nvPicPr>
            <p:cNvPr id="1030" name="Picture 6" descr="Kết quả hình ảnh cho Malware">
              <a:extLst>
                <a:ext uri="{FF2B5EF4-FFF2-40B4-BE49-F238E27FC236}">
                  <a16:creationId xmlns:a16="http://schemas.microsoft.com/office/drawing/2014/main" id="{54C053ED-3C70-4141-BB28-B5528C08B14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173"/>
            <a:stretch/>
          </p:blipFill>
          <p:spPr bwMode="auto">
            <a:xfrm>
              <a:off x="4602929" y="2731478"/>
              <a:ext cx="3200400" cy="2175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0062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792D0-E63A-4236-911F-493450B88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APTIDS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2A247-4993-448C-8ED4-E59F3B83D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APTIDS’s Modules</a:t>
            </a:r>
          </a:p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98F131F-5EF0-4854-8AB5-5032AB1F3E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4178103"/>
              </p:ext>
            </p:extLst>
          </p:nvPr>
        </p:nvGraphicFramePr>
        <p:xfrm>
          <a:off x="1368552" y="232968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3479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580A3-7D63-4BB3-98C1-7B00ACAAB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APTIDS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41D3B-CC78-4071-BEB6-DC5604239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APTIDS’s Overall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573889-C48C-45E9-87B3-D0ECA72F34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8650" y="546418"/>
            <a:ext cx="5581650" cy="56305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223571-54AF-4647-8D63-05FBC2A3105C}"/>
              </a:ext>
            </a:extLst>
          </p:cNvPr>
          <p:cNvSpPr txBox="1"/>
          <p:nvPr/>
        </p:nvSpPr>
        <p:spPr>
          <a:xfrm>
            <a:off x="6428232" y="1825625"/>
            <a:ext cx="227685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sz="1400" dirty="0"/>
              <a:t>- Monitored System runs APTIDS.exe</a:t>
            </a:r>
          </a:p>
          <a:p>
            <a:pPr marL="342900" indent="-342900">
              <a:buAutoNum type="arabicParenBoth"/>
            </a:pPr>
            <a:r>
              <a:rPr lang="en-US" sz="1400" dirty="0"/>
              <a:t>- Monitor Registry and Services</a:t>
            </a:r>
          </a:p>
          <a:p>
            <a:pPr marL="342900" indent="-342900">
              <a:buAutoNum type="arabicParenBoth"/>
            </a:pPr>
            <a:r>
              <a:rPr lang="en-US" sz="1400" dirty="0"/>
              <a:t>- Log critical activities</a:t>
            </a:r>
          </a:p>
          <a:p>
            <a:pPr marL="342900" indent="-342900">
              <a:buAutoNum type="arabicParenBoth"/>
            </a:pPr>
            <a:r>
              <a:rPr lang="en-US" sz="1400" dirty="0"/>
              <a:t>- Send Log to Distributed Log Collector Hardware</a:t>
            </a:r>
          </a:p>
          <a:p>
            <a:pPr marL="342900" indent="-342900">
              <a:buAutoNum type="arabicParenBoth"/>
            </a:pPr>
            <a:r>
              <a:rPr lang="en-US" sz="1400" dirty="0"/>
              <a:t>- Send Log to Centralized Log Storage System</a:t>
            </a:r>
          </a:p>
          <a:p>
            <a:pPr marL="342900" indent="-342900">
              <a:buAutoNum type="arabicParenBoth"/>
            </a:pPr>
            <a:r>
              <a:rPr lang="en-US" sz="1400" dirty="0"/>
              <a:t>- Response Team monitors the log information</a:t>
            </a:r>
          </a:p>
          <a:p>
            <a:pPr marL="342900" indent="-342900">
              <a:buAutoNum type="arabicParenBoth"/>
            </a:pPr>
            <a:r>
              <a:rPr lang="en-US" sz="1400" dirty="0"/>
              <a:t>- Response Team uses Sentry Forensic to identify the threats</a:t>
            </a:r>
          </a:p>
          <a:p>
            <a:pPr marL="342900" indent="-342900">
              <a:buAutoNum type="arabicParenBoth"/>
            </a:pPr>
            <a:r>
              <a:rPr lang="en-US" sz="1400" dirty="0"/>
              <a:t>- Sentry Forensic is run in the compromised host</a:t>
            </a:r>
          </a:p>
          <a:p>
            <a:pPr marL="342900" indent="-342900">
              <a:buAutoNum type="arabicParenBoth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4167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D1B61-C70B-4FB5-9AF1-E861FE69F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REGISTRY MONITOR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E0990-6D50-4F98-82DC-FC554ABEC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/>
              <a:t>The need of Registry Monitor Module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79CB3B1-A4C2-4FD0-9EAE-AE7FB9DCDCF0}"/>
              </a:ext>
            </a:extLst>
          </p:cNvPr>
          <p:cNvGrpSpPr/>
          <p:nvPr/>
        </p:nvGrpSpPr>
        <p:grpSpPr>
          <a:xfrm>
            <a:off x="2234565" y="2306301"/>
            <a:ext cx="4674870" cy="2199924"/>
            <a:chOff x="3421992" y="2275212"/>
            <a:chExt cx="6000750" cy="2933700"/>
          </a:xfrm>
        </p:grpSpPr>
        <p:pic>
          <p:nvPicPr>
            <p:cNvPr id="2050" name="Picture 2" descr="Kết quả hình ảnh cho Malware in registry">
              <a:extLst>
                <a:ext uri="{FF2B5EF4-FFF2-40B4-BE49-F238E27FC236}">
                  <a16:creationId xmlns:a16="http://schemas.microsoft.com/office/drawing/2014/main" id="{18EE543A-6590-427F-B2BB-322B447000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1992" y="2275212"/>
              <a:ext cx="6000750" cy="2933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Kết quả hình ảnh cho Malware">
              <a:extLst>
                <a:ext uri="{FF2B5EF4-FFF2-40B4-BE49-F238E27FC236}">
                  <a16:creationId xmlns:a16="http://schemas.microsoft.com/office/drawing/2014/main" id="{BB0DDA5C-A4BE-4794-9488-A3D3B604FC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2297" y="3742062"/>
              <a:ext cx="338592" cy="338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Kết quả hình ảnh cho Malware">
              <a:extLst>
                <a:ext uri="{FF2B5EF4-FFF2-40B4-BE49-F238E27FC236}">
                  <a16:creationId xmlns:a16="http://schemas.microsoft.com/office/drawing/2014/main" id="{94088CE3-8CC0-45BE-8270-611C58899A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4449" y="4406688"/>
              <a:ext cx="608135" cy="6081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Kết quả hình ảnh cho Malware">
              <a:extLst>
                <a:ext uri="{FF2B5EF4-FFF2-40B4-BE49-F238E27FC236}">
                  <a16:creationId xmlns:a16="http://schemas.microsoft.com/office/drawing/2014/main" id="{ADF2A775-5D0D-4002-83E7-07626650BA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0985" y="3258222"/>
              <a:ext cx="608135" cy="6081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Kết quả hình ảnh cho Malware">
              <a:extLst>
                <a:ext uri="{FF2B5EF4-FFF2-40B4-BE49-F238E27FC236}">
                  <a16:creationId xmlns:a16="http://schemas.microsoft.com/office/drawing/2014/main" id="{0C17714D-60C1-4B57-9DA3-A61EA0AC94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2297" y="2513625"/>
              <a:ext cx="385396" cy="385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1D6EC85-D929-4C28-AC64-D9525D3F39D1}"/>
              </a:ext>
            </a:extLst>
          </p:cNvPr>
          <p:cNvSpPr txBox="1"/>
          <p:nvPr/>
        </p:nvSpPr>
        <p:spPr>
          <a:xfrm>
            <a:off x="628650" y="4791456"/>
            <a:ext cx="8414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Malwares sometimes hide in Registry for persistent run at System startup.</a:t>
            </a:r>
          </a:p>
          <a:p>
            <a:pPr marL="285750" indent="-285750">
              <a:buFontTx/>
              <a:buChar char="-"/>
            </a:pPr>
            <a:r>
              <a:rPr lang="en-US" dirty="0"/>
              <a:t>Malicious Registry Entry’s value also indicate where the malicious file is.</a:t>
            </a:r>
          </a:p>
          <a:p>
            <a:pPr marL="285750" indent="-285750">
              <a:buFontTx/>
              <a:buChar char="-"/>
            </a:pPr>
            <a:r>
              <a:rPr lang="en-US" dirty="0"/>
              <a:t>Malwares add registry Values and Subkeys, rarely modify them or delete them.</a:t>
            </a:r>
          </a:p>
        </p:txBody>
      </p:sp>
    </p:spTree>
    <p:extLst>
      <p:ext uri="{BB962C8B-B14F-4D97-AF65-F5344CB8AC3E}">
        <p14:creationId xmlns:p14="http://schemas.microsoft.com/office/powerpoint/2010/main" val="2344812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D1DEB-31F4-40B6-879C-5963FFAA4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REGISTRY MONITOR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8FD30-B70F-4600-BD92-F1B17877E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Architecture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03B62E0-2EF0-4E5A-9B37-2D1FA2DCDB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8833527"/>
              </p:ext>
            </p:extLst>
          </p:nvPr>
        </p:nvGraphicFramePr>
        <p:xfrm>
          <a:off x="628650" y="2358292"/>
          <a:ext cx="78867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4090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F6F90-578F-422D-BBD2-7781B7E98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REGISTRY MONITOR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07DDB-0015-4D40-8C0A-DB2E5B26D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Workflows and Implementation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58A913-9D67-41AE-8A8B-CF98BCBAAB7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2300" y="596900"/>
            <a:ext cx="4705350" cy="58524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4FF149-F54D-48FC-B29B-CA2A99900B9A}"/>
              </a:ext>
            </a:extLst>
          </p:cNvPr>
          <p:cNvSpPr txBox="1"/>
          <p:nvPr/>
        </p:nvSpPr>
        <p:spPr>
          <a:xfrm>
            <a:off x="5499100" y="596900"/>
            <a:ext cx="31877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dirty="0"/>
              <a:t>APTIDS calls RegMon</a:t>
            </a:r>
          </a:p>
          <a:p>
            <a:pPr marL="342900" indent="-342900">
              <a:buAutoNum type="arabicParenBoth"/>
            </a:pPr>
            <a:r>
              <a:rPr lang="en-US" dirty="0"/>
              <a:t>RegMon reads Configuration file for monitored keys</a:t>
            </a:r>
          </a:p>
          <a:p>
            <a:pPr marL="342900" indent="-342900">
              <a:buAutoNum type="arabicParenBoth"/>
            </a:pPr>
            <a:r>
              <a:rPr lang="en-US" dirty="0"/>
              <a:t>RegMon calls RegMonitor in a separated threads for each key.</a:t>
            </a:r>
          </a:p>
          <a:p>
            <a:pPr marL="342900" indent="-342900">
              <a:buAutoNum type="arabicParenBoth"/>
            </a:pPr>
            <a:r>
              <a:rPr lang="en-US" dirty="0"/>
              <a:t>RegMonitor calls RegQuery for getting the first snapshot</a:t>
            </a:r>
          </a:p>
          <a:p>
            <a:pPr marL="342900" indent="-342900">
              <a:buAutoNum type="arabicParenBoth"/>
            </a:pPr>
            <a:r>
              <a:rPr lang="en-US" dirty="0"/>
              <a:t>RegMonitor call RegNotifyChangeKeyValue</a:t>
            </a:r>
          </a:p>
          <a:p>
            <a:pPr marL="342900" indent="-342900">
              <a:buAutoNum type="arabicParenBoth"/>
            </a:pPr>
            <a:r>
              <a:rPr lang="en-US" dirty="0" err="1"/>
              <a:t>RegNotifyChangekeyValue</a:t>
            </a:r>
            <a:r>
              <a:rPr lang="en-US" dirty="0"/>
              <a:t> notifies change and returns</a:t>
            </a:r>
          </a:p>
          <a:p>
            <a:pPr marL="342900" indent="-342900">
              <a:buAutoNum type="arabicParenBoth"/>
            </a:pPr>
            <a:r>
              <a:rPr lang="en-US" dirty="0"/>
              <a:t>RegMonitor calls RegQuery again to identify the change</a:t>
            </a:r>
          </a:p>
          <a:p>
            <a:pPr marL="342900" indent="-342900">
              <a:buAutoNum type="arabicParenBoth"/>
            </a:pPr>
            <a:r>
              <a:rPr lang="en-US" dirty="0"/>
              <a:t>RegQuery return the information</a:t>
            </a:r>
          </a:p>
          <a:p>
            <a:pPr marL="342900" indent="-342900">
              <a:buAutoNum type="arabicParenBoth"/>
            </a:pPr>
            <a:r>
              <a:rPr lang="en-US" dirty="0"/>
              <a:t>RegQuery calls WriteLog for writing log and send to DLCH</a:t>
            </a:r>
          </a:p>
          <a:p>
            <a:pPr marL="342900" indent="-342900">
              <a:buAutoNum type="arabicParenBoth"/>
            </a:pPr>
            <a:r>
              <a:rPr lang="en-US" dirty="0"/>
              <a:t> Return to step 4</a:t>
            </a:r>
          </a:p>
          <a:p>
            <a:pPr marL="342900" indent="-342900">
              <a:buAutoNum type="arabicParenBoth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581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395</TotalTime>
  <Words>588</Words>
  <Application>Microsoft Office PowerPoint</Application>
  <PresentationFormat>On-screen Show (4:3)</PresentationFormat>
  <Paragraphs>138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REPORT CONTENT</vt:lpstr>
      <vt:lpstr>THE NEED OF APTIDS</vt:lpstr>
      <vt:lpstr>THE NEED OF APTIDS</vt:lpstr>
      <vt:lpstr>APTIDS OVERVIEW</vt:lpstr>
      <vt:lpstr>APTIDS OVERVIEW</vt:lpstr>
      <vt:lpstr>REGISTRY MONITOR MODULE</vt:lpstr>
      <vt:lpstr>REGISTRY MONITOR MODULE</vt:lpstr>
      <vt:lpstr>REGISTRY MONITOR MODULE</vt:lpstr>
      <vt:lpstr>REGISTRY MONITOR MODULE</vt:lpstr>
      <vt:lpstr>SERVICE MONITOR MODULE</vt:lpstr>
      <vt:lpstr>SERVICE MONITOR MODULE</vt:lpstr>
      <vt:lpstr>SERVICE MONITORING MODULE</vt:lpstr>
      <vt:lpstr>DISTRIBUTED LOG COLLECTOR HARDWARE</vt:lpstr>
      <vt:lpstr>DISTRIBUTED LOG COLLECTOR HARDWARE</vt:lpstr>
      <vt:lpstr>CENTRALIZED LOG COLLECTOR HARDWARE</vt:lpstr>
      <vt:lpstr>CENTRALIZED LOG COLLECTOR HARDWARE</vt:lpstr>
      <vt:lpstr>Sentry Forensic Module</vt:lpstr>
      <vt:lpstr>DEMONSTRATION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Chau Thien Hung</dc:creator>
  <cp:lastModifiedBy>Chau Thien Hung</cp:lastModifiedBy>
  <cp:revision>32</cp:revision>
  <dcterms:created xsi:type="dcterms:W3CDTF">2017-06-16T06:15:53Z</dcterms:created>
  <dcterms:modified xsi:type="dcterms:W3CDTF">2017-06-16T12:51:10Z</dcterms:modified>
</cp:coreProperties>
</file>