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619" r:id="rId2"/>
    <p:sldId id="611" r:id="rId3"/>
    <p:sldId id="621" r:id="rId4"/>
    <p:sldId id="620" r:id="rId5"/>
    <p:sldId id="622" r:id="rId6"/>
  </p:sldIdLst>
  <p:sldSz cx="12192000" cy="6858000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an_Hung洪傳家" initials="R" lastIdx="2" clrIdx="0">
    <p:extLst>
      <p:ext uri="{19B8F6BF-5375-455C-9EA6-DF929625EA0E}">
        <p15:presenceInfo xmlns:p15="http://schemas.microsoft.com/office/powerpoint/2012/main" userId="S-1-5-21-1454471165-287218729-839522115-343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DB1E5-BF42-4373-BFC6-2C0B103FB04F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0D8B8-332D-4A8A-9386-D045C82C13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222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E399E-6F9C-4E42-803E-B7B72B209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800F92-6A72-4AEE-A145-2C0F6913D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FB60B2-68C7-489B-AFA6-4E517D62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6436-C7C4-44AB-92F5-F1FE472FA96A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288770-CD43-47F5-95E9-604E9834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DC78D6-5964-46D3-BFE5-18AAB4D59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90E-C7B5-4DA9-955D-2AAC5DED4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16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75F3C0-2CF8-4BFD-A969-A573D76E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DFF87C2-B96A-4DD0-80F2-9093C7F3B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094FB9-667A-403D-A6E1-8795A008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6436-C7C4-44AB-92F5-F1FE472FA96A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777517-648D-4636-BDE4-4F4BFCA4C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F2A059-76CF-42CB-AAF6-35191C78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90E-C7B5-4DA9-955D-2AAC5DED4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15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EFD29A3-DB5A-4276-9BF3-ED72DCCF4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E8F9ACD-BB2C-4683-967C-4B709A2AF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A7D313-CD04-4293-88D3-677C9EFAE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6436-C7C4-44AB-92F5-F1FE472FA96A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5DF421-EA07-4479-81CD-3B8A05F1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C879A6-F25E-4D0A-B81F-04C78C3E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90E-C7B5-4DA9-955D-2AAC5DED4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35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81FEF-E610-4D3F-83D0-51942DD36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A38F82-6B5F-4BF4-9586-FC25AB076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CB11C9-8CCB-483E-8C2C-453AC537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6436-C7C4-44AB-92F5-F1FE472FA96A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086636-922D-4F6D-87DC-D16DA3D0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AA0D3C-2D92-4A17-AE60-174069273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90E-C7B5-4DA9-955D-2AAC5DED4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68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44EDF6-20AA-4A34-8DEF-E855029C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789717-27D3-45BA-BB66-108085F5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CAA331-75A9-4AA9-96FA-59E4FF75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6436-C7C4-44AB-92F5-F1FE472FA96A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777AAC-AAC6-453A-AD90-8FD7CFAD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C57BAE-5F9C-4890-B793-F3B02BE4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90E-C7B5-4DA9-955D-2AAC5DED4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00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0D7103-AD75-4CB2-BDAF-7EFBD063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610453-E323-4875-AF53-43B91DEBE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D37DF97-FDB9-4724-A325-C40AD4939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F1AB673-90CF-47FE-B9C0-187D2E7B6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6436-C7C4-44AB-92F5-F1FE472FA96A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FE9826-6504-4A69-BAC1-BAD72159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90136D-1086-423D-91B3-5F57F5D9B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90E-C7B5-4DA9-955D-2AAC5DED4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52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3E3BF3-4CF7-48D5-A2BD-4334D05BF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B0DF7E-635A-4146-9146-92749E2BB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BF9611C-5096-4235-AB49-35A5E4938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0967C47-83EA-42FD-80AC-286A35CD3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2C1321D-E6D8-4957-9120-B22E3974A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5E4961D-C418-4C40-A185-4939CD366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6436-C7C4-44AB-92F5-F1FE472FA96A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6DDF0C8-9463-40FA-85BB-E32F72A1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B1064FA-A022-49B5-944F-F008884B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90E-C7B5-4DA9-955D-2AAC5DED4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34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0BE9EC-5C20-4C61-BFCF-8575546C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BC27B6E-F4EA-45EC-BF24-492B9A623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6436-C7C4-44AB-92F5-F1FE472FA96A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6AF215A-F07C-4073-91A6-453B924E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945BCE1-79AE-4C93-80CD-93D1A70E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90E-C7B5-4DA9-955D-2AAC5DED4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95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AF07DAD-CB79-46F0-8CCD-527DD3854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6436-C7C4-44AB-92F5-F1FE472FA96A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7380B8D-9D55-463E-A255-0CC1F999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2707D7-094B-4BDD-87DD-09D69C48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90E-C7B5-4DA9-955D-2AAC5DED4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4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E07033-7353-4715-8F1E-56E97AE3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BB7523-B074-4BF8-8DDC-2E85A90F8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DA430C-8AA6-4C38-BA04-175D4B0B3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81593A-1C0C-4121-9A9A-7E410D65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6436-C7C4-44AB-92F5-F1FE472FA96A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BB8FB6-56A0-44FE-AF1B-AF9C113D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601EF9-92DC-4374-8D27-13B5C207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90E-C7B5-4DA9-955D-2AAC5DED4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24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3C392-E9D9-4AC8-9991-2B1ABC48E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F5C7EDD-E570-4314-B481-43486CA7F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A670378-19E8-4B01-8C45-B3D579846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3A2C3-500D-4BA6-AD7B-D7119123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6436-C7C4-44AB-92F5-F1FE472FA96A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3B7A8D-9DF7-4502-9BAD-CFE420AE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0951D22-5BDC-4568-8DB0-0867DBBB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90E-C7B5-4DA9-955D-2AAC5DED4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1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8ECF7E6-4D68-4D42-9EFD-8C0693F5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D8830C-8B86-4F6C-B020-B657A8664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C50F79-DDC3-4819-AA19-7AFC8E2F7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F6436-C7C4-44AB-92F5-F1FE472FA96A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A7B2FA-5B86-47A8-8314-D988B6990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EAA163-079F-492E-A09A-3B9EE278E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9A90E-C7B5-4DA9-955D-2AAC5DED4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24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EA6CBE-C4F4-4EF5-B014-3EB4DE52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777" y="3226080"/>
            <a:ext cx="6010013" cy="405840"/>
          </a:xfrm>
        </p:spPr>
        <p:txBody>
          <a:bodyPr>
            <a:noAutofit/>
          </a:bodyPr>
          <a:lstStyle/>
          <a:p>
            <a:r>
              <a:rPr lang="en-US" altLang="zh-TW" sz="6600" dirty="0">
                <a:latin typeface="+mn-lt"/>
              </a:rPr>
              <a:t>Flash tool</a:t>
            </a:r>
            <a:endParaRPr lang="zh-TW" altLang="en-US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793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EA6CBE-C4F4-4EF5-B014-3EB4DE52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218"/>
            <a:ext cx="10515600" cy="40584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Flash tool in debug mode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07C8918-9538-42F0-8969-ABCE7CA9A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304"/>
            <a:ext cx="6516009" cy="267689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C4541E3-EFC3-4DA1-A165-160D58FD9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491" y="1993304"/>
            <a:ext cx="4801270" cy="2410161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9A920E86-7B08-40AC-85A7-B3A1B013CC52}"/>
              </a:ext>
            </a:extLst>
          </p:cNvPr>
          <p:cNvSpPr txBox="1"/>
          <p:nvPr/>
        </p:nvSpPr>
        <p:spPr>
          <a:xfrm>
            <a:off x="565384" y="5031584"/>
            <a:ext cx="6740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Click Terminal_main.exe to run the flash tool or add –debug to run in the debug mode.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294E2F5-95D9-47C4-9B0E-4AE2CB44F15F}"/>
              </a:ext>
            </a:extLst>
          </p:cNvPr>
          <p:cNvSpPr/>
          <p:nvPr/>
        </p:nvSpPr>
        <p:spPr>
          <a:xfrm>
            <a:off x="7042247" y="3018408"/>
            <a:ext cx="4409948" cy="292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4E03A4B-4DA4-4640-B8D5-12664E73F364}"/>
              </a:ext>
            </a:extLst>
          </p:cNvPr>
          <p:cNvSpPr txBox="1"/>
          <p:nvPr/>
        </p:nvSpPr>
        <p:spPr>
          <a:xfrm>
            <a:off x="976543" y="3249287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-&gt; Debug message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120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EA6CBE-C4F4-4EF5-B014-3EB4DE52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218"/>
            <a:ext cx="10515600" cy="40584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Program step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937F105-655C-4933-9EE2-53F56E804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19" y="1086002"/>
            <a:ext cx="4706007" cy="1152686"/>
          </a:xfrm>
          <a:prstGeom prst="rect">
            <a:avLst/>
          </a:prstGeom>
        </p:spPr>
      </p:pic>
      <p:sp>
        <p:nvSpPr>
          <p:cNvPr id="13" name="七邊形 12">
            <a:extLst>
              <a:ext uri="{FF2B5EF4-FFF2-40B4-BE49-F238E27FC236}">
                <a16:creationId xmlns:a16="http://schemas.microsoft.com/office/drawing/2014/main" id="{F070ADDB-4F95-4C6A-8603-CFD33E21831A}"/>
              </a:ext>
            </a:extLst>
          </p:cNvPr>
          <p:cNvSpPr/>
          <p:nvPr/>
        </p:nvSpPr>
        <p:spPr>
          <a:xfrm>
            <a:off x="394317" y="1411549"/>
            <a:ext cx="443883" cy="35510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1527EDC-A13E-42E8-A5D0-B4D895DDFE6D}"/>
              </a:ext>
            </a:extLst>
          </p:cNvPr>
          <p:cNvSpPr/>
          <p:nvPr/>
        </p:nvSpPr>
        <p:spPr>
          <a:xfrm>
            <a:off x="911019" y="1411548"/>
            <a:ext cx="811249" cy="355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25242F94-D761-4435-A113-D854F1173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19" y="2564234"/>
            <a:ext cx="2162477" cy="2495898"/>
          </a:xfrm>
          <a:prstGeom prst="rect">
            <a:avLst/>
          </a:prstGeom>
        </p:spPr>
      </p:pic>
      <p:sp>
        <p:nvSpPr>
          <p:cNvPr id="18" name="七邊形 17">
            <a:extLst>
              <a:ext uri="{FF2B5EF4-FFF2-40B4-BE49-F238E27FC236}">
                <a16:creationId xmlns:a16="http://schemas.microsoft.com/office/drawing/2014/main" id="{50759C32-723A-4D54-BD08-5EC1C45A696D}"/>
              </a:ext>
            </a:extLst>
          </p:cNvPr>
          <p:cNvSpPr/>
          <p:nvPr/>
        </p:nvSpPr>
        <p:spPr>
          <a:xfrm>
            <a:off x="394317" y="2904478"/>
            <a:ext cx="443883" cy="35510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9C4E8A8-21E6-457C-B359-7F8C21442A45}"/>
              </a:ext>
            </a:extLst>
          </p:cNvPr>
          <p:cNvSpPr/>
          <p:nvPr/>
        </p:nvSpPr>
        <p:spPr>
          <a:xfrm>
            <a:off x="1181008" y="3000652"/>
            <a:ext cx="1508926" cy="258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AD4C07E4-5C55-4938-908F-5501C0BC9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379020"/>
            <a:ext cx="6620799" cy="905001"/>
          </a:xfrm>
          <a:prstGeom prst="rect">
            <a:avLst/>
          </a:prstGeom>
        </p:spPr>
      </p:pic>
      <p:sp>
        <p:nvSpPr>
          <p:cNvPr id="21" name="七邊形 20">
            <a:extLst>
              <a:ext uri="{FF2B5EF4-FFF2-40B4-BE49-F238E27FC236}">
                <a16:creationId xmlns:a16="http://schemas.microsoft.com/office/drawing/2014/main" id="{ACA993BB-6E42-4E3E-AF8A-5A5E4D33EC3A}"/>
              </a:ext>
            </a:extLst>
          </p:cNvPr>
          <p:cNvSpPr/>
          <p:nvPr/>
        </p:nvSpPr>
        <p:spPr>
          <a:xfrm>
            <a:off x="394316" y="5511076"/>
            <a:ext cx="443883" cy="35510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792F6E6-8D96-4BE2-8E55-87347C2F84C9}"/>
              </a:ext>
            </a:extLst>
          </p:cNvPr>
          <p:cNvSpPr/>
          <p:nvPr/>
        </p:nvSpPr>
        <p:spPr>
          <a:xfrm>
            <a:off x="1455938" y="5432286"/>
            <a:ext cx="949911" cy="5246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七邊形 22">
            <a:extLst>
              <a:ext uri="{FF2B5EF4-FFF2-40B4-BE49-F238E27FC236}">
                <a16:creationId xmlns:a16="http://schemas.microsoft.com/office/drawing/2014/main" id="{56C786A0-A8C8-4355-B319-D7CD892F43BB}"/>
              </a:ext>
            </a:extLst>
          </p:cNvPr>
          <p:cNvSpPr/>
          <p:nvPr/>
        </p:nvSpPr>
        <p:spPr>
          <a:xfrm>
            <a:off x="6210669" y="5653966"/>
            <a:ext cx="443883" cy="35510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4" name="七邊形 23">
            <a:extLst>
              <a:ext uri="{FF2B5EF4-FFF2-40B4-BE49-F238E27FC236}">
                <a16:creationId xmlns:a16="http://schemas.microsoft.com/office/drawing/2014/main" id="{F926D259-1CDF-4BE8-A055-25FBE4C27775}"/>
              </a:ext>
            </a:extLst>
          </p:cNvPr>
          <p:cNvSpPr/>
          <p:nvPr/>
        </p:nvSpPr>
        <p:spPr>
          <a:xfrm>
            <a:off x="6834834" y="5653965"/>
            <a:ext cx="443883" cy="35510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27FADC1-AA25-4A60-A50A-DD5195AE0BCF}"/>
              </a:ext>
            </a:extLst>
          </p:cNvPr>
          <p:cNvSpPr txBox="1"/>
          <p:nvPr/>
        </p:nvSpPr>
        <p:spPr>
          <a:xfrm>
            <a:off x="5301678" y="3082031"/>
            <a:ext cx="57527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Click configure.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Select COM port.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Check COM port is connected and click program page.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Click … to open the bin file.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Click Upgrade</a:t>
            </a:r>
          </a:p>
        </p:txBody>
      </p:sp>
    </p:spTree>
    <p:extLst>
      <p:ext uri="{BB962C8B-B14F-4D97-AF65-F5344CB8AC3E}">
        <p14:creationId xmlns:p14="http://schemas.microsoft.com/office/powerpoint/2010/main" val="213666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EA6CBE-C4F4-4EF5-B014-3EB4DE52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218"/>
            <a:ext cx="10515600" cy="40584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Log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BC23974-16F6-4E28-98CE-2753C9844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18" y="1278932"/>
            <a:ext cx="5916582" cy="542662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95830C4-C2ED-43B7-95E9-664A8B118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243" y="1278932"/>
            <a:ext cx="5088651" cy="120459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86094DB-E46B-4050-AE72-DC4A7F433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410" y="2577563"/>
            <a:ext cx="5850099" cy="337046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737B7B0-3F0A-4A87-B7FC-DA5BD7BDC45A}"/>
              </a:ext>
            </a:extLst>
          </p:cNvPr>
          <p:cNvSpPr txBox="1"/>
          <p:nvPr/>
        </p:nvSpPr>
        <p:spPr>
          <a:xfrm>
            <a:off x="9676661" y="3244334"/>
            <a:ext cx="61255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CRC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E037A86-8465-4973-8195-19C2C71F8D74}"/>
              </a:ext>
            </a:extLst>
          </p:cNvPr>
          <p:cNvSpPr/>
          <p:nvPr/>
        </p:nvSpPr>
        <p:spPr>
          <a:xfrm>
            <a:off x="7439487" y="3115403"/>
            <a:ext cx="443885" cy="1959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DAA80C6-1AFC-4F5E-B119-4F11E2D23815}"/>
              </a:ext>
            </a:extLst>
          </p:cNvPr>
          <p:cNvSpPr/>
          <p:nvPr/>
        </p:nvSpPr>
        <p:spPr>
          <a:xfrm>
            <a:off x="11187343" y="2968136"/>
            <a:ext cx="443885" cy="1959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876A2B9-2656-4CF0-B2AC-8208B21B7B6D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0289220" y="3164106"/>
            <a:ext cx="898123" cy="2648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1BD9427-B6C2-4386-921E-BF6D5E4290E0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7883372" y="3213387"/>
            <a:ext cx="1793289" cy="2156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241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EA6CBE-C4F4-4EF5-B014-3EB4DE52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218"/>
            <a:ext cx="10515600" cy="40584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Manual command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DC4A3E-663D-468A-AA18-4E0F2CABF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505" y="1121625"/>
            <a:ext cx="5850099" cy="337046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ACF3952-4FBE-4020-846C-FDE39FF96EBB}"/>
              </a:ext>
            </a:extLst>
          </p:cNvPr>
          <p:cNvSpPr/>
          <p:nvPr/>
        </p:nvSpPr>
        <p:spPr>
          <a:xfrm>
            <a:off x="6223246" y="1473362"/>
            <a:ext cx="4474346" cy="2755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2EBC83F-CFC1-4C18-9513-9EB6C9370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32" y="1121625"/>
            <a:ext cx="4810796" cy="275310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73CF224-912F-400E-965C-71457D22F179}"/>
              </a:ext>
            </a:extLst>
          </p:cNvPr>
          <p:cNvSpPr txBox="1"/>
          <p:nvPr/>
        </p:nvSpPr>
        <p:spPr>
          <a:xfrm>
            <a:off x="1015753" y="5136210"/>
            <a:ext cx="7267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Go to the Terminal page.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Select HEX mode.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Enter the Modbus command without CRC and press Enter to send it.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Check the response in the output window.</a:t>
            </a:r>
            <a:endParaRPr lang="zh-TW" altLang="en-US" dirty="0"/>
          </a:p>
        </p:txBody>
      </p:sp>
      <p:sp>
        <p:nvSpPr>
          <p:cNvPr id="8" name="七邊形 7">
            <a:extLst>
              <a:ext uri="{FF2B5EF4-FFF2-40B4-BE49-F238E27FC236}">
                <a16:creationId xmlns:a16="http://schemas.microsoft.com/office/drawing/2014/main" id="{04017378-476F-45B2-AB38-BC42ECB7BA88}"/>
              </a:ext>
            </a:extLst>
          </p:cNvPr>
          <p:cNvSpPr/>
          <p:nvPr/>
        </p:nvSpPr>
        <p:spPr>
          <a:xfrm>
            <a:off x="557151" y="1393793"/>
            <a:ext cx="443883" cy="35510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七邊形 8">
            <a:extLst>
              <a:ext uri="{FF2B5EF4-FFF2-40B4-BE49-F238E27FC236}">
                <a16:creationId xmlns:a16="http://schemas.microsoft.com/office/drawing/2014/main" id="{2508BD0E-C200-4B07-9535-8E261E6B1850}"/>
              </a:ext>
            </a:extLst>
          </p:cNvPr>
          <p:cNvSpPr/>
          <p:nvPr/>
        </p:nvSpPr>
        <p:spPr>
          <a:xfrm>
            <a:off x="411410" y="3697180"/>
            <a:ext cx="443883" cy="35510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七邊形 9">
            <a:extLst>
              <a:ext uri="{FF2B5EF4-FFF2-40B4-BE49-F238E27FC236}">
                <a16:creationId xmlns:a16="http://schemas.microsoft.com/office/drawing/2014/main" id="{40357192-1795-4BEC-8B6D-C121FEF97562}"/>
              </a:ext>
            </a:extLst>
          </p:cNvPr>
          <p:cNvSpPr/>
          <p:nvPr/>
        </p:nvSpPr>
        <p:spPr>
          <a:xfrm>
            <a:off x="3851880" y="3697179"/>
            <a:ext cx="443883" cy="35510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七邊形 10">
            <a:extLst>
              <a:ext uri="{FF2B5EF4-FFF2-40B4-BE49-F238E27FC236}">
                <a16:creationId xmlns:a16="http://schemas.microsoft.com/office/drawing/2014/main" id="{F5FDAC3F-4424-4D34-99E0-2EA6C4F3C5C5}"/>
              </a:ext>
            </a:extLst>
          </p:cNvPr>
          <p:cNvSpPr/>
          <p:nvPr/>
        </p:nvSpPr>
        <p:spPr>
          <a:xfrm>
            <a:off x="1796474" y="2320625"/>
            <a:ext cx="443883" cy="35510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E1C7D40-4B59-467B-BFF4-3ABABAE8DF89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181383" y="1611131"/>
            <a:ext cx="2041863" cy="19333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25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96276</TotalTime>
  <Words>105</Words>
  <Application>Microsoft Office PowerPoint</Application>
  <PresentationFormat>寬螢幕</PresentationFormat>
  <Paragraphs>26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Wingdings</vt:lpstr>
      <vt:lpstr>Office 佈景主題</vt:lpstr>
      <vt:lpstr>Flash tool</vt:lpstr>
      <vt:lpstr>Flash tool in debug mode</vt:lpstr>
      <vt:lpstr>Program step</vt:lpstr>
      <vt:lpstr>Log</vt:lpstr>
      <vt:lpstr>Manual command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Optimization</dc:title>
  <dc:creator>Ryan_Hung洪傳家</dc:creator>
  <cp:lastModifiedBy>Ryan_Hung洪傳家</cp:lastModifiedBy>
  <cp:revision>1330</cp:revision>
  <cp:lastPrinted>2024-11-15T05:45:46Z</cp:lastPrinted>
  <dcterms:created xsi:type="dcterms:W3CDTF">2023-08-01T01:51:50Z</dcterms:created>
  <dcterms:modified xsi:type="dcterms:W3CDTF">2025-03-07T03:22:21Z</dcterms:modified>
</cp:coreProperties>
</file>