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419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97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96A1-990B-455B-9196-DEB1EB51A8E2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350A-E485-4175-BA74-072688283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72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96A1-990B-455B-9196-DEB1EB51A8E2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350A-E485-4175-BA74-072688283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51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96A1-990B-455B-9196-DEB1EB51A8E2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350A-E485-4175-BA74-072688283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16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96A1-990B-455B-9196-DEB1EB51A8E2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350A-E485-4175-BA74-072688283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50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96A1-990B-455B-9196-DEB1EB51A8E2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350A-E485-4175-BA74-072688283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8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96A1-990B-455B-9196-DEB1EB51A8E2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350A-E485-4175-BA74-072688283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42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96A1-990B-455B-9196-DEB1EB51A8E2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350A-E485-4175-BA74-072688283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33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96A1-990B-455B-9196-DEB1EB51A8E2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350A-E485-4175-BA74-072688283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10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96A1-990B-455B-9196-DEB1EB51A8E2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350A-E485-4175-BA74-072688283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90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96A1-990B-455B-9196-DEB1EB51A8E2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350A-E485-4175-BA74-072688283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84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96A1-990B-455B-9196-DEB1EB51A8E2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350A-E485-4175-BA74-072688283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49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B96A1-990B-455B-9196-DEB1EB51A8E2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D350A-E485-4175-BA74-0726882830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2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72" y="1225864"/>
            <a:ext cx="4888150" cy="3618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424" y="1108962"/>
            <a:ext cx="4675567" cy="3618000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H="1">
            <a:off x="2915209" y="1532395"/>
            <a:ext cx="306371" cy="2309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221580" y="1493984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 Gain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2301799" y="2122945"/>
            <a:ext cx="306371" cy="2309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608170" y="1930646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Plant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3315259" y="3187112"/>
            <a:ext cx="306371" cy="2309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621630" y="3046630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 Gain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2823769" y="3662185"/>
            <a:ext cx="306371" cy="2309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130140" y="3469886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Plant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8954178" y="1647872"/>
            <a:ext cx="306371" cy="2309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9230857" y="1365916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 Gain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8371129" y="2122945"/>
            <a:ext cx="306371" cy="2309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677500" y="1930646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Plant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8570874" y="3215391"/>
            <a:ext cx="306371" cy="2309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8877245" y="2969210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 Gain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 flipH="1">
            <a:off x="8017517" y="3638647"/>
            <a:ext cx="306371" cy="2309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8323888" y="3446348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Plant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43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圖片 6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7" t="14949" r="-825" b="2474"/>
          <a:stretch/>
        </p:blipFill>
        <p:spPr>
          <a:xfrm>
            <a:off x="2271859" y="1133071"/>
            <a:ext cx="7459200" cy="482589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7" t="14949" r="-825" b="2474"/>
          <a:stretch/>
        </p:blipFill>
        <p:spPr>
          <a:xfrm>
            <a:off x="2263287" y="1133071"/>
            <a:ext cx="7459200" cy="4825896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 flipV="1">
            <a:off x="4627245" y="4707255"/>
            <a:ext cx="2478405" cy="619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4549140" y="5724525"/>
            <a:ext cx="2696528" cy="704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4555808" y="4751072"/>
            <a:ext cx="85726" cy="10610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7089459" y="4686302"/>
            <a:ext cx="145731" cy="10506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2346898" y="2823210"/>
            <a:ext cx="1167192" cy="135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3491168" y="2222500"/>
            <a:ext cx="127062" cy="6142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>
            <a:off x="2372298" y="2242820"/>
            <a:ext cx="171512" cy="5871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2334260" y="1563370"/>
            <a:ext cx="209550" cy="6896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3459480" y="1553210"/>
            <a:ext cx="158750" cy="6896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H="1">
            <a:off x="2317750" y="1558290"/>
            <a:ext cx="1156970" cy="165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H="1" flipV="1">
            <a:off x="3930015" y="2514600"/>
            <a:ext cx="1163955" cy="14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H="1" flipV="1">
            <a:off x="3731432" y="1683068"/>
            <a:ext cx="1307293" cy="5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3694747" y="1886903"/>
            <a:ext cx="255905" cy="6427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>
            <a:off x="3694747" y="1664652"/>
            <a:ext cx="54067" cy="2333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>
            <a:off x="5004323" y="1674812"/>
            <a:ext cx="17984" cy="1809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5004323" y="1855788"/>
            <a:ext cx="89647" cy="6738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H="1">
            <a:off x="4299585" y="3439274"/>
            <a:ext cx="16920" cy="2383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4298156" y="3667125"/>
            <a:ext cx="25242" cy="895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V="1">
            <a:off x="4308045" y="3734753"/>
            <a:ext cx="378255" cy="133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4660583" y="3665220"/>
            <a:ext cx="11430" cy="895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>
            <a:off x="4663554" y="3460434"/>
            <a:ext cx="13641" cy="2171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V="1">
            <a:off x="4298156" y="3402500"/>
            <a:ext cx="369320" cy="579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 flipH="1">
            <a:off x="4660584" y="3267075"/>
            <a:ext cx="16611" cy="1500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 flipH="1">
            <a:off x="4862513" y="3247515"/>
            <a:ext cx="1179" cy="1549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 flipH="1">
            <a:off x="4660584" y="3267074"/>
            <a:ext cx="222884" cy="86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 flipH="1">
            <a:off x="4658412" y="3396289"/>
            <a:ext cx="225055" cy="640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 flipV="1">
            <a:off x="4883467" y="3980498"/>
            <a:ext cx="691516" cy="381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>
            <a:off x="4858328" y="3907443"/>
            <a:ext cx="36569" cy="1244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>
            <a:off x="5556886" y="3308033"/>
            <a:ext cx="6667" cy="6905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/>
          <p:nvPr/>
        </p:nvCxnSpPr>
        <p:spPr>
          <a:xfrm flipV="1">
            <a:off x="4912043" y="3320189"/>
            <a:ext cx="651510" cy="178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 flipH="1">
            <a:off x="4858328" y="3319938"/>
            <a:ext cx="70157" cy="6087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 flipV="1">
            <a:off x="5795010" y="3789998"/>
            <a:ext cx="661035" cy="28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 flipH="1">
            <a:off x="5802630" y="3778192"/>
            <a:ext cx="12382" cy="508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/>
          <p:nvPr/>
        </p:nvCxnSpPr>
        <p:spPr>
          <a:xfrm>
            <a:off x="6443662" y="3779145"/>
            <a:ext cx="20003" cy="746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/>
        </p:nvCxnSpPr>
        <p:spPr>
          <a:xfrm flipH="1">
            <a:off x="5635002" y="3823437"/>
            <a:ext cx="187630" cy="12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 flipV="1">
            <a:off x="5603581" y="3816480"/>
            <a:ext cx="36195" cy="4810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/>
          <p:nvPr/>
        </p:nvCxnSpPr>
        <p:spPr>
          <a:xfrm flipV="1">
            <a:off x="5851207" y="4415790"/>
            <a:ext cx="661035" cy="28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/>
          <p:cNvCxnSpPr/>
          <p:nvPr/>
        </p:nvCxnSpPr>
        <p:spPr>
          <a:xfrm flipH="1" flipV="1">
            <a:off x="5646420" y="4499610"/>
            <a:ext cx="185737" cy="124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/>
          <p:nvPr/>
        </p:nvCxnSpPr>
        <p:spPr>
          <a:xfrm flipH="1" flipV="1">
            <a:off x="5608343" y="4226242"/>
            <a:ext cx="50460" cy="285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 flipH="1">
            <a:off x="5815012" y="4407218"/>
            <a:ext cx="51435" cy="1162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/>
          <p:nvPr/>
        </p:nvCxnSpPr>
        <p:spPr>
          <a:xfrm flipH="1">
            <a:off x="6451282" y="3814960"/>
            <a:ext cx="162852" cy="544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>
            <a:off x="6614134" y="3796508"/>
            <a:ext cx="48603" cy="2220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/>
          <p:nvPr/>
        </p:nvCxnSpPr>
        <p:spPr>
          <a:xfrm>
            <a:off x="6662738" y="4008648"/>
            <a:ext cx="6667" cy="2585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/>
          <p:nvPr/>
        </p:nvCxnSpPr>
        <p:spPr>
          <a:xfrm flipH="1">
            <a:off x="6497955" y="4248532"/>
            <a:ext cx="185711" cy="938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/>
          <p:nvPr/>
        </p:nvCxnSpPr>
        <p:spPr>
          <a:xfrm flipH="1">
            <a:off x="6497955" y="4325592"/>
            <a:ext cx="8572" cy="1054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/>
          <p:nvPr/>
        </p:nvCxnSpPr>
        <p:spPr>
          <a:xfrm flipH="1">
            <a:off x="7137400" y="3907443"/>
            <a:ext cx="2552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/>
        </p:nvCxnSpPr>
        <p:spPr>
          <a:xfrm flipH="1">
            <a:off x="7145973" y="4170045"/>
            <a:ext cx="352107" cy="69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/>
        </p:nvCxnSpPr>
        <p:spPr>
          <a:xfrm flipH="1">
            <a:off x="7135497" y="3893157"/>
            <a:ext cx="19049" cy="1860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>
            <a:off x="7135497" y="4063656"/>
            <a:ext cx="26827" cy="1323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>
            <a:off x="7374570" y="3895017"/>
            <a:ext cx="20003" cy="746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 flipH="1">
            <a:off x="7374570" y="3969687"/>
            <a:ext cx="94935" cy="21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>
            <a:off x="7453788" y="3956933"/>
            <a:ext cx="34767" cy="1067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>
            <a:off x="7484983" y="4056985"/>
            <a:ext cx="0" cy="1292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flipH="1" flipV="1">
            <a:off x="8841740" y="3568353"/>
            <a:ext cx="608330" cy="16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>
            <a:off x="9433560" y="3555135"/>
            <a:ext cx="213360" cy="5456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/>
        </p:nvCxnSpPr>
        <p:spPr>
          <a:xfrm flipH="1">
            <a:off x="8798492" y="3568353"/>
            <a:ext cx="69284" cy="166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/>
          <p:nvPr/>
        </p:nvCxnSpPr>
        <p:spPr>
          <a:xfrm flipH="1" flipV="1">
            <a:off x="8205470" y="3741421"/>
            <a:ext cx="618933" cy="16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/>
          <p:nvPr/>
        </p:nvCxnSpPr>
        <p:spPr>
          <a:xfrm>
            <a:off x="8221267" y="3729038"/>
            <a:ext cx="142635" cy="5381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/>
          <p:cNvCxnSpPr/>
          <p:nvPr/>
        </p:nvCxnSpPr>
        <p:spPr>
          <a:xfrm flipH="1" flipV="1">
            <a:off x="8451851" y="4405600"/>
            <a:ext cx="873759" cy="101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/>
          <p:cNvCxnSpPr/>
          <p:nvPr/>
        </p:nvCxnSpPr>
        <p:spPr>
          <a:xfrm>
            <a:off x="8363902" y="4267200"/>
            <a:ext cx="90975" cy="1485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/>
          <p:nvPr/>
        </p:nvCxnSpPr>
        <p:spPr>
          <a:xfrm flipH="1">
            <a:off x="9509783" y="4082132"/>
            <a:ext cx="137137" cy="1304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 flipH="1">
            <a:off x="9325610" y="4295443"/>
            <a:ext cx="161846" cy="1203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 flipH="1">
            <a:off x="9487456" y="4196050"/>
            <a:ext cx="25064" cy="1079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2317750" y="2707769"/>
            <a:ext cx="1221294" cy="633984"/>
          </a:xfrm>
          <a:prstGeom prst="rect">
            <a:avLst/>
          </a:prstGeom>
          <a:solidFill>
            <a:srgbClr val="FFF2CC"/>
          </a:solidFill>
          <a:ln w="38100">
            <a:solidFill>
              <a:srgbClr val="FC04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</a:p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4402734" y="2707769"/>
            <a:ext cx="1154152" cy="506823"/>
          </a:xfrm>
          <a:prstGeom prst="rect">
            <a:avLst/>
          </a:prstGeom>
          <a:solidFill>
            <a:srgbClr val="FFF2CC"/>
          </a:solidFill>
          <a:ln w="38100">
            <a:solidFill>
              <a:srgbClr val="FC04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SiC</a:t>
            </a:r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</a:t>
            </a:r>
          </a:p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VSI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5173530" y="1898015"/>
            <a:ext cx="1452856" cy="506823"/>
          </a:xfrm>
          <a:prstGeom prst="rect">
            <a:avLst/>
          </a:prstGeom>
          <a:solidFill>
            <a:srgbClr val="FFF2CC"/>
          </a:solidFill>
          <a:ln w="38100">
            <a:solidFill>
              <a:srgbClr val="FC04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pPr algn="ctr"/>
            <a:r>
              <a:rPr lang="en-US" altLang="zh-TW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Corder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4555808" y="1145906"/>
            <a:ext cx="1922248" cy="506823"/>
          </a:xfrm>
          <a:prstGeom prst="rect">
            <a:avLst/>
          </a:prstGeom>
          <a:solidFill>
            <a:srgbClr val="FFF2CC"/>
          </a:solidFill>
          <a:ln w="38100">
            <a:solidFill>
              <a:srgbClr val="FC04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Torque and Speed</a:t>
            </a:r>
          </a:p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5652135" y="3287688"/>
            <a:ext cx="1397992" cy="412335"/>
          </a:xfrm>
          <a:prstGeom prst="rect">
            <a:avLst/>
          </a:prstGeom>
          <a:solidFill>
            <a:srgbClr val="FFF2CC"/>
          </a:solidFill>
          <a:ln w="38100">
            <a:solidFill>
              <a:srgbClr val="FC04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PMASynRM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7187364" y="3125730"/>
            <a:ext cx="943840" cy="585700"/>
          </a:xfrm>
          <a:prstGeom prst="rect">
            <a:avLst/>
          </a:prstGeom>
          <a:solidFill>
            <a:srgbClr val="FFF2CC"/>
          </a:solidFill>
          <a:ln w="38100">
            <a:solidFill>
              <a:srgbClr val="FC04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Torque</a:t>
            </a:r>
          </a:p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Meter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8304416" y="2874215"/>
            <a:ext cx="1126720" cy="585700"/>
          </a:xfrm>
          <a:prstGeom prst="rect">
            <a:avLst/>
          </a:prstGeom>
          <a:solidFill>
            <a:srgbClr val="FFF2CC"/>
          </a:solidFill>
          <a:ln w="38100">
            <a:solidFill>
              <a:srgbClr val="FC04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IPMSM</a:t>
            </a:r>
          </a:p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7273525" y="4939951"/>
            <a:ext cx="1135864" cy="585700"/>
          </a:xfrm>
          <a:prstGeom prst="rect">
            <a:avLst/>
          </a:prstGeom>
          <a:solidFill>
            <a:srgbClr val="FFF2CC"/>
          </a:solidFill>
          <a:ln w="38100">
            <a:solidFill>
              <a:srgbClr val="FC04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Power</a:t>
            </a:r>
          </a:p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Supply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387621" y="4063656"/>
            <a:ext cx="2001293" cy="1098670"/>
          </a:xfrm>
          <a:prstGeom prst="rect">
            <a:avLst/>
          </a:prstGeom>
          <a:solidFill>
            <a:srgbClr val="FFF2CC"/>
          </a:solidFill>
          <a:ln w="38100">
            <a:solidFill>
              <a:srgbClr val="FC04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DSP</a:t>
            </a:r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28075</a:t>
            </a:r>
            <a:r>
              <a:rPr lang="zh-TW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en-US" altLang="zh-TW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Board,I</a:t>
            </a:r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/O Extension</a:t>
            </a:r>
          </a:p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Board, and Encoder Interface Board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03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42</Words>
  <Application>Microsoft Office PowerPoint</Application>
  <PresentationFormat>寬螢幕</PresentationFormat>
  <Paragraphs>26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CHUNGYU.CY.HUNG 洪崇祐</dc:creator>
  <cp:lastModifiedBy>CHUNGYU.CY.HUNG 洪崇祐</cp:lastModifiedBy>
  <cp:revision>35</cp:revision>
  <dcterms:created xsi:type="dcterms:W3CDTF">2023-02-07T00:30:53Z</dcterms:created>
  <dcterms:modified xsi:type="dcterms:W3CDTF">2023-02-07T11:29:42Z</dcterms:modified>
</cp:coreProperties>
</file>