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71" r:id="rId3"/>
    <p:sldId id="265" r:id="rId4"/>
    <p:sldId id="272" r:id="rId5"/>
    <p:sldId id="273" r:id="rId6"/>
    <p:sldId id="261" r:id="rId7"/>
    <p:sldId id="274" r:id="rId8"/>
    <p:sldId id="275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106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49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754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12/2/2023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2: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314880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>
            <a:extLst>
              <a:ext uri="{FF2B5EF4-FFF2-40B4-BE49-F238E27FC236}">
                <a16:creationId xmlns:a16="http://schemas.microsoft.com/office/drawing/2014/main" id="{689FBFE6-E7AD-40DE-88B8-794C73F956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1295" y="224917"/>
            <a:ext cx="5397627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 ……………………………………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1C2ED7A5-CBB5-4B5C-BD2A-3596087A71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24251" y="1011238"/>
            <a:ext cx="5384672" cy="552926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E21F2271-B488-4DC9-A50E-592D82F22C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12/2/2023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06E966D-F219-41DE-82BF-3F3121B7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F61A491-C108-489A-B2EA-9FC27DAD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388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12/2/2023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4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6" r:id="rId4"/>
    <p:sldLayoutId id="2147483678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Text&#10;&#10;Description automatically generated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12" y="317038"/>
            <a:ext cx="2576374" cy="936215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413012" y="2273584"/>
            <a:ext cx="7342482" cy="22287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độ</a:t>
            </a:r>
            <a:endParaRPr lang="en-US" dirty="0"/>
          </a:p>
          <a:p>
            <a:endParaRPr lang="en-US" b="0" dirty="0"/>
          </a:p>
          <a:p>
            <a:r>
              <a:rPr lang="en-US" sz="4400" b="0" dirty="0" err="1"/>
              <a:t>Xử</a:t>
            </a:r>
            <a:r>
              <a:rPr lang="en-US" sz="4400" b="0" dirty="0"/>
              <a:t> </a:t>
            </a:r>
            <a:r>
              <a:rPr lang="en-US" sz="4400" b="0" dirty="0" err="1"/>
              <a:t>lý</a:t>
            </a:r>
            <a:r>
              <a:rPr lang="en-US" sz="4400" b="0" dirty="0"/>
              <a:t> Spike in</a:t>
            </a:r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7ECF-1792-4255-AF79-1338056A1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8340" y="712597"/>
            <a:ext cx="5397627" cy="645940"/>
          </a:xfrm>
        </p:spPr>
        <p:txBody>
          <a:bodyPr/>
          <a:lstStyle/>
          <a:p>
            <a:pPr algn="ctr"/>
            <a:r>
              <a:rPr lang="en-US" sz="3600" dirty="0"/>
              <a:t>NỘI DUNG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A365B-2C63-46A3-AD64-BA52831BEC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11295" y="1588659"/>
            <a:ext cx="5384672" cy="2817881"/>
          </a:xfrm>
        </p:spPr>
        <p:txBody>
          <a:bodyPr/>
          <a:lstStyle/>
          <a:p>
            <a:pPr marL="571500" indent="-571500">
              <a:lnSpc>
                <a:spcPct val="150000"/>
              </a:lnSpc>
              <a:buAutoNum type="romanUcPeriod"/>
            </a:pPr>
            <a:r>
              <a:rPr lang="en-US" dirty="0" err="1"/>
              <a:t>Cách</a:t>
            </a:r>
            <a:r>
              <a:rPr lang="en-US" dirty="0"/>
              <a:t> RANC </a:t>
            </a:r>
            <a:r>
              <a:rPr lang="en-US" dirty="0" err="1"/>
              <a:t>tạo</a:t>
            </a:r>
            <a:r>
              <a:rPr lang="en-US" dirty="0"/>
              <a:t> ra spike</a:t>
            </a:r>
          </a:p>
          <a:p>
            <a:pPr marL="571500" indent="-571500">
              <a:lnSpc>
                <a:spcPct val="150000"/>
              </a:lnSpc>
              <a:buAutoNum type="romanUcPeriod"/>
            </a:pPr>
            <a:r>
              <a:rPr lang="en-US" dirty="0"/>
              <a:t>Format </a:t>
            </a:r>
            <a:r>
              <a:rPr lang="en-US" dirty="0" err="1"/>
              <a:t>của</a:t>
            </a:r>
            <a:r>
              <a:rPr lang="en-US" dirty="0"/>
              <a:t> file </a:t>
            </a:r>
            <a:r>
              <a:rPr lang="en-US" dirty="0" err="1"/>
              <a:t>spike_in</a:t>
            </a:r>
            <a:endParaRPr lang="en-US" dirty="0"/>
          </a:p>
          <a:p>
            <a:pPr marL="571500" indent="-571500">
              <a:lnSpc>
                <a:spcPct val="150000"/>
              </a:lnSpc>
              <a:buAutoNum type="romanUcPeriod"/>
            </a:pPr>
            <a:r>
              <a:rPr lang="en-US" dirty="0"/>
              <a:t>Code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spike_in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fifo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7697B-E2F6-452F-B4AF-9444ACC6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037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</a:t>
            </a:r>
            <a:r>
              <a:rPr lang="en-US" dirty="0" err="1"/>
              <a:t>Cách</a:t>
            </a:r>
            <a:r>
              <a:rPr lang="en-US" dirty="0"/>
              <a:t> RANC </a:t>
            </a:r>
            <a:r>
              <a:rPr lang="en-US" dirty="0" err="1"/>
              <a:t>tạo</a:t>
            </a:r>
            <a:r>
              <a:rPr lang="en-US" dirty="0"/>
              <a:t> ra spike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258BF662-29C7-4450-AE0F-4469BDC2E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879" y="2791510"/>
            <a:ext cx="6223417" cy="2827794"/>
          </a:xfrm>
          <a:prstGeom prst="rect">
            <a:avLst/>
          </a:prstGeom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B3DBDFC1-0E30-43A4-95ED-7E42983D95E6}"/>
              </a:ext>
            </a:extLst>
          </p:cNvPr>
          <p:cNvSpPr txBox="1"/>
          <p:nvPr/>
        </p:nvSpPr>
        <p:spPr>
          <a:xfrm>
            <a:off x="3313070" y="5752228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Neuron Block </a:t>
            </a:r>
            <a:r>
              <a:rPr lang="en-US" i="1" dirty="0" err="1"/>
              <a:t>của</a:t>
            </a:r>
            <a:r>
              <a:rPr lang="en-US" i="1" dirty="0"/>
              <a:t> RANC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D85CFF5D-A16D-4410-B024-9218C0A53F35}"/>
              </a:ext>
            </a:extLst>
          </p:cNvPr>
          <p:cNvSpPr txBox="1"/>
          <p:nvPr/>
        </p:nvSpPr>
        <p:spPr>
          <a:xfrm>
            <a:off x="422206" y="925948"/>
            <a:ext cx="67449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phải</a:t>
            </a:r>
            <a:r>
              <a:rPr lang="en-US" sz="2000" dirty="0"/>
              <a:t> </a:t>
            </a:r>
            <a:r>
              <a:rPr lang="en-US" sz="2000" dirty="0" err="1"/>
              <a:t>nạp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tham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đặc</a:t>
            </a:r>
            <a:r>
              <a:rPr lang="en-US" sz="2000" dirty="0"/>
              <a:t> </a:t>
            </a:r>
            <a:r>
              <a:rPr lang="en-US" sz="2000" dirty="0" err="1"/>
              <a:t>trưng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neuron </a:t>
            </a:r>
            <a:r>
              <a:rPr lang="en-US" sz="2000" dirty="0" err="1"/>
              <a:t>đó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Bộ</a:t>
            </a:r>
            <a:r>
              <a:rPr lang="en-US" sz="2000" dirty="0"/>
              <a:t> </a:t>
            </a:r>
            <a:r>
              <a:rPr lang="en-US" sz="2000" dirty="0" err="1"/>
              <a:t>tham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lưu</a:t>
            </a:r>
            <a:r>
              <a:rPr lang="en-US" sz="2000" dirty="0"/>
              <a:t> </a:t>
            </a:r>
            <a:r>
              <a:rPr lang="en-US" sz="2000" dirty="0" err="1"/>
              <a:t>trữ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khối</a:t>
            </a:r>
            <a:r>
              <a:rPr lang="en-US" sz="2000" dirty="0"/>
              <a:t> CSRAM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Quá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tạo</a:t>
            </a:r>
            <a:r>
              <a:rPr lang="en-US" sz="2000" dirty="0"/>
              <a:t> ra spike </a:t>
            </a:r>
            <a:r>
              <a:rPr lang="en-US" sz="2000" dirty="0" err="1"/>
              <a:t>dựa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LIF (Leaky Integrate-and-Fire)</a:t>
            </a:r>
          </a:p>
        </p:txBody>
      </p:sp>
    </p:spTree>
    <p:extLst>
      <p:ext uri="{BB962C8B-B14F-4D97-AF65-F5344CB8AC3E}">
        <p14:creationId xmlns:p14="http://schemas.microsoft.com/office/powerpoint/2010/main" val="292364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</a:t>
            </a:r>
            <a:r>
              <a:rPr lang="en-US" dirty="0" err="1"/>
              <a:t>Cách</a:t>
            </a:r>
            <a:r>
              <a:rPr lang="en-US" dirty="0"/>
              <a:t> RANC </a:t>
            </a:r>
            <a:r>
              <a:rPr lang="en-US" dirty="0" err="1"/>
              <a:t>tạo</a:t>
            </a:r>
            <a:r>
              <a:rPr lang="en-US" dirty="0"/>
              <a:t> ra spike</a:t>
            </a:r>
            <a:br>
              <a:rPr lang="en-US" dirty="0"/>
            </a:br>
            <a:endParaRPr lang="en-US" dirty="0"/>
          </a:p>
        </p:txBody>
      </p:sp>
      <p:sp>
        <p:nvSpPr>
          <p:cNvPr id="8" name="Hộp Văn bản 4">
            <a:extLst>
              <a:ext uri="{FF2B5EF4-FFF2-40B4-BE49-F238E27FC236}">
                <a16:creationId xmlns:a16="http://schemas.microsoft.com/office/drawing/2014/main" id="{5958B962-3DB6-4E19-9391-AFA6C6E41974}"/>
              </a:ext>
            </a:extLst>
          </p:cNvPr>
          <p:cNvSpPr txBox="1"/>
          <p:nvPr/>
        </p:nvSpPr>
        <p:spPr>
          <a:xfrm>
            <a:off x="593825" y="714393"/>
            <a:ext cx="1858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Core SRAM</a:t>
            </a:r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B0E21C3A-8098-4A01-B930-2D250CF1C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414" y="1360723"/>
            <a:ext cx="7378506" cy="4382775"/>
          </a:xfrm>
          <a:prstGeom prst="rect">
            <a:avLst/>
          </a:prstGeom>
        </p:spPr>
      </p:pic>
      <p:sp>
        <p:nvSpPr>
          <p:cNvPr id="10" name="Hộp Văn bản 7">
            <a:extLst>
              <a:ext uri="{FF2B5EF4-FFF2-40B4-BE49-F238E27FC236}">
                <a16:creationId xmlns:a16="http://schemas.microsoft.com/office/drawing/2014/main" id="{DB61178E-F452-4E54-BBC6-67302FCD9821}"/>
              </a:ext>
            </a:extLst>
          </p:cNvPr>
          <p:cNvSpPr txBox="1"/>
          <p:nvPr/>
        </p:nvSpPr>
        <p:spPr>
          <a:xfrm>
            <a:off x="3328542" y="5821879"/>
            <a:ext cx="2997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err="1"/>
              <a:t>Các</a:t>
            </a:r>
            <a:r>
              <a:rPr lang="en-US" i="1" dirty="0"/>
              <a:t> </a:t>
            </a:r>
            <a:r>
              <a:rPr lang="en-US" i="1" dirty="0" err="1"/>
              <a:t>tham</a:t>
            </a:r>
            <a:r>
              <a:rPr lang="en-US" i="1" dirty="0"/>
              <a:t> </a:t>
            </a:r>
            <a:r>
              <a:rPr lang="en-US" i="1" dirty="0" err="1"/>
              <a:t>số</a:t>
            </a:r>
            <a:r>
              <a:rPr lang="en-US" i="1" dirty="0"/>
              <a:t> </a:t>
            </a:r>
            <a:r>
              <a:rPr lang="en-US" i="1" dirty="0" err="1"/>
              <a:t>trong</a:t>
            </a:r>
            <a:r>
              <a:rPr lang="en-US" i="1" dirty="0"/>
              <a:t> Core SRAM</a:t>
            </a:r>
          </a:p>
        </p:txBody>
      </p:sp>
      <p:sp>
        <p:nvSpPr>
          <p:cNvPr id="11" name="Ngoặc móc Trái 10">
            <a:extLst>
              <a:ext uri="{FF2B5EF4-FFF2-40B4-BE49-F238E27FC236}">
                <a16:creationId xmlns:a16="http://schemas.microsoft.com/office/drawing/2014/main" id="{0DE82505-EB07-4A80-9442-9B0C51B6B4BD}"/>
              </a:ext>
            </a:extLst>
          </p:cNvPr>
          <p:cNvSpPr/>
          <p:nvPr/>
        </p:nvSpPr>
        <p:spPr>
          <a:xfrm>
            <a:off x="1146876" y="4909541"/>
            <a:ext cx="204652" cy="766354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Hộp Văn bản 3">
            <a:extLst>
              <a:ext uri="{FF2B5EF4-FFF2-40B4-BE49-F238E27FC236}">
                <a16:creationId xmlns:a16="http://schemas.microsoft.com/office/drawing/2014/main" id="{F90E9AB3-B21E-466F-A397-6F873BECD079}"/>
              </a:ext>
            </a:extLst>
          </p:cNvPr>
          <p:cNvSpPr txBox="1"/>
          <p:nvPr/>
        </p:nvSpPr>
        <p:spPr>
          <a:xfrm flipH="1">
            <a:off x="402079" y="5090634"/>
            <a:ext cx="110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Packet</a:t>
            </a:r>
          </a:p>
        </p:txBody>
      </p:sp>
    </p:spTree>
    <p:extLst>
      <p:ext uri="{BB962C8B-B14F-4D97-AF65-F5344CB8AC3E}">
        <p14:creationId xmlns:p14="http://schemas.microsoft.com/office/powerpoint/2010/main" val="2610973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II. Format </a:t>
            </a:r>
            <a:r>
              <a:rPr lang="en-US" sz="2800" b="1" dirty="0" err="1"/>
              <a:t>của</a:t>
            </a:r>
            <a:r>
              <a:rPr lang="en-US" sz="2800" b="1" dirty="0"/>
              <a:t> file </a:t>
            </a:r>
            <a:r>
              <a:rPr lang="en-US" sz="2800" b="1" dirty="0" err="1"/>
              <a:t>spike_in</a:t>
            </a:r>
            <a:endParaRPr lang="en-US" sz="2800" b="1" dirty="0"/>
          </a:p>
        </p:txBody>
      </p:sp>
      <p:sp>
        <p:nvSpPr>
          <p:cNvPr id="8" name="Hộp Văn bản 4">
            <a:extLst>
              <a:ext uri="{FF2B5EF4-FFF2-40B4-BE49-F238E27FC236}">
                <a16:creationId xmlns:a16="http://schemas.microsoft.com/office/drawing/2014/main" id="{5958B962-3DB6-4E19-9391-AFA6C6E41974}"/>
              </a:ext>
            </a:extLst>
          </p:cNvPr>
          <p:cNvSpPr txBox="1"/>
          <p:nvPr/>
        </p:nvSpPr>
        <p:spPr>
          <a:xfrm>
            <a:off x="593825" y="714393"/>
            <a:ext cx="3908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err="1"/>
              <a:t>Trong</a:t>
            </a:r>
            <a:r>
              <a:rPr lang="en-US" sz="2800" b="1" dirty="0"/>
              <a:t> CSRAM </a:t>
            </a:r>
            <a:r>
              <a:rPr lang="en-US" sz="2800" b="1" dirty="0" err="1"/>
              <a:t>của</a:t>
            </a:r>
            <a:r>
              <a:rPr lang="en-US" sz="2800" b="1" dirty="0"/>
              <a:t> RANC</a:t>
            </a:r>
          </a:p>
        </p:txBody>
      </p:sp>
      <p:sp>
        <p:nvSpPr>
          <p:cNvPr id="10" name="Hộp Văn bản 7">
            <a:extLst>
              <a:ext uri="{FF2B5EF4-FFF2-40B4-BE49-F238E27FC236}">
                <a16:creationId xmlns:a16="http://schemas.microsoft.com/office/drawing/2014/main" id="{DB61178E-F452-4E54-BBC6-67302FCD9821}"/>
              </a:ext>
            </a:extLst>
          </p:cNvPr>
          <p:cNvSpPr txBox="1"/>
          <p:nvPr/>
        </p:nvSpPr>
        <p:spPr>
          <a:xfrm>
            <a:off x="3433048" y="6037322"/>
            <a:ext cx="268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err="1"/>
              <a:t>Định</a:t>
            </a:r>
            <a:r>
              <a:rPr lang="en-US" i="1" dirty="0"/>
              <a:t> </a:t>
            </a:r>
            <a:r>
              <a:rPr lang="en-US" i="1" dirty="0" err="1"/>
              <a:t>dạng</a:t>
            </a:r>
            <a:r>
              <a:rPr lang="en-US" i="1" dirty="0"/>
              <a:t> </a:t>
            </a:r>
            <a:r>
              <a:rPr lang="en-US" i="1" dirty="0" err="1"/>
              <a:t>cho</a:t>
            </a:r>
            <a:r>
              <a:rPr lang="en-US" i="1" dirty="0"/>
              <a:t> file </a:t>
            </a:r>
            <a:r>
              <a:rPr lang="en-US" i="1" dirty="0" err="1"/>
              <a:t>spike_in</a:t>
            </a:r>
            <a:endParaRPr lang="en-US" i="1" dirty="0"/>
          </a:p>
        </p:txBody>
      </p:sp>
      <p:sp>
        <p:nvSpPr>
          <p:cNvPr id="11" name="Ngoặc móc Trái 10">
            <a:extLst>
              <a:ext uri="{FF2B5EF4-FFF2-40B4-BE49-F238E27FC236}">
                <a16:creationId xmlns:a16="http://schemas.microsoft.com/office/drawing/2014/main" id="{0DE82505-EB07-4A80-9442-9B0C51B6B4BD}"/>
              </a:ext>
            </a:extLst>
          </p:cNvPr>
          <p:cNvSpPr/>
          <p:nvPr/>
        </p:nvSpPr>
        <p:spPr>
          <a:xfrm>
            <a:off x="1677300" y="1683902"/>
            <a:ext cx="204652" cy="766354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Hộp Văn bản 3">
            <a:extLst>
              <a:ext uri="{FF2B5EF4-FFF2-40B4-BE49-F238E27FC236}">
                <a16:creationId xmlns:a16="http://schemas.microsoft.com/office/drawing/2014/main" id="{F90E9AB3-B21E-466F-A397-6F873BECD079}"/>
              </a:ext>
            </a:extLst>
          </p:cNvPr>
          <p:cNvSpPr txBox="1"/>
          <p:nvPr/>
        </p:nvSpPr>
        <p:spPr>
          <a:xfrm flipH="1">
            <a:off x="706885" y="1872720"/>
            <a:ext cx="904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Packet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A6601D8E-91C0-477F-A063-4596D4634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038" y="1347888"/>
            <a:ext cx="6908453" cy="1129581"/>
          </a:xfrm>
          <a:prstGeom prst="rect">
            <a:avLst/>
          </a:prstGeom>
        </p:spPr>
      </p:pic>
      <p:sp>
        <p:nvSpPr>
          <p:cNvPr id="13" name="Hộp Văn bản 7">
            <a:extLst>
              <a:ext uri="{FF2B5EF4-FFF2-40B4-BE49-F238E27FC236}">
                <a16:creationId xmlns:a16="http://schemas.microsoft.com/office/drawing/2014/main" id="{8EDC2EB3-B0C3-4D88-9013-995F6CE957B4}"/>
              </a:ext>
            </a:extLst>
          </p:cNvPr>
          <p:cNvSpPr txBox="1"/>
          <p:nvPr/>
        </p:nvSpPr>
        <p:spPr>
          <a:xfrm>
            <a:off x="515292" y="2576689"/>
            <a:ext cx="5481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→ </a:t>
            </a:r>
            <a:r>
              <a:rPr lang="en-US" i="1" dirty="0" err="1"/>
              <a:t>Cần</a:t>
            </a:r>
            <a:r>
              <a:rPr lang="en-US" i="1" dirty="0"/>
              <a:t> 30 bit </a:t>
            </a:r>
            <a:r>
              <a:rPr lang="en-US" i="1" dirty="0" err="1"/>
              <a:t>để</a:t>
            </a:r>
            <a:r>
              <a:rPr lang="en-US" i="1" dirty="0"/>
              <a:t> </a:t>
            </a:r>
            <a:r>
              <a:rPr lang="en-US" i="1" dirty="0" err="1"/>
              <a:t>lưu</a:t>
            </a:r>
            <a:r>
              <a:rPr lang="en-US" i="1" dirty="0"/>
              <a:t> </a:t>
            </a:r>
            <a:r>
              <a:rPr lang="en-US" i="1" dirty="0" err="1"/>
              <a:t>trữ</a:t>
            </a:r>
            <a:r>
              <a:rPr lang="en-US" i="1" dirty="0"/>
              <a:t> </a:t>
            </a:r>
            <a:r>
              <a:rPr lang="en-US" i="1" dirty="0" err="1"/>
              <a:t>cho</a:t>
            </a:r>
            <a:r>
              <a:rPr lang="en-US" i="1" dirty="0"/>
              <a:t> </a:t>
            </a:r>
            <a:r>
              <a:rPr lang="en-US" i="1" dirty="0" err="1"/>
              <a:t>spike_in</a:t>
            </a:r>
            <a:r>
              <a:rPr lang="en-US" i="1" dirty="0"/>
              <a:t> </a:t>
            </a:r>
            <a:r>
              <a:rPr lang="en-US" i="1" dirty="0" err="1"/>
              <a:t>mà</a:t>
            </a:r>
            <a:r>
              <a:rPr lang="en-US" i="1" dirty="0"/>
              <a:t> 1 neuron </a:t>
            </a:r>
            <a:r>
              <a:rPr lang="en-US" i="1" dirty="0" err="1"/>
              <a:t>bắn</a:t>
            </a:r>
            <a:r>
              <a:rPr lang="en-US" i="1" dirty="0"/>
              <a:t> ra</a:t>
            </a: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B2606502-A5B4-4600-BCBA-E38C78F6A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377" y="3006078"/>
            <a:ext cx="3396411" cy="299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901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6946D-AB92-4D05-97ED-4EDF0AB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7163443"/>
            <a:ext cx="2057400" cy="365125"/>
          </a:xfrm>
          <a:prstGeom prst="rect">
            <a:avLst/>
          </a:prstGeom>
        </p:spPr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6CB3A-046A-4C56-A02D-DBF67242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52" y="82063"/>
            <a:ext cx="8635896" cy="43609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III. Code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spike_in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fifo</a:t>
            </a:r>
            <a:endParaRPr lang="en-US" dirty="0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BAD10DBB-D0BC-4C3A-89A0-A1569FA430D9}"/>
              </a:ext>
            </a:extLst>
          </p:cNvPr>
          <p:cNvSpPr txBox="1"/>
          <p:nvPr/>
        </p:nvSpPr>
        <p:spPr>
          <a:xfrm>
            <a:off x="184380" y="1923383"/>
            <a:ext cx="416119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current_membrane_potential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reset_posi_potential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weights_0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weights_1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weights_2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weights_3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leakage_value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positive_threshold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negative_threshold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reset_mode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dx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dy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destination_axon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destination_ticks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Neuron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EB15AA38-B384-4096-97B6-63D552384A37}"/>
              </a:ext>
            </a:extLst>
          </p:cNvPr>
          <p:cNvSpPr txBox="1"/>
          <p:nvPr/>
        </p:nvSpPr>
        <p:spPr>
          <a:xfrm>
            <a:off x="4484914" y="1863031"/>
            <a:ext cx="472004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packet_dx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packet_dy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packet_destination_axon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packet_destination_ticks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packet_in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1732558B-CF05-4A33-AF3B-A45C51CE00CC}"/>
              </a:ext>
            </a:extLst>
          </p:cNvPr>
          <p:cNvSpPr txBox="1"/>
          <p:nvPr/>
        </p:nvSpPr>
        <p:spPr>
          <a:xfrm>
            <a:off x="4484914" y="4293262"/>
            <a:ext cx="460248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front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BFF8114A-F51A-426F-ADAD-F2E2EDB03479}"/>
              </a:ext>
            </a:extLst>
          </p:cNvPr>
          <p:cNvSpPr/>
          <p:nvPr/>
        </p:nvSpPr>
        <p:spPr>
          <a:xfrm>
            <a:off x="184380" y="1863031"/>
            <a:ext cx="4004443" cy="366691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48734618-A383-4713-B01A-0B32A3CC4ED2}"/>
              </a:ext>
            </a:extLst>
          </p:cNvPr>
          <p:cNvSpPr/>
          <p:nvPr/>
        </p:nvSpPr>
        <p:spPr>
          <a:xfrm>
            <a:off x="4484914" y="1863030"/>
            <a:ext cx="4545875" cy="13849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ình chữ nhật 13">
            <a:extLst>
              <a:ext uri="{FF2B5EF4-FFF2-40B4-BE49-F238E27FC236}">
                <a16:creationId xmlns:a16="http://schemas.microsoft.com/office/drawing/2014/main" id="{4AA12CE4-ABE9-47FA-858E-D18418CBBCBF}"/>
              </a:ext>
            </a:extLst>
          </p:cNvPr>
          <p:cNvSpPr/>
          <p:nvPr/>
        </p:nvSpPr>
        <p:spPr>
          <a:xfrm>
            <a:off x="4484913" y="4293262"/>
            <a:ext cx="4545875" cy="12491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ộp Văn bản 7">
            <a:extLst>
              <a:ext uri="{FF2B5EF4-FFF2-40B4-BE49-F238E27FC236}">
                <a16:creationId xmlns:a16="http://schemas.microsoft.com/office/drawing/2014/main" id="{765C10CB-1E4E-4F10-9EA8-19E6A3996A31}"/>
              </a:ext>
            </a:extLst>
          </p:cNvPr>
          <p:cNvSpPr txBox="1"/>
          <p:nvPr/>
        </p:nvSpPr>
        <p:spPr>
          <a:xfrm>
            <a:off x="1282236" y="5590300"/>
            <a:ext cx="1773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Neuron structure</a:t>
            </a:r>
          </a:p>
        </p:txBody>
      </p:sp>
      <p:sp>
        <p:nvSpPr>
          <p:cNvPr id="16" name="Hộp Văn bản 7">
            <a:extLst>
              <a:ext uri="{FF2B5EF4-FFF2-40B4-BE49-F238E27FC236}">
                <a16:creationId xmlns:a16="http://schemas.microsoft.com/office/drawing/2014/main" id="{D061C14E-B93D-4C15-9EBF-512A31AFF7F1}"/>
              </a:ext>
            </a:extLst>
          </p:cNvPr>
          <p:cNvSpPr txBox="1"/>
          <p:nvPr/>
        </p:nvSpPr>
        <p:spPr>
          <a:xfrm>
            <a:off x="5765158" y="3327832"/>
            <a:ext cx="1978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err="1"/>
              <a:t>Packet_in</a:t>
            </a:r>
            <a:r>
              <a:rPr lang="en-US" i="1" dirty="0"/>
              <a:t> structure</a:t>
            </a:r>
          </a:p>
        </p:txBody>
      </p:sp>
      <p:sp>
        <p:nvSpPr>
          <p:cNvPr id="17" name="Hộp Văn bản 7">
            <a:extLst>
              <a:ext uri="{FF2B5EF4-FFF2-40B4-BE49-F238E27FC236}">
                <a16:creationId xmlns:a16="http://schemas.microsoft.com/office/drawing/2014/main" id="{765C10CB-1E4E-4F10-9EA8-19E6A3996A31}"/>
              </a:ext>
            </a:extLst>
          </p:cNvPr>
          <p:cNvSpPr txBox="1"/>
          <p:nvPr/>
        </p:nvSpPr>
        <p:spPr>
          <a:xfrm>
            <a:off x="5847218" y="5588860"/>
            <a:ext cx="1692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Queue structure</a:t>
            </a:r>
          </a:p>
        </p:txBody>
      </p:sp>
      <p:sp>
        <p:nvSpPr>
          <p:cNvPr id="18" name="Hộp Văn bản 4">
            <a:extLst>
              <a:ext uri="{FF2B5EF4-FFF2-40B4-BE49-F238E27FC236}">
                <a16:creationId xmlns:a16="http://schemas.microsoft.com/office/drawing/2014/main" id="{4C750BC9-2948-4104-9A9A-9EDED767D3BC}"/>
              </a:ext>
            </a:extLst>
          </p:cNvPr>
          <p:cNvSpPr txBox="1"/>
          <p:nvPr/>
        </p:nvSpPr>
        <p:spPr>
          <a:xfrm>
            <a:off x="254052" y="1048025"/>
            <a:ext cx="1577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Structure</a:t>
            </a:r>
          </a:p>
        </p:txBody>
      </p:sp>
    </p:spTree>
    <p:extLst>
      <p:ext uri="{BB962C8B-B14F-4D97-AF65-F5344CB8AC3E}">
        <p14:creationId xmlns:p14="http://schemas.microsoft.com/office/powerpoint/2010/main" val="64084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6946D-AB92-4D05-97ED-4EDF0AB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492878"/>
            <a:ext cx="2057400" cy="365125"/>
          </a:xfrm>
          <a:prstGeom prst="rect">
            <a:avLst/>
          </a:prstGeom>
        </p:spPr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6CB3A-046A-4C56-A02D-DBF67242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52" y="82063"/>
            <a:ext cx="8635896" cy="43609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III. Code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spike_in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fifo</a:t>
            </a:r>
            <a:endParaRPr lang="en-US" dirty="0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6069ECB9-D23D-4FC7-901B-C0F279F78A78}"/>
              </a:ext>
            </a:extLst>
          </p:cNvPr>
          <p:cNvSpPr txBox="1"/>
          <p:nvPr/>
        </p:nvSpPr>
        <p:spPr>
          <a:xfrm>
            <a:off x="1489167" y="2101109"/>
            <a:ext cx="686235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packet_in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packets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NUM_PACKETS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];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Neuron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neurons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NEURONS_PER_CORE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];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synapse_connections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AXONS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6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NEURONS_PER_CORE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];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destinationAxonQueue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output_axons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NEURONS_PER_CORE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];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SNNCore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SNNCore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cores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NUM_CORES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];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Hộp Văn bản 4">
            <a:extLst>
              <a:ext uri="{FF2B5EF4-FFF2-40B4-BE49-F238E27FC236}">
                <a16:creationId xmlns:a16="http://schemas.microsoft.com/office/drawing/2014/main" id="{8BAC16C7-D2D0-43D4-A4C1-DD38491068E6}"/>
              </a:ext>
            </a:extLst>
          </p:cNvPr>
          <p:cNvSpPr txBox="1"/>
          <p:nvPr/>
        </p:nvSpPr>
        <p:spPr>
          <a:xfrm>
            <a:off x="254052" y="1048025"/>
            <a:ext cx="1577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Structure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BFF8114A-F51A-426F-ADAD-F2E2EDB03479}"/>
              </a:ext>
            </a:extLst>
          </p:cNvPr>
          <p:cNvSpPr/>
          <p:nvPr/>
        </p:nvSpPr>
        <p:spPr>
          <a:xfrm>
            <a:off x="1367246" y="2020389"/>
            <a:ext cx="6618514" cy="25167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Hộp Văn bản 7">
            <a:extLst>
              <a:ext uri="{FF2B5EF4-FFF2-40B4-BE49-F238E27FC236}">
                <a16:creationId xmlns:a16="http://schemas.microsoft.com/office/drawing/2014/main" id="{73B656D1-D5E9-4465-BD81-12904AF248C6}"/>
              </a:ext>
            </a:extLst>
          </p:cNvPr>
          <p:cNvSpPr txBox="1"/>
          <p:nvPr/>
        </p:nvSpPr>
        <p:spPr>
          <a:xfrm>
            <a:off x="3922610" y="4683168"/>
            <a:ext cx="1507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Core structure</a:t>
            </a:r>
          </a:p>
        </p:txBody>
      </p:sp>
    </p:spTree>
    <p:extLst>
      <p:ext uri="{BB962C8B-B14F-4D97-AF65-F5344CB8AC3E}">
        <p14:creationId xmlns:p14="http://schemas.microsoft.com/office/powerpoint/2010/main" val="2442972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6946D-AB92-4D05-97ED-4EDF0AB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492878"/>
            <a:ext cx="2057400" cy="365125"/>
          </a:xfrm>
          <a:prstGeom prst="rect">
            <a:avLst/>
          </a:prstGeom>
        </p:spPr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6CB3A-046A-4C56-A02D-DBF67242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52" y="82063"/>
            <a:ext cx="8635896" cy="43609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III. Code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spike_in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fifo</a:t>
            </a:r>
            <a:endParaRPr lang="en-US" dirty="0"/>
          </a:p>
        </p:txBody>
      </p:sp>
      <p:sp>
        <p:nvSpPr>
          <p:cNvPr id="4" name="Hộp Văn bản 4">
            <a:extLst>
              <a:ext uri="{FF2B5EF4-FFF2-40B4-BE49-F238E27FC236}">
                <a16:creationId xmlns:a16="http://schemas.microsoft.com/office/drawing/2014/main" id="{4879CE94-3E7B-4C4C-9790-892436D61E67}"/>
              </a:ext>
            </a:extLst>
          </p:cNvPr>
          <p:cNvSpPr txBox="1"/>
          <p:nvPr/>
        </p:nvSpPr>
        <p:spPr>
          <a:xfrm>
            <a:off x="254052" y="1048025"/>
            <a:ext cx="5618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Code </a:t>
            </a:r>
            <a:r>
              <a:rPr lang="en-US" sz="2800" b="1" dirty="0" err="1"/>
              <a:t>thực</a:t>
            </a:r>
            <a:r>
              <a:rPr lang="en-US" sz="2800" b="1" dirty="0"/>
              <a:t> </a:t>
            </a:r>
            <a:r>
              <a:rPr lang="en-US" sz="2800" b="1" dirty="0" err="1"/>
              <a:t>hiện</a:t>
            </a:r>
            <a:r>
              <a:rPr lang="en-US" sz="2800" b="1" dirty="0"/>
              <a:t> </a:t>
            </a:r>
            <a:r>
              <a:rPr lang="en-US" sz="2800" b="1" dirty="0" err="1"/>
              <a:t>đọc</a:t>
            </a:r>
            <a:r>
              <a:rPr lang="en-US" sz="2800" b="1" dirty="0"/>
              <a:t> </a:t>
            </a:r>
            <a:r>
              <a:rPr lang="en-US" sz="2800" b="1" dirty="0" err="1"/>
              <a:t>spike_in</a:t>
            </a:r>
            <a:r>
              <a:rPr lang="en-US" sz="2800" b="1" dirty="0"/>
              <a:t> </a:t>
            </a:r>
            <a:r>
              <a:rPr lang="en-US" sz="2800" b="1" dirty="0" err="1"/>
              <a:t>vào</a:t>
            </a:r>
            <a:r>
              <a:rPr lang="en-US" sz="2800" b="1" dirty="0"/>
              <a:t> </a:t>
            </a:r>
            <a:r>
              <a:rPr lang="en-US" sz="2800" b="1" dirty="0" err="1"/>
              <a:t>fifo</a:t>
            </a:r>
            <a:endParaRPr lang="en-US" sz="2800" b="1" dirty="0"/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A10D95B5-2886-4BC1-8A1D-8D90A5EA3394}"/>
              </a:ext>
            </a:extLst>
          </p:cNvPr>
          <p:cNvSpPr txBox="1"/>
          <p:nvPr/>
        </p:nvSpPr>
        <p:spPr>
          <a:xfrm>
            <a:off x="2286000" y="1778091"/>
            <a:ext cx="4572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initializeCoreQueues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getNeuronData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cores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getPacketData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cores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Hình chữ nhật 13">
            <a:extLst>
              <a:ext uri="{FF2B5EF4-FFF2-40B4-BE49-F238E27FC236}">
                <a16:creationId xmlns:a16="http://schemas.microsoft.com/office/drawing/2014/main" id="{36A35997-B6EF-446C-B4FA-751697F50E7E}"/>
              </a:ext>
            </a:extLst>
          </p:cNvPr>
          <p:cNvSpPr/>
          <p:nvPr/>
        </p:nvSpPr>
        <p:spPr>
          <a:xfrm>
            <a:off x="2673530" y="1725840"/>
            <a:ext cx="3718561" cy="211626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Hộp Văn bản 7">
            <a:extLst>
              <a:ext uri="{FF2B5EF4-FFF2-40B4-BE49-F238E27FC236}">
                <a16:creationId xmlns:a16="http://schemas.microsoft.com/office/drawing/2014/main" id="{00A152FD-5A92-46C0-BDB4-BED935B01FD1}"/>
              </a:ext>
            </a:extLst>
          </p:cNvPr>
          <p:cNvSpPr txBox="1"/>
          <p:nvPr/>
        </p:nvSpPr>
        <p:spPr>
          <a:xfrm>
            <a:off x="2922414" y="3885561"/>
            <a:ext cx="315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err="1"/>
              <a:t>Đẩy</a:t>
            </a:r>
            <a:r>
              <a:rPr lang="en-US" i="1" dirty="0"/>
              <a:t> param </a:t>
            </a:r>
            <a:r>
              <a:rPr lang="en-US" i="1" dirty="0" err="1"/>
              <a:t>và</a:t>
            </a:r>
            <a:r>
              <a:rPr lang="en-US" i="1" dirty="0"/>
              <a:t> </a:t>
            </a:r>
            <a:r>
              <a:rPr lang="en-US" i="1" dirty="0" err="1"/>
              <a:t>spike_in</a:t>
            </a:r>
            <a:r>
              <a:rPr lang="en-US" i="1" dirty="0"/>
              <a:t> </a:t>
            </a:r>
            <a:r>
              <a:rPr lang="en-US" i="1" dirty="0" err="1"/>
              <a:t>vào</a:t>
            </a:r>
            <a:r>
              <a:rPr lang="en-US" i="1" dirty="0"/>
              <a:t> core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8FD1EE0C-CA0B-4958-B3FA-302EBBCA7EF5}"/>
              </a:ext>
            </a:extLst>
          </p:cNvPr>
          <p:cNvSpPr txBox="1"/>
          <p:nvPr/>
        </p:nvSpPr>
        <p:spPr>
          <a:xfrm>
            <a:off x="152399" y="5219836"/>
            <a:ext cx="88783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readPacketData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SNNCore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packetIndex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6F6893B2-012A-4041-9F76-0CF8301429C8}"/>
              </a:ext>
            </a:extLst>
          </p:cNvPr>
          <p:cNvSpPr/>
          <p:nvPr/>
        </p:nvSpPr>
        <p:spPr>
          <a:xfrm>
            <a:off x="185057" y="5160514"/>
            <a:ext cx="8739726" cy="4879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Hộp Văn bản 7">
            <a:extLst>
              <a:ext uri="{FF2B5EF4-FFF2-40B4-BE49-F238E27FC236}">
                <a16:creationId xmlns:a16="http://schemas.microsoft.com/office/drawing/2014/main" id="{590EF9ED-2A6E-49F2-A600-5AA6C8592369}"/>
              </a:ext>
            </a:extLst>
          </p:cNvPr>
          <p:cNvSpPr txBox="1"/>
          <p:nvPr/>
        </p:nvSpPr>
        <p:spPr>
          <a:xfrm>
            <a:off x="2526172" y="5683896"/>
            <a:ext cx="4081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err="1"/>
              <a:t>Đọc</a:t>
            </a:r>
            <a:r>
              <a:rPr lang="en-US" i="1" dirty="0"/>
              <a:t> packet </a:t>
            </a:r>
            <a:r>
              <a:rPr lang="en-US" i="1" dirty="0" err="1"/>
              <a:t>từ</a:t>
            </a:r>
            <a:r>
              <a:rPr lang="en-US" i="1" dirty="0"/>
              <a:t> </a:t>
            </a:r>
            <a:r>
              <a:rPr lang="en-US" i="1" dirty="0" err="1"/>
              <a:t>các</a:t>
            </a:r>
            <a:r>
              <a:rPr lang="en-US" i="1" dirty="0"/>
              <a:t> </a:t>
            </a:r>
            <a:r>
              <a:rPr lang="en-US" i="1" dirty="0" err="1"/>
              <a:t>dòng</a:t>
            </a:r>
            <a:r>
              <a:rPr lang="en-US" i="1" dirty="0"/>
              <a:t> </a:t>
            </a:r>
            <a:r>
              <a:rPr lang="en-US" i="1" dirty="0" err="1"/>
              <a:t>trong</a:t>
            </a:r>
            <a:r>
              <a:rPr lang="en-US" i="1" dirty="0"/>
              <a:t> file </a:t>
            </a:r>
            <a:r>
              <a:rPr lang="en-US" i="1" dirty="0" err="1"/>
              <a:t>spike_in</a:t>
            </a:r>
            <a:endParaRPr lang="en-US" i="1" dirty="0"/>
          </a:p>
        </p:txBody>
      </p:sp>
      <p:sp>
        <p:nvSpPr>
          <p:cNvPr id="16" name="Hộp Văn bản 4">
            <a:extLst>
              <a:ext uri="{FF2B5EF4-FFF2-40B4-BE49-F238E27FC236}">
                <a16:creationId xmlns:a16="http://schemas.microsoft.com/office/drawing/2014/main" id="{6FAB3288-4044-4853-B1F0-D7ECA541C3E2}"/>
              </a:ext>
            </a:extLst>
          </p:cNvPr>
          <p:cNvSpPr txBox="1"/>
          <p:nvPr/>
        </p:nvSpPr>
        <p:spPr>
          <a:xfrm>
            <a:off x="152399" y="4527056"/>
            <a:ext cx="4482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0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getPacketData</a:t>
            </a:r>
            <a:r>
              <a:rPr lang="en-US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cores)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7842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7B5C8-2095-4D2D-97FE-E4E8D893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4181094" y="3021991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</TotalTime>
  <Words>508</Words>
  <Application>Microsoft Office PowerPoint</Application>
  <PresentationFormat>Trình chiếu Trên màn hình (4:3)</PresentationFormat>
  <Paragraphs>86</Paragraphs>
  <Slides>9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9</vt:i4>
      </vt:variant>
    </vt:vector>
  </HeadingPairs>
  <TitlesOfParts>
    <vt:vector size="14" baseType="lpstr">
      <vt:lpstr>Arial</vt:lpstr>
      <vt:lpstr>Calibri</vt:lpstr>
      <vt:lpstr>Consolas</vt:lpstr>
      <vt:lpstr>Lato</vt:lpstr>
      <vt:lpstr>Office Theme</vt:lpstr>
      <vt:lpstr>Bản trình bày PowerPoint</vt:lpstr>
      <vt:lpstr>NỘI DUNG</vt:lpstr>
      <vt:lpstr>I. Cách RANC tạo ra spike </vt:lpstr>
      <vt:lpstr>I. Cách RANC tạo ra spike </vt:lpstr>
      <vt:lpstr>II. Format của file spike_in</vt:lpstr>
      <vt:lpstr>III. Code đọc spike_in vào fifo</vt:lpstr>
      <vt:lpstr>III. Code đọc spike_in vào fifo</vt:lpstr>
      <vt:lpstr>III. Code đọc spike_in vào fifo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DAO DONG HUNG 20192889</cp:lastModifiedBy>
  <cp:revision>30</cp:revision>
  <dcterms:created xsi:type="dcterms:W3CDTF">2021-05-28T04:32:29Z</dcterms:created>
  <dcterms:modified xsi:type="dcterms:W3CDTF">2023-12-02T01:07:38Z</dcterms:modified>
</cp:coreProperties>
</file>