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4" r:id="rId4"/>
    <p:sldId id="267" r:id="rId5"/>
    <p:sldId id="257" r:id="rId6"/>
    <p:sldId id="268" r:id="rId7"/>
    <p:sldId id="269" r:id="rId8"/>
    <p:sldId id="265" r:id="rId9"/>
    <p:sldId id="270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5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84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4679" y="1169589"/>
            <a:ext cx="4747243" cy="2387600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4679" y="3649264"/>
            <a:ext cx="4747243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50687" y="6257062"/>
            <a:ext cx="16377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61155" y="6257062"/>
            <a:ext cx="24566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90500" y="6257063"/>
            <a:ext cx="14279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9361E9DD-9D01-E040-8A28-61AF30A7C31E}"/>
              </a:ext>
            </a:extLst>
          </p:cNvPr>
          <p:cNvCxnSpPr>
            <a:cxnSpLocks/>
          </p:cNvCxnSpPr>
          <p:nvPr userDrawn="1"/>
        </p:nvCxnSpPr>
        <p:spPr>
          <a:xfrm>
            <a:off x="3965713" y="1842052"/>
            <a:ext cx="0" cy="304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9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11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08" y="1683614"/>
            <a:ext cx="6188665" cy="2852737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708" y="4563339"/>
            <a:ext cx="618866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9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707" y="1873975"/>
            <a:ext cx="3154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195" y="1873975"/>
            <a:ext cx="32232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08" y="299812"/>
            <a:ext cx="646774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705" y="1615849"/>
            <a:ext cx="32918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706" y="2439761"/>
            <a:ext cx="32918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3722" y="1615849"/>
            <a:ext cx="308773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83722" y="2439761"/>
            <a:ext cx="308773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4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9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07" y="465138"/>
            <a:ext cx="2324985" cy="16002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6" y="465138"/>
            <a:ext cx="4028258" cy="54038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707" y="2065338"/>
            <a:ext cx="232498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26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08" y="483326"/>
            <a:ext cx="2008415" cy="16002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4175" y="483326"/>
            <a:ext cx="435728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708" y="2083526"/>
            <a:ext cx="200841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9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1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5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1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2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6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0E77-E1EC-4086-9429-75A7CD66FC3B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12E4-C93C-40CB-BD2D-407C863BC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708" y="417377"/>
            <a:ext cx="64677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708" y="1841862"/>
            <a:ext cx="646774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3707" y="6356350"/>
            <a:ext cx="1637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5EA2A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4175" y="6356350"/>
            <a:ext cx="2456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5EA2A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3521" y="6356351"/>
            <a:ext cx="1197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5EA2A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69926" y="4955531"/>
            <a:ext cx="896556" cy="24329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071410" y="2569148"/>
            <a:ext cx="388867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9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9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9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9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9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9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1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733D3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4679" y="1940186"/>
            <a:ext cx="4747243" cy="1726011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65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557847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72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Fun Zone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  <a:p>
            <a:pPr marL="514350" indent="-514350">
              <a:buAutoNum type="arabicPeriod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094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Giới</a:t>
            </a:r>
            <a:r>
              <a:rPr lang="en-US" altLang="zh-CN" dirty="0"/>
              <a:t> </a:t>
            </a:r>
            <a:r>
              <a:rPr lang="en-US" altLang="zh-CN" dirty="0" err="1"/>
              <a:t>thiệu</a:t>
            </a:r>
            <a:r>
              <a:rPr lang="en-US" altLang="zh-CN" dirty="0"/>
              <a:t> </a:t>
            </a:r>
            <a:r>
              <a:rPr lang="en-US" altLang="zh-CN" dirty="0" err="1"/>
              <a:t>dự</a:t>
            </a:r>
            <a:r>
              <a:rPr lang="en-US" altLang="zh-CN" dirty="0"/>
              <a:t> </a:t>
            </a:r>
            <a:r>
              <a:rPr lang="en-US" altLang="zh-CN" dirty="0" err="1"/>
              <a:t>án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website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LcParenR"/>
            </a:pPr>
            <a:r>
              <a:rPr lang="en-US" altLang="zh-CN" dirty="0" err="1"/>
              <a:t>Nội</a:t>
            </a:r>
            <a:r>
              <a:rPr lang="en-US" altLang="zh-CN" dirty="0"/>
              <a:t> dung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ZONE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ông viên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hấp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đứa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phong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hứa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vui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vẻ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vui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vẻ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gian phiêu lưu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288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b) </a:t>
            </a:r>
            <a:r>
              <a:rPr lang="en-US" altLang="zh-CN" dirty="0" err="1"/>
              <a:t>Nên</a:t>
            </a:r>
            <a:r>
              <a:rPr lang="en-US" altLang="zh-CN" dirty="0"/>
              <a:t> </a:t>
            </a:r>
            <a:r>
              <a:rPr lang="en-US" altLang="zh-CN" dirty="0" err="1"/>
              <a:t>tảng</a:t>
            </a:r>
            <a:r>
              <a:rPr lang="en-US" altLang="zh-CN" dirty="0"/>
              <a:t> </a:t>
            </a:r>
            <a:r>
              <a:rPr lang="en-US" altLang="zh-CN" dirty="0" err="1"/>
              <a:t>phát</a:t>
            </a:r>
            <a:r>
              <a:rPr lang="en-US" altLang="zh-CN" dirty="0"/>
              <a:t> </a:t>
            </a:r>
            <a:r>
              <a:rPr lang="en-US" altLang="zh-CN" dirty="0" err="1"/>
              <a:t>triển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ền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Trang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IE,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1017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c) </a:t>
            </a:r>
            <a:r>
              <a:rPr lang="en-US" altLang="zh-CN" dirty="0" err="1"/>
              <a:t>Công</a:t>
            </a:r>
            <a:r>
              <a:rPr lang="en-US" altLang="zh-CN" dirty="0"/>
              <a:t> </a:t>
            </a:r>
            <a:r>
              <a:rPr lang="en-US" altLang="zh-CN" dirty="0" err="1"/>
              <a:t>cụ</a:t>
            </a:r>
            <a:r>
              <a:rPr lang="en-US" altLang="zh-CN" dirty="0"/>
              <a:t> </a:t>
            </a:r>
            <a:r>
              <a:rPr lang="en-US" altLang="zh-CN" dirty="0" err="1"/>
              <a:t>hỗ</a:t>
            </a:r>
            <a:r>
              <a:rPr lang="en-US" altLang="zh-CN" dirty="0"/>
              <a:t> </a:t>
            </a:r>
            <a:r>
              <a:rPr lang="en-US" altLang="zh-CN" dirty="0" err="1"/>
              <a:t>trợ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HTML5/ CSS/ JavaScript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Amazing Slider</a:t>
            </a:r>
          </a:p>
        </p:txBody>
      </p:sp>
    </p:spTree>
    <p:extLst>
      <p:ext uri="{BB962C8B-B14F-4D97-AF65-F5344CB8AC3E}">
        <p14:creationId xmlns:p14="http://schemas.microsoft.com/office/powerpoint/2010/main" val="19267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II. </a:t>
            </a:r>
            <a:r>
              <a:rPr lang="en-US" altLang="zh-CN" dirty="0" err="1"/>
              <a:t>Nội</a:t>
            </a:r>
            <a:r>
              <a:rPr lang="en-US" altLang="zh-CN" dirty="0"/>
              <a:t> dung website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web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&amp; events: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&amp; drinks: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Accomondation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Tickets &amp; info: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8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III. </a:t>
            </a:r>
            <a:r>
              <a:rPr lang="en-US" altLang="zh-CN" dirty="0" err="1"/>
              <a:t>Đánh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dự</a:t>
            </a:r>
            <a:r>
              <a:rPr lang="en-US" altLang="zh-CN" dirty="0"/>
              <a:t> </a:t>
            </a:r>
            <a:r>
              <a:rPr lang="en-US" altLang="zh-CN" dirty="0" err="1"/>
              <a:t>án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-Layout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*Web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44790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143000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ie PowerPoint Template" id="{ADE5F5E5-A2A3-3646-A8D5-2B731741D57E}" vid="{27537E23-0F14-6947-A605-B2AAB226BA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101</TotalTime>
  <Words>408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Fun Zone</vt:lpstr>
      <vt:lpstr>Team Fun Zone</vt:lpstr>
      <vt:lpstr>Giới thiệu dự án</vt:lpstr>
      <vt:lpstr>Nội dung</vt:lpstr>
      <vt:lpstr>b) Nên tảng phát triển</vt:lpstr>
      <vt:lpstr>c) Công cụ hỗ trợ</vt:lpstr>
      <vt:lpstr>II. Nội dung website</vt:lpstr>
      <vt:lpstr>III. Đánh giá dự án</vt:lpstr>
      <vt:lpstr>Thank you!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Zone</dc:title>
  <dc:subject>Disney</dc:subject>
  <dc:creator>luffyace198@gmail.com</dc:creator>
  <cp:keywords>cartoon,Disney,PowerPoint template,free</cp:keywords>
  <dc:description>Made by Leawo Software. To find more free PowerPoint template, please visit http://www.leawo.com/free-powerpoint-templates/</dc:description>
  <cp:lastModifiedBy>Admin</cp:lastModifiedBy>
  <cp:revision>12</cp:revision>
  <dcterms:created xsi:type="dcterms:W3CDTF">2020-02-19T07:24:55Z</dcterms:created>
  <dcterms:modified xsi:type="dcterms:W3CDTF">2020-02-19T11:55:35Z</dcterms:modified>
  <cp:category>cartoon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http://www.leawo.com/free-powerpoint-templates/</vt:lpwstr>
  </property>
</Properties>
</file>