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9" r:id="rId2"/>
    <p:sldId id="257" r:id="rId3"/>
    <p:sldId id="266" r:id="rId4"/>
    <p:sldId id="273" r:id="rId5"/>
    <p:sldId id="270" r:id="rId6"/>
    <p:sldId id="271" r:id="rId7"/>
    <p:sldId id="272" r:id="rId8"/>
    <p:sldId id="262" r:id="rId9"/>
    <p:sldId id="275" r:id="rId10"/>
    <p:sldId id="276" r:id="rId11"/>
    <p:sldId id="277" r:id="rId12"/>
    <p:sldId id="290" r:id="rId13"/>
    <p:sldId id="291" r:id="rId14"/>
    <p:sldId id="292" r:id="rId15"/>
    <p:sldId id="293" r:id="rId16"/>
    <p:sldId id="283" r:id="rId17"/>
    <p:sldId id="288" r:id="rId18"/>
    <p:sldId id="289" r:id="rId19"/>
    <p:sldId id="280" r:id="rId20"/>
    <p:sldId id="281" r:id="rId21"/>
    <p:sldId id="284" r:id="rId22"/>
    <p:sldId id="285" r:id="rId23"/>
    <p:sldId id="261" r:id="rId24"/>
    <p:sldId id="287" r:id="rId25"/>
    <p:sldId id="265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A4FFB-444B-40F7-8EFD-6535DD572F39}" v="125" dt="2022-07-06T06:25:41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384" y="5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12" Type="http://schemas.openxmlformats.org/officeDocument/2006/relationships/slide" Target="slides/slide21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9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7.xml"/><Relationship Id="rId9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o Uzumaki" userId="d8647ca22b5d8224" providerId="LiveId" clId="{E73A4FFB-444B-40F7-8EFD-6535DD572F39}"/>
    <pc:docChg chg="undo custSel addSld delSld modSld addMainMaster delMainMaster">
      <pc:chgData name="Nagao Uzumaki" userId="d8647ca22b5d8224" providerId="LiveId" clId="{E73A4FFB-444B-40F7-8EFD-6535DD572F39}" dt="2022-07-06T06:27:18.818" v="1456" actId="20577"/>
      <pc:docMkLst>
        <pc:docMk/>
      </pc:docMkLst>
      <pc:sldChg chg="addSp delSp modSp new del mod setBg modClrScheme addAnim modAnim delDesignElem chgLayout">
        <pc:chgData name="Nagao Uzumaki" userId="d8647ca22b5d8224" providerId="LiveId" clId="{E73A4FFB-444B-40F7-8EFD-6535DD572F39}" dt="2022-06-29T06:14:05.094" v="295" actId="2696"/>
        <pc:sldMkLst>
          <pc:docMk/>
          <pc:sldMk cId="1209841158" sldId="256"/>
        </pc:sldMkLst>
        <pc:spChg chg="mod">
          <ac:chgData name="Nagao Uzumaki" userId="d8647ca22b5d8224" providerId="LiveId" clId="{E73A4FFB-444B-40F7-8EFD-6535DD572F39}" dt="2022-06-29T06:00:22.508" v="16" actId="26606"/>
          <ac:spMkLst>
            <pc:docMk/>
            <pc:sldMk cId="1209841158" sldId="256"/>
            <ac:spMk id="2" creationId="{27815634-5699-143E-6B3C-927A41043932}"/>
          </ac:spMkLst>
        </pc:spChg>
        <pc:spChg chg="mod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3" creationId="{EE055093-80FD-CC4C-BE02-0841C1BD1964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9" creationId="{E91DC736-0EF8-4F87-9146-EBF1D2EE4D3D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11" creationId="{097CD68E-23E3-4007-8847-CD0944C4F7BE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13" creationId="{AF2F604E-43BE-4DC3-B983-E071523364F8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15" creationId="{08C9B587-E65E-4B52-B37C-ABEBB6E87928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17" creationId="{E91DC736-0EF8-4F87-9146-EBF1D2EE4D3D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18" creationId="{097CD68E-23E3-4007-8847-CD0944C4F7BE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19" creationId="{AF2F604E-43BE-4DC3-B983-E071523364F8}"/>
          </ac:spMkLst>
        </pc:spChg>
        <pc:spChg chg="add del">
          <ac:chgData name="Nagao Uzumaki" userId="d8647ca22b5d8224" providerId="LiveId" clId="{E73A4FFB-444B-40F7-8EFD-6535DD572F39}" dt="2022-06-29T06:11:13.497" v="264" actId="26606"/>
          <ac:spMkLst>
            <pc:docMk/>
            <pc:sldMk cId="1209841158" sldId="256"/>
            <ac:spMk id="20" creationId="{5DCB5928-DC7D-4612-9922-441966E15627}"/>
          </ac:spMkLst>
        </pc:spChg>
        <pc:spChg chg="add del">
          <ac:chgData name="Nagao Uzumaki" userId="d8647ca22b5d8224" providerId="LiveId" clId="{E73A4FFB-444B-40F7-8EFD-6535DD572F39}" dt="2022-06-29T06:12:12.071" v="277" actId="26606"/>
          <ac:spMkLst>
            <pc:docMk/>
            <pc:sldMk cId="1209841158" sldId="256"/>
            <ac:spMk id="21" creationId="{08C9B587-E65E-4B52-B37C-ABEBB6E87928}"/>
          </ac:spMkLst>
        </pc:spChg>
        <pc:spChg chg="add del">
          <ac:chgData name="Nagao Uzumaki" userId="d8647ca22b5d8224" providerId="LiveId" clId="{E73A4FFB-444B-40F7-8EFD-6535DD572F39}" dt="2022-06-29T06:11:13.497" v="264" actId="26606"/>
          <ac:spMkLst>
            <pc:docMk/>
            <pc:sldMk cId="1209841158" sldId="256"/>
            <ac:spMk id="22" creationId="{682C1161-1736-45EC-99B7-33F3CAE9D517}"/>
          </ac:spMkLst>
        </pc:spChg>
        <pc:spChg chg="add del">
          <ac:chgData name="Nagao Uzumaki" userId="d8647ca22b5d8224" providerId="LiveId" clId="{E73A4FFB-444B-40F7-8EFD-6535DD572F39}" dt="2022-06-29T06:11:13.497" v="264" actId="26606"/>
          <ac:spMkLst>
            <pc:docMk/>
            <pc:sldMk cId="1209841158" sldId="256"/>
            <ac:spMk id="24" creationId="{84D4DDB8-B68F-45B0-9F62-C4279996F672}"/>
          </ac:spMkLst>
        </pc:spChg>
        <pc:spChg chg="add del">
          <ac:chgData name="Nagao Uzumaki" userId="d8647ca22b5d8224" providerId="LiveId" clId="{E73A4FFB-444B-40F7-8EFD-6535DD572F39}" dt="2022-06-29T06:11:13.497" v="264" actId="26606"/>
          <ac:spMkLst>
            <pc:docMk/>
            <pc:sldMk cId="1209841158" sldId="256"/>
            <ac:spMk id="26" creationId="{AF2F604E-43BE-4DC3-B983-E071523364F8}"/>
          </ac:spMkLst>
        </pc:spChg>
        <pc:spChg chg="add del">
          <ac:chgData name="Nagao Uzumaki" userId="d8647ca22b5d8224" providerId="LiveId" clId="{E73A4FFB-444B-40F7-8EFD-6535DD572F39}" dt="2022-06-29T06:11:13.497" v="264" actId="26606"/>
          <ac:spMkLst>
            <pc:docMk/>
            <pc:sldMk cId="1209841158" sldId="256"/>
            <ac:spMk id="28" creationId="{08C9B587-E65E-4B52-B37C-ABEBB6E87928}"/>
          </ac:spMkLst>
        </pc:spChg>
        <pc:picChg chg="add del mod">
          <ac:chgData name="Nagao Uzumaki" userId="d8647ca22b5d8224" providerId="LiveId" clId="{E73A4FFB-444B-40F7-8EFD-6535DD572F39}" dt="2022-06-29T06:13:21.698" v="289" actId="478"/>
          <ac:picMkLst>
            <pc:docMk/>
            <pc:sldMk cId="1209841158" sldId="256"/>
            <ac:picMk id="4" creationId="{42DCAF80-2A24-A156-2F12-F45E72AA20F5}"/>
          </ac:picMkLst>
        </pc:picChg>
        <pc:picChg chg="add del mod">
          <ac:chgData name="Nagao Uzumaki" userId="d8647ca22b5d8224" providerId="LiveId" clId="{E73A4FFB-444B-40F7-8EFD-6535DD572F39}" dt="2022-06-29T06:11:13.794" v="265"/>
          <ac:picMkLst>
            <pc:docMk/>
            <pc:sldMk cId="1209841158" sldId="256"/>
            <ac:picMk id="6" creationId="{E2C133BB-0D66-0B52-E20B-C685B1F3F216}"/>
          </ac:picMkLst>
        </pc:picChg>
        <pc:picChg chg="add del mod">
          <ac:chgData name="Nagao Uzumaki" userId="d8647ca22b5d8224" providerId="LiveId" clId="{E73A4FFB-444B-40F7-8EFD-6535DD572F39}" dt="2022-06-29T06:12:09.952" v="275"/>
          <ac:picMkLst>
            <pc:docMk/>
            <pc:sldMk cId="1209841158" sldId="256"/>
            <ac:picMk id="8" creationId="{446C7A47-0CBF-5852-9760-9368E07415E2}"/>
          </ac:picMkLst>
        </pc:picChg>
        <pc:picChg chg="add mod">
          <ac:chgData name="Nagao Uzumaki" userId="d8647ca22b5d8224" providerId="LiveId" clId="{E73A4FFB-444B-40F7-8EFD-6535DD572F39}" dt="2022-06-29T06:13:43.914" v="294" actId="1076"/>
          <ac:picMkLst>
            <pc:docMk/>
            <pc:sldMk cId="1209841158" sldId="256"/>
            <ac:picMk id="12" creationId="{06420C20-B5B2-CD0D-10F7-69B85F1D41B1}"/>
          </ac:picMkLst>
        </pc:picChg>
      </pc:sldChg>
      <pc:sldChg chg="modSp new mod modTransition modAnim">
        <pc:chgData name="Nagao Uzumaki" userId="d8647ca22b5d8224" providerId="LiveId" clId="{E73A4FFB-444B-40F7-8EFD-6535DD572F39}" dt="2022-07-06T06:25:41.846" v="1394"/>
        <pc:sldMkLst>
          <pc:docMk/>
          <pc:sldMk cId="3760309710" sldId="257"/>
        </pc:sldMkLst>
        <pc:spChg chg="mod">
          <ac:chgData name="Nagao Uzumaki" userId="d8647ca22b5d8224" providerId="LiveId" clId="{E73A4FFB-444B-40F7-8EFD-6535DD572F39}" dt="2022-07-06T06:25:41.846" v="1394"/>
          <ac:spMkLst>
            <pc:docMk/>
            <pc:sldMk cId="3760309710" sldId="257"/>
            <ac:spMk id="2" creationId="{91508609-83F7-42F1-90B4-069F7FA6D26F}"/>
          </ac:spMkLst>
        </pc:spChg>
        <pc:spChg chg="mod">
          <ac:chgData name="Nagao Uzumaki" userId="d8647ca22b5d8224" providerId="LiveId" clId="{E73A4FFB-444B-40F7-8EFD-6535DD572F39}" dt="2022-07-06T06:25:41.846" v="1394"/>
          <ac:spMkLst>
            <pc:docMk/>
            <pc:sldMk cId="3760309710" sldId="257"/>
            <ac:spMk id="3" creationId="{66112D29-2D08-0F51-0532-92466D45990C}"/>
          </ac:spMkLst>
        </pc:spChg>
      </pc:sldChg>
      <pc:sldChg chg="addSp delSp modSp new del mod">
        <pc:chgData name="Nagao Uzumaki" userId="d8647ca22b5d8224" providerId="LiveId" clId="{E73A4FFB-444B-40F7-8EFD-6535DD572F39}" dt="2022-07-06T06:05:42.122" v="639" actId="2696"/>
        <pc:sldMkLst>
          <pc:docMk/>
          <pc:sldMk cId="3141284441" sldId="258"/>
        </pc:sldMkLst>
        <pc:spChg chg="mod">
          <ac:chgData name="Nagao Uzumaki" userId="d8647ca22b5d8224" providerId="LiveId" clId="{E73A4FFB-444B-40F7-8EFD-6535DD572F39}" dt="2022-07-04T10:15:43.024" v="615"/>
          <ac:spMkLst>
            <pc:docMk/>
            <pc:sldMk cId="3141284441" sldId="258"/>
            <ac:spMk id="2" creationId="{1AF6455C-6A98-EBE0-7BDE-5D87A5F496BB}"/>
          </ac:spMkLst>
        </pc:spChg>
        <pc:spChg chg="del mod">
          <ac:chgData name="Nagao Uzumaki" userId="d8647ca22b5d8224" providerId="LiveId" clId="{E73A4FFB-444B-40F7-8EFD-6535DD572F39}" dt="2022-07-06T06:01:42.991" v="625" actId="21"/>
          <ac:spMkLst>
            <pc:docMk/>
            <pc:sldMk cId="3141284441" sldId="258"/>
            <ac:spMk id="3" creationId="{0D84D308-0B0C-5213-9EE2-BFAF6E55766F}"/>
          </ac:spMkLst>
        </pc:spChg>
        <pc:spChg chg="add del mod">
          <ac:chgData name="Nagao Uzumaki" userId="d8647ca22b5d8224" providerId="LiveId" clId="{E73A4FFB-444B-40F7-8EFD-6535DD572F39}" dt="2022-07-06T06:01:55.423" v="626" actId="3680"/>
          <ac:spMkLst>
            <pc:docMk/>
            <pc:sldMk cId="3141284441" sldId="258"/>
            <ac:spMk id="5" creationId="{8980B1D9-2BE9-A044-5D52-8D7AD159578A}"/>
          </ac:spMkLst>
        </pc:spChg>
        <pc:spChg chg="add del mod">
          <ac:chgData name="Nagao Uzumaki" userId="d8647ca22b5d8224" providerId="LiveId" clId="{E73A4FFB-444B-40F7-8EFD-6535DD572F39}" dt="2022-07-06T06:04:21.140" v="636" actId="5793"/>
          <ac:spMkLst>
            <pc:docMk/>
            <pc:sldMk cId="3141284441" sldId="258"/>
            <ac:spMk id="8" creationId="{0B927123-3793-A74C-EC45-8B2BAF2BCEC8}"/>
          </ac:spMkLst>
        </pc:spChg>
        <pc:spChg chg="add del mod">
          <ac:chgData name="Nagao Uzumaki" userId="d8647ca22b5d8224" providerId="LiveId" clId="{E73A4FFB-444B-40F7-8EFD-6535DD572F39}" dt="2022-07-06T06:04:21.911" v="638" actId="11529"/>
          <ac:spMkLst>
            <pc:docMk/>
            <pc:sldMk cId="3141284441" sldId="258"/>
            <ac:spMk id="9" creationId="{0730D3B8-11F5-1FD7-CC3C-826B04349D28}"/>
          </ac:spMkLst>
        </pc:spChg>
        <pc:graphicFrameChg chg="add del mod ord modGraphic">
          <ac:chgData name="Nagao Uzumaki" userId="d8647ca22b5d8224" providerId="LiveId" clId="{E73A4FFB-444B-40F7-8EFD-6535DD572F39}" dt="2022-07-06T06:02:16.834" v="630" actId="478"/>
          <ac:graphicFrameMkLst>
            <pc:docMk/>
            <pc:sldMk cId="3141284441" sldId="258"/>
            <ac:graphicFrameMk id="6" creationId="{6900890F-C16C-9811-D0E6-EA22E34AC15C}"/>
          </ac:graphicFrameMkLst>
        </pc:graphicFrameChg>
      </pc:sldChg>
      <pc:sldChg chg="addSp delSp modSp new mod setBg addAnim modAnim delDesignElem">
        <pc:chgData name="Nagao Uzumaki" userId="d8647ca22b5d8224" providerId="LiveId" clId="{E73A4FFB-444B-40F7-8EFD-6535DD572F39}" dt="2022-07-06T06:25:41.846" v="1394"/>
        <pc:sldMkLst>
          <pc:docMk/>
          <pc:sldMk cId="204987089" sldId="259"/>
        </pc:sldMkLst>
        <pc:spChg chg="mod">
          <ac:chgData name="Nagao Uzumaki" userId="d8647ca22b5d8224" providerId="LiveId" clId="{E73A4FFB-444B-40F7-8EFD-6535DD572F39}" dt="2022-06-29T06:14:41.930" v="301" actId="26606"/>
          <ac:spMkLst>
            <pc:docMk/>
            <pc:sldMk cId="204987089" sldId="259"/>
            <ac:spMk id="2" creationId="{07C79ACA-2CBA-0B13-A806-486F0DAD5E8F}"/>
          </ac:spMkLst>
        </pc:spChg>
        <pc:spChg chg="mod">
          <ac:chgData name="Nagao Uzumaki" userId="d8647ca22b5d8224" providerId="LiveId" clId="{E73A4FFB-444B-40F7-8EFD-6535DD572F39}" dt="2022-06-29T06:42:48.139" v="505" actId="26606"/>
          <ac:spMkLst>
            <pc:docMk/>
            <pc:sldMk cId="204987089" sldId="259"/>
            <ac:spMk id="3" creationId="{74E2A9C2-F29F-1924-F6A5-BBC9FD642553}"/>
          </ac:spMkLst>
        </pc:spChg>
        <pc:spChg chg="add del">
          <ac:chgData name="Nagao Uzumaki" userId="d8647ca22b5d8224" providerId="LiveId" clId="{E73A4FFB-444B-40F7-8EFD-6535DD572F39}" dt="2022-06-29T06:42:48.139" v="505" actId="26606"/>
          <ac:spMkLst>
            <pc:docMk/>
            <pc:sldMk cId="204987089" sldId="259"/>
            <ac:spMk id="10" creationId="{68AF5748-FED8-45BA-8631-26D1D10F3246}"/>
          </ac:spMkLst>
        </pc:spChg>
        <pc:spChg chg="add del">
          <ac:chgData name="Nagao Uzumaki" userId="d8647ca22b5d8224" providerId="LiveId" clId="{E73A4FFB-444B-40F7-8EFD-6535DD572F39}" dt="2022-06-29T06:42:48.139" v="505" actId="26606"/>
          <ac:spMkLst>
            <pc:docMk/>
            <pc:sldMk cId="204987089" sldId="259"/>
            <ac:spMk id="12" creationId="{AF2F604E-43BE-4DC3-B983-E071523364F8}"/>
          </ac:spMkLst>
        </pc:spChg>
        <pc:spChg chg="add del">
          <ac:chgData name="Nagao Uzumaki" userId="d8647ca22b5d8224" providerId="LiveId" clId="{E73A4FFB-444B-40F7-8EFD-6535DD572F39}" dt="2022-06-29T06:42:48.139" v="505" actId="26606"/>
          <ac:spMkLst>
            <pc:docMk/>
            <pc:sldMk cId="204987089" sldId="259"/>
            <ac:spMk id="14" creationId="{08C9B587-E65E-4B52-B37C-ABEBB6E8792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04987089" sldId="259"/>
            <ac:spMk id="19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04987089" sldId="259"/>
            <ac:spMk id="21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04987089" sldId="259"/>
            <ac:spMk id="23" creationId="{84D4DDB8-B68F-45B0-9F62-C4279996F672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04987089" sldId="259"/>
            <ac:spMk id="25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04987089" sldId="259"/>
            <ac:spMk id="27" creationId="{08C9B587-E65E-4B52-B37C-ABEBB6E87928}"/>
          </ac:spMkLst>
        </pc:spChg>
        <pc:picChg chg="add mod">
          <ac:chgData name="Nagao Uzumaki" userId="d8647ca22b5d8224" providerId="LiveId" clId="{E73A4FFB-444B-40F7-8EFD-6535DD572F39}" dt="2022-06-29T06:42:48.139" v="505" actId="26606"/>
          <ac:picMkLst>
            <pc:docMk/>
            <pc:sldMk cId="204987089" sldId="259"/>
            <ac:picMk id="7" creationId="{8889F585-2F2B-19FC-8EC6-BF9DB5EA0EAE}"/>
          </ac:picMkLst>
        </pc:picChg>
      </pc:sldChg>
      <pc:sldChg chg="new del">
        <pc:chgData name="Nagao Uzumaki" userId="d8647ca22b5d8224" providerId="LiveId" clId="{E73A4FFB-444B-40F7-8EFD-6535DD572F39}" dt="2022-06-29T06:14:16.049" v="297" actId="2696"/>
        <pc:sldMkLst>
          <pc:docMk/>
          <pc:sldMk cId="3583510212" sldId="259"/>
        </pc:sldMkLst>
      </pc:sldChg>
      <pc:sldChg chg="addSp delSp modSp new mod setBg modClrScheme delDesignElem chgLayout">
        <pc:chgData name="Nagao Uzumaki" userId="d8647ca22b5d8224" providerId="LiveId" clId="{E73A4FFB-444B-40F7-8EFD-6535DD572F39}" dt="2022-07-06T06:25:41.846" v="1394"/>
        <pc:sldMkLst>
          <pc:docMk/>
          <pc:sldMk cId="3907985657" sldId="260"/>
        </pc:sldMkLst>
        <pc:spChg chg="del mod ord">
          <ac:chgData name="Nagao Uzumaki" userId="d8647ca22b5d8224" providerId="LiveId" clId="{E73A4FFB-444B-40F7-8EFD-6535DD572F39}" dt="2022-06-29T06:15:46.007" v="316" actId="700"/>
          <ac:spMkLst>
            <pc:docMk/>
            <pc:sldMk cId="3907985657" sldId="260"/>
            <ac:spMk id="2" creationId="{4D79A7DE-61A2-56A3-346E-87587BB20D94}"/>
          </ac:spMkLst>
        </pc:spChg>
        <pc:spChg chg="del">
          <ac:chgData name="Nagao Uzumaki" userId="d8647ca22b5d8224" providerId="LiveId" clId="{E73A4FFB-444B-40F7-8EFD-6535DD572F39}" dt="2022-06-29T06:15:46.007" v="316" actId="700"/>
          <ac:spMkLst>
            <pc:docMk/>
            <pc:sldMk cId="3907985657" sldId="260"/>
            <ac:spMk id="3" creationId="{B8CE65D4-F8BA-F072-06D2-4BE20A5F2BDC}"/>
          </ac:spMkLst>
        </pc:spChg>
        <pc:spChg chg="add mod ord">
          <ac:chgData name="Nagao Uzumaki" userId="d8647ca22b5d8224" providerId="LiveId" clId="{E73A4FFB-444B-40F7-8EFD-6535DD572F39}" dt="2022-06-29T06:27:10.624" v="473" actId="26606"/>
          <ac:spMkLst>
            <pc:docMk/>
            <pc:sldMk cId="3907985657" sldId="260"/>
            <ac:spMk id="4" creationId="{67A9845D-8A4F-0D0C-7505-39AF4351F89F}"/>
          </ac:spMkLst>
        </pc:spChg>
        <pc:spChg chg="add del mod ord">
          <ac:chgData name="Nagao Uzumaki" userId="d8647ca22b5d8224" providerId="LiveId" clId="{E73A4FFB-444B-40F7-8EFD-6535DD572F39}" dt="2022-06-29T06:26:58.949" v="472" actId="931"/>
          <ac:spMkLst>
            <pc:docMk/>
            <pc:sldMk cId="3907985657" sldId="260"/>
            <ac:spMk id="5" creationId="{AC96E8F1-D41A-819C-EAB9-75F97C9548C1}"/>
          </ac:spMkLst>
        </pc:spChg>
        <pc:spChg chg="add mod ord">
          <ac:chgData name="Nagao Uzumaki" userId="d8647ca22b5d8224" providerId="LiveId" clId="{E73A4FFB-444B-40F7-8EFD-6535DD572F39}" dt="2022-06-29T06:27:10.624" v="473" actId="26606"/>
          <ac:spMkLst>
            <pc:docMk/>
            <pc:sldMk cId="3907985657" sldId="260"/>
            <ac:spMk id="6" creationId="{B04F1873-1A7D-A6CD-D7D0-6D45DEFB9A2C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13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15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17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19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21" creationId="{84D4DDB8-B68F-45B0-9F62-C4279996F672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23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907985657" sldId="260"/>
            <ac:spMk id="25" creationId="{08C9B587-E65E-4B52-B37C-ABEBB6E87928}"/>
          </ac:spMkLst>
        </pc:spChg>
        <pc:picChg chg="add mod ord">
          <ac:chgData name="Nagao Uzumaki" userId="d8647ca22b5d8224" providerId="LiveId" clId="{E73A4FFB-444B-40F7-8EFD-6535DD572F39}" dt="2022-06-29T06:27:10.624" v="473" actId="26606"/>
          <ac:picMkLst>
            <pc:docMk/>
            <pc:sldMk cId="3907985657" sldId="260"/>
            <ac:picMk id="8" creationId="{8B56FCBA-7F6C-B96D-5D67-6A884F0021C0}"/>
          </ac:picMkLst>
        </pc:picChg>
      </pc:sldChg>
      <pc:sldChg chg="addSp delSp modSp new mod setBg modClrScheme addAnim delAnim delDesignElem chgLayout">
        <pc:chgData name="Nagao Uzumaki" userId="d8647ca22b5d8224" providerId="LiveId" clId="{E73A4FFB-444B-40F7-8EFD-6535DD572F39}" dt="2022-07-06T06:25:41.846" v="1394"/>
        <pc:sldMkLst>
          <pc:docMk/>
          <pc:sldMk cId="3762277075" sldId="261"/>
        </pc:sldMkLst>
        <pc:spChg chg="del mod ord">
          <ac:chgData name="Nagao Uzumaki" userId="d8647ca22b5d8224" providerId="LiveId" clId="{E73A4FFB-444B-40F7-8EFD-6535DD572F39}" dt="2022-06-29T06:35:12.954" v="484" actId="700"/>
          <ac:spMkLst>
            <pc:docMk/>
            <pc:sldMk cId="3762277075" sldId="261"/>
            <ac:spMk id="2" creationId="{FE2E7154-FEAB-0D82-A527-62BD4FE2A743}"/>
          </ac:spMkLst>
        </pc:spChg>
        <pc:spChg chg="del mod ord">
          <ac:chgData name="Nagao Uzumaki" userId="d8647ca22b5d8224" providerId="LiveId" clId="{E73A4FFB-444B-40F7-8EFD-6535DD572F39}" dt="2022-06-29T06:35:12.954" v="484" actId="700"/>
          <ac:spMkLst>
            <pc:docMk/>
            <pc:sldMk cId="3762277075" sldId="261"/>
            <ac:spMk id="3" creationId="{A1C79432-1203-CCF2-EAF7-AFA4DED8F2DB}"/>
          </ac:spMkLst>
        </pc:spChg>
        <pc:spChg chg="add mod ord">
          <ac:chgData name="Nagao Uzumaki" userId="d8647ca22b5d8224" providerId="LiveId" clId="{E73A4FFB-444B-40F7-8EFD-6535DD572F39}" dt="2022-06-29T06:36:07.614" v="496" actId="26606"/>
          <ac:spMkLst>
            <pc:docMk/>
            <pc:sldMk cId="3762277075" sldId="261"/>
            <ac:spMk id="4" creationId="{10425A2D-A6C7-0621-8DBF-48069C90D237}"/>
          </ac:spMkLst>
        </pc:spChg>
        <pc:spChg chg="add del mod ord">
          <ac:chgData name="Nagao Uzumaki" userId="d8647ca22b5d8224" providerId="LiveId" clId="{E73A4FFB-444B-40F7-8EFD-6535DD572F39}" dt="2022-06-29T06:35:46.734" v="495" actId="700"/>
          <ac:spMkLst>
            <pc:docMk/>
            <pc:sldMk cId="3762277075" sldId="261"/>
            <ac:spMk id="5" creationId="{3216F36D-9561-FAD5-3527-C91205F267E9}"/>
          </ac:spMkLst>
        </pc:spChg>
        <pc:spChg chg="add del mod ord">
          <ac:chgData name="Nagao Uzumaki" userId="d8647ca22b5d8224" providerId="LiveId" clId="{E73A4FFB-444B-40F7-8EFD-6535DD572F39}" dt="2022-06-29T06:35:46.734" v="495" actId="700"/>
          <ac:spMkLst>
            <pc:docMk/>
            <pc:sldMk cId="3762277075" sldId="261"/>
            <ac:spMk id="6" creationId="{E928BF7D-DEFC-0F53-BB09-E224355A725C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11" creationId="{8D06CE56-3881-4ADA-8CEF-D18B02C242A3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13" creationId="{79F3C543-62EC-4433-9C93-A2CD8764E9B4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15" creationId="{5DCB5928-DC7D-4612-9922-441966E15627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17" creationId="{682C1161-1736-45EC-99B7-33F3CAE9D517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19" creationId="{84D4DDB8-B68F-45B0-9F62-C4279996F672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21" creationId="{AF2F604E-43BE-4DC3-B983-E071523364F8}"/>
          </ac:spMkLst>
        </pc:spChg>
        <pc:spChg chg="add del">
          <ac:chgData name="Nagao Uzumaki" userId="d8647ca22b5d8224" providerId="LiveId" clId="{E73A4FFB-444B-40F7-8EFD-6535DD572F39}" dt="2022-06-29T06:42:35.539" v="504" actId="26606"/>
          <ac:spMkLst>
            <pc:docMk/>
            <pc:sldMk cId="3762277075" sldId="261"/>
            <ac:spMk id="23" creationId="{08C9B587-E65E-4B52-B37C-ABEBB6E87928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28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30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32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34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36" creationId="{84D4DDB8-B68F-45B0-9F62-C4279996F672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38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4T10:15:50.896" v="619" actId="26606"/>
          <ac:spMkLst>
            <pc:docMk/>
            <pc:sldMk cId="3762277075" sldId="261"/>
            <ac:spMk id="40" creationId="{08C9B587-E65E-4B52-B37C-ABEBB6E87928}"/>
          </ac:spMkLst>
        </pc:spChg>
        <pc:spChg chg="add del">
          <ac:chgData name="Nagao Uzumaki" userId="d8647ca22b5d8224" providerId="LiveId" clId="{E73A4FFB-444B-40F7-8EFD-6535DD572F39}" dt="2022-07-04T10:15:50.887" v="618" actId="26606"/>
          <ac:spMkLst>
            <pc:docMk/>
            <pc:sldMk cId="3762277075" sldId="261"/>
            <ac:spMk id="45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4T10:15:50.887" v="618" actId="26606"/>
          <ac:spMkLst>
            <pc:docMk/>
            <pc:sldMk cId="3762277075" sldId="261"/>
            <ac:spMk id="47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4T10:15:50.887" v="618" actId="26606"/>
          <ac:spMkLst>
            <pc:docMk/>
            <pc:sldMk cId="3762277075" sldId="261"/>
            <ac:spMk id="49" creationId="{68AF5748-FED8-45BA-8631-26D1D10F3246}"/>
          </ac:spMkLst>
        </pc:spChg>
        <pc:spChg chg="add del">
          <ac:chgData name="Nagao Uzumaki" userId="d8647ca22b5d8224" providerId="LiveId" clId="{E73A4FFB-444B-40F7-8EFD-6535DD572F39}" dt="2022-07-04T10:15:50.887" v="618" actId="26606"/>
          <ac:spMkLst>
            <pc:docMk/>
            <pc:sldMk cId="3762277075" sldId="261"/>
            <ac:spMk id="51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4T10:15:50.887" v="618" actId="26606"/>
          <ac:spMkLst>
            <pc:docMk/>
            <pc:sldMk cId="3762277075" sldId="261"/>
            <ac:spMk id="53" creationId="{08C9B587-E65E-4B52-B37C-ABEBB6E8792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55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56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57" creationId="{08C9B587-E65E-4B52-B37C-ABEBB6E8792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58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59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60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3762277075" sldId="261"/>
            <ac:spMk id="61" creationId="{84D4DDB8-B68F-45B0-9F62-C4279996F672}"/>
          </ac:spMkLst>
        </pc:spChg>
        <pc:picChg chg="add del">
          <ac:chgData name="Nagao Uzumaki" userId="d8647ca22b5d8224" providerId="LiveId" clId="{E73A4FFB-444B-40F7-8EFD-6535DD572F39}" dt="2022-06-29T06:36:11.764" v="499" actId="478"/>
          <ac:picMkLst>
            <pc:docMk/>
            <pc:sldMk cId="3762277075" sldId="261"/>
            <ac:picMk id="8" creationId="{D86C8AB0-97C6-357F-7B9E-42BFE022DDBE}"/>
          </ac:picMkLst>
        </pc:picChg>
        <pc:picChg chg="add mod">
          <ac:chgData name="Nagao Uzumaki" userId="d8647ca22b5d8224" providerId="LiveId" clId="{E73A4FFB-444B-40F7-8EFD-6535DD572F39}" dt="2022-07-04T10:15:50.887" v="618" actId="26606"/>
          <ac:picMkLst>
            <pc:docMk/>
            <pc:sldMk cId="3762277075" sldId="261"/>
            <ac:picMk id="9" creationId="{03D1103C-31D7-A9AA-8708-B50A93114FCD}"/>
          </ac:picMkLst>
        </pc:picChg>
      </pc:sldChg>
      <pc:sldChg chg="addSp delSp modSp new del mod setBg modClrScheme addAnim delDesignElem chgLayout">
        <pc:chgData name="Nagao Uzumaki" userId="d8647ca22b5d8224" providerId="LiveId" clId="{E73A4FFB-444B-40F7-8EFD-6535DD572F39}" dt="2022-06-29T06:18:01.083" v="396" actId="2696"/>
        <pc:sldMkLst>
          <pc:docMk/>
          <pc:sldMk cId="3777294137" sldId="261"/>
        </pc:sldMkLst>
        <pc:spChg chg="del mod ord">
          <ac:chgData name="Nagao Uzumaki" userId="d8647ca22b5d8224" providerId="LiveId" clId="{E73A4FFB-444B-40F7-8EFD-6535DD572F39}" dt="2022-06-29T06:16:46.589" v="330" actId="700"/>
          <ac:spMkLst>
            <pc:docMk/>
            <pc:sldMk cId="3777294137" sldId="261"/>
            <ac:spMk id="2" creationId="{96BAFFF7-CF70-D89C-A18D-EEF7DFD8BF3C}"/>
          </ac:spMkLst>
        </pc:spChg>
        <pc:spChg chg="add mod ord">
          <ac:chgData name="Nagao Uzumaki" userId="d8647ca22b5d8224" providerId="LiveId" clId="{E73A4FFB-444B-40F7-8EFD-6535DD572F39}" dt="2022-06-29T06:17:54.478" v="395" actId="27636"/>
          <ac:spMkLst>
            <pc:docMk/>
            <pc:sldMk cId="3777294137" sldId="261"/>
            <ac:spMk id="3" creationId="{319B7BD1-214F-29EC-287D-9C71B2B99955}"/>
          </ac:spMkLst>
        </pc:spChg>
        <pc:spChg chg="add mod ord">
          <ac:chgData name="Nagao Uzumaki" userId="d8647ca22b5d8224" providerId="LiveId" clId="{E73A4FFB-444B-40F7-8EFD-6535DD572F39}" dt="2022-06-29T06:17:54.438" v="394" actId="700"/>
          <ac:spMkLst>
            <pc:docMk/>
            <pc:sldMk cId="3777294137" sldId="261"/>
            <ac:spMk id="4" creationId="{9D1FEB9E-5BFD-3C80-5C5B-B7A375CFA5F0}"/>
          </ac:spMkLst>
        </pc:spChg>
        <pc:spChg chg="add mod ord">
          <ac:chgData name="Nagao Uzumaki" userId="d8647ca22b5d8224" providerId="LiveId" clId="{E73A4FFB-444B-40F7-8EFD-6535DD572F39}" dt="2022-06-29T06:17:54.438" v="394" actId="700"/>
          <ac:spMkLst>
            <pc:docMk/>
            <pc:sldMk cId="3777294137" sldId="261"/>
            <ac:spMk id="5" creationId="{EC55FDF7-3862-B620-42B1-90FFF1FE644D}"/>
          </ac:spMkLst>
        </pc:spChg>
        <pc:spChg chg="add del">
          <ac:chgData name="Nagao Uzumaki" userId="d8647ca22b5d8224" providerId="LiveId" clId="{E73A4FFB-444B-40F7-8EFD-6535DD572F39}" dt="2022-06-29T06:17:54.438" v="394" actId="700"/>
          <ac:spMkLst>
            <pc:docMk/>
            <pc:sldMk cId="3777294137" sldId="261"/>
            <ac:spMk id="10" creationId="{E91DC736-0EF8-4F87-9146-EBF1D2EE4D3D}"/>
          </ac:spMkLst>
        </pc:spChg>
        <pc:spChg chg="add del">
          <ac:chgData name="Nagao Uzumaki" userId="d8647ca22b5d8224" providerId="LiveId" clId="{E73A4FFB-444B-40F7-8EFD-6535DD572F39}" dt="2022-06-29T06:17:54.438" v="394" actId="700"/>
          <ac:spMkLst>
            <pc:docMk/>
            <pc:sldMk cId="3777294137" sldId="261"/>
            <ac:spMk id="12" creationId="{097CD68E-23E3-4007-8847-CD0944C4F7BE}"/>
          </ac:spMkLst>
        </pc:spChg>
        <pc:spChg chg="add del">
          <ac:chgData name="Nagao Uzumaki" userId="d8647ca22b5d8224" providerId="LiveId" clId="{E73A4FFB-444B-40F7-8EFD-6535DD572F39}" dt="2022-06-29T06:17:54.438" v="394" actId="700"/>
          <ac:spMkLst>
            <pc:docMk/>
            <pc:sldMk cId="3777294137" sldId="261"/>
            <ac:spMk id="14" creationId="{AF2F604E-43BE-4DC3-B983-E071523364F8}"/>
          </ac:spMkLst>
        </pc:spChg>
        <pc:spChg chg="add del">
          <ac:chgData name="Nagao Uzumaki" userId="d8647ca22b5d8224" providerId="LiveId" clId="{E73A4FFB-444B-40F7-8EFD-6535DD572F39}" dt="2022-06-29T06:17:54.438" v="394" actId="700"/>
          <ac:spMkLst>
            <pc:docMk/>
            <pc:sldMk cId="3777294137" sldId="261"/>
            <ac:spMk id="16" creationId="{08C9B587-E65E-4B52-B37C-ABEBB6E87928}"/>
          </ac:spMkLst>
        </pc:spChg>
        <pc:picChg chg="add">
          <ac:chgData name="Nagao Uzumaki" userId="d8647ca22b5d8224" providerId="LiveId" clId="{E73A4FFB-444B-40F7-8EFD-6535DD572F39}" dt="2022-06-29T06:17:37.492" v="391" actId="26606"/>
          <ac:picMkLst>
            <pc:docMk/>
            <pc:sldMk cId="3777294137" sldId="261"/>
            <ac:picMk id="6" creationId="{07078F41-A696-CB01-9367-18BBF96B09AC}"/>
          </ac:picMkLst>
        </pc:picChg>
      </pc:sldChg>
      <pc:sldChg chg="addSp delSp modSp new mod setBg delDesignElem">
        <pc:chgData name="Nagao Uzumaki" userId="d8647ca22b5d8224" providerId="LiveId" clId="{E73A4FFB-444B-40F7-8EFD-6535DD572F39}" dt="2022-07-06T06:25:41.846" v="1394"/>
        <pc:sldMkLst>
          <pc:docMk/>
          <pc:sldMk cId="2281230860" sldId="262"/>
        </pc:sldMkLst>
        <pc:spChg chg="mod">
          <ac:chgData name="Nagao Uzumaki" userId="d8647ca22b5d8224" providerId="LiveId" clId="{E73A4FFB-444B-40F7-8EFD-6535DD572F39}" dt="2022-06-29T06:45:29.445" v="541" actId="26606"/>
          <ac:spMkLst>
            <pc:docMk/>
            <pc:sldMk cId="2281230860" sldId="262"/>
            <ac:spMk id="2" creationId="{008553B8-6FDB-E853-92E7-DFBF8FA861F2}"/>
          </ac:spMkLst>
        </pc:spChg>
        <pc:spChg chg="del">
          <ac:chgData name="Nagao Uzumaki" userId="d8647ca22b5d8224" providerId="LiveId" clId="{E73A4FFB-444B-40F7-8EFD-6535DD572F39}" dt="2022-06-29T06:45:29.445" v="541" actId="26606"/>
          <ac:spMkLst>
            <pc:docMk/>
            <pc:sldMk cId="2281230860" sldId="262"/>
            <ac:spMk id="3" creationId="{61E9F192-FD47-0E45-4161-D090EC249713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10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12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14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16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18" creationId="{84D4DDB8-B68F-45B0-9F62-C4279996F672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20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2281230860" sldId="262"/>
            <ac:spMk id="22" creationId="{08C9B587-E65E-4B52-B37C-ABEBB6E87928}"/>
          </ac:spMkLst>
        </pc:spChg>
        <pc:picChg chg="add">
          <ac:chgData name="Nagao Uzumaki" userId="d8647ca22b5d8224" providerId="LiveId" clId="{E73A4FFB-444B-40F7-8EFD-6535DD572F39}" dt="2022-06-29T06:45:29.445" v="541" actId="26606"/>
          <ac:picMkLst>
            <pc:docMk/>
            <pc:sldMk cId="2281230860" sldId="262"/>
            <ac:picMk id="7" creationId="{A8D7AE76-4BC4-99BA-6536-0A450D47602C}"/>
          </ac:picMkLst>
        </pc:picChg>
      </pc:sldChg>
      <pc:sldChg chg="addSp delSp modSp new mod setBg delDesignElem">
        <pc:chgData name="Nagao Uzumaki" userId="d8647ca22b5d8224" providerId="LiveId" clId="{E73A4FFB-444B-40F7-8EFD-6535DD572F39}" dt="2022-07-06T06:25:41.846" v="1394"/>
        <pc:sldMkLst>
          <pc:docMk/>
          <pc:sldMk cId="4286342335" sldId="263"/>
        </pc:sldMkLst>
        <pc:spChg chg="mod">
          <ac:chgData name="Nagao Uzumaki" userId="d8647ca22b5d8224" providerId="LiveId" clId="{E73A4FFB-444B-40F7-8EFD-6535DD572F39}" dt="2022-06-29T06:45:07.579" v="533" actId="26606"/>
          <ac:spMkLst>
            <pc:docMk/>
            <pc:sldMk cId="4286342335" sldId="263"/>
            <ac:spMk id="2" creationId="{72F70401-6BC2-C079-8655-12383CEF0E8E}"/>
          </ac:spMkLst>
        </pc:spChg>
        <pc:spChg chg="del">
          <ac:chgData name="Nagao Uzumaki" userId="d8647ca22b5d8224" providerId="LiveId" clId="{E73A4FFB-444B-40F7-8EFD-6535DD572F39}" dt="2022-06-29T06:45:07.579" v="533" actId="26606"/>
          <ac:spMkLst>
            <pc:docMk/>
            <pc:sldMk cId="4286342335" sldId="263"/>
            <ac:spMk id="3" creationId="{C810B13C-3E03-BDA1-5BCD-AFC23B3E3DEF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10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12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14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16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18" creationId="{84D4DDB8-B68F-45B0-9F62-C4279996F672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20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4286342335" sldId="263"/>
            <ac:spMk id="22" creationId="{08C9B587-E65E-4B52-B37C-ABEBB6E87928}"/>
          </ac:spMkLst>
        </pc:spChg>
        <pc:picChg chg="add">
          <ac:chgData name="Nagao Uzumaki" userId="d8647ca22b5d8224" providerId="LiveId" clId="{E73A4FFB-444B-40F7-8EFD-6535DD572F39}" dt="2022-06-29T06:45:07.579" v="533" actId="26606"/>
          <ac:picMkLst>
            <pc:docMk/>
            <pc:sldMk cId="4286342335" sldId="263"/>
            <ac:picMk id="7" creationId="{B31A8DCB-BD72-A9AA-6B1E-38505DF3D0E1}"/>
          </ac:picMkLst>
        </pc:picChg>
      </pc:sldChg>
      <pc:sldChg chg="addSp delSp modSp new mod setBg modClrScheme delDesignElem chgLayout">
        <pc:chgData name="Nagao Uzumaki" userId="d8647ca22b5d8224" providerId="LiveId" clId="{E73A4FFB-444B-40F7-8EFD-6535DD572F39}" dt="2022-07-06T06:25:41.846" v="1394"/>
        <pc:sldMkLst>
          <pc:docMk/>
          <pc:sldMk cId="9736190" sldId="264"/>
        </pc:sldMkLst>
        <pc:spChg chg="mod ord">
          <ac:chgData name="Nagao Uzumaki" userId="d8647ca22b5d8224" providerId="LiveId" clId="{E73A4FFB-444B-40F7-8EFD-6535DD572F39}" dt="2022-06-29T06:46:33.861" v="553" actId="26606"/>
          <ac:spMkLst>
            <pc:docMk/>
            <pc:sldMk cId="9736190" sldId="264"/>
            <ac:spMk id="2" creationId="{9557C863-DD00-2469-1049-3C94A07E19D4}"/>
          </ac:spMkLst>
        </pc:spChg>
        <pc:spChg chg="add del mod ord">
          <ac:chgData name="Nagao Uzumaki" userId="d8647ca22b5d8224" providerId="LiveId" clId="{E73A4FFB-444B-40F7-8EFD-6535DD572F39}" dt="2022-06-29T06:46:33.861" v="553" actId="26606"/>
          <ac:spMkLst>
            <pc:docMk/>
            <pc:sldMk cId="9736190" sldId="264"/>
            <ac:spMk id="3" creationId="{9261E944-F3CC-AE27-77AA-56FD326F3FF0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10" creationId="{8D06CE56-3881-4ADA-8CEF-D18B02C242A3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12" creationId="{79F3C543-62EC-4433-9C93-A2CD8764E9B4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14" creationId="{5DCB5928-DC7D-4612-9922-441966E1562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16" creationId="{682C1161-1736-45EC-99B7-33F3CAE9D517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18" creationId="{84D4DDB8-B68F-45B0-9F62-C4279996F672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20" creationId="{AF2F604E-43BE-4DC3-B983-E071523364F8}"/>
          </ac:spMkLst>
        </pc:spChg>
        <pc:spChg chg="add del">
          <ac:chgData name="Nagao Uzumaki" userId="d8647ca22b5d8224" providerId="LiveId" clId="{E73A4FFB-444B-40F7-8EFD-6535DD572F39}" dt="2022-07-06T06:25:41.846" v="1394"/>
          <ac:spMkLst>
            <pc:docMk/>
            <pc:sldMk cId="9736190" sldId="264"/>
            <ac:spMk id="22" creationId="{08C9B587-E65E-4B52-B37C-ABEBB6E87928}"/>
          </ac:spMkLst>
        </pc:spChg>
        <pc:picChg chg="add del">
          <ac:chgData name="Nagao Uzumaki" userId="d8647ca22b5d8224" providerId="LiveId" clId="{E73A4FFB-444B-40F7-8EFD-6535DD572F39}" dt="2022-07-04T10:04:27.428" v="561" actId="478"/>
          <ac:picMkLst>
            <pc:docMk/>
            <pc:sldMk cId="9736190" sldId="264"/>
            <ac:picMk id="7" creationId="{77AE4F46-3CC8-459A-D544-CAC7F209328C}"/>
          </ac:picMkLst>
        </pc:picChg>
      </pc:sldChg>
      <pc:sldChg chg="addSp delSp modSp new mod modClrScheme chgLayout">
        <pc:chgData name="Nagao Uzumaki" userId="d8647ca22b5d8224" providerId="LiveId" clId="{E73A4FFB-444B-40F7-8EFD-6535DD572F39}" dt="2022-07-06T06:27:18.818" v="1456" actId="20577"/>
        <pc:sldMkLst>
          <pc:docMk/>
          <pc:sldMk cId="2890162870" sldId="265"/>
        </pc:sldMkLst>
        <pc:spChg chg="del mod ord">
          <ac:chgData name="Nagao Uzumaki" userId="d8647ca22b5d8224" providerId="LiveId" clId="{E73A4FFB-444B-40F7-8EFD-6535DD572F39}" dt="2022-07-06T06:21:31.172" v="1291" actId="700"/>
          <ac:spMkLst>
            <pc:docMk/>
            <pc:sldMk cId="2890162870" sldId="265"/>
            <ac:spMk id="2" creationId="{275CA909-8678-005F-8FA8-217AD3994480}"/>
          </ac:spMkLst>
        </pc:spChg>
        <pc:spChg chg="add mod ord">
          <ac:chgData name="Nagao Uzumaki" userId="d8647ca22b5d8224" providerId="LiveId" clId="{E73A4FFB-444B-40F7-8EFD-6535DD572F39}" dt="2022-07-06T06:25:41.846" v="1394"/>
          <ac:spMkLst>
            <pc:docMk/>
            <pc:sldMk cId="2890162870" sldId="265"/>
            <ac:spMk id="3" creationId="{DCBD481E-02B1-5390-E9CC-C20973977C79}"/>
          </ac:spMkLst>
        </pc:spChg>
        <pc:spChg chg="add mod ord">
          <ac:chgData name="Nagao Uzumaki" userId="d8647ca22b5d8224" providerId="LiveId" clId="{E73A4FFB-444B-40F7-8EFD-6535DD572F39}" dt="2022-07-06T06:25:41.846" v="1394"/>
          <ac:spMkLst>
            <pc:docMk/>
            <pc:sldMk cId="2890162870" sldId="265"/>
            <ac:spMk id="4" creationId="{8A04D6E9-FA6E-87D4-89E1-D568313D6A7A}"/>
          </ac:spMkLst>
        </pc:spChg>
        <pc:spChg chg="add mod ord">
          <ac:chgData name="Nagao Uzumaki" userId="d8647ca22b5d8224" providerId="LiveId" clId="{E73A4FFB-444B-40F7-8EFD-6535DD572F39}" dt="2022-07-06T06:27:18.818" v="1456" actId="20577"/>
          <ac:spMkLst>
            <pc:docMk/>
            <pc:sldMk cId="2890162870" sldId="265"/>
            <ac:spMk id="5" creationId="{EB11B57E-FE05-F5F2-3497-52265C14431A}"/>
          </ac:spMkLst>
        </pc:spChg>
      </pc:sldChg>
      <pc:sldChg chg="addSp delSp modSp new mod setBg modClrScheme chgLayout">
        <pc:chgData name="Nagao Uzumaki" userId="d8647ca22b5d8224" providerId="LiveId" clId="{E73A4FFB-444B-40F7-8EFD-6535DD572F39}" dt="2022-07-06T06:20:01.181" v="1290"/>
        <pc:sldMkLst>
          <pc:docMk/>
          <pc:sldMk cId="1802614148" sldId="266"/>
        </pc:sldMkLst>
        <pc:spChg chg="del">
          <ac:chgData name="Nagao Uzumaki" userId="d8647ca22b5d8224" providerId="LiveId" clId="{E73A4FFB-444B-40F7-8EFD-6535DD572F39}" dt="2022-07-06T06:05:49.114" v="641" actId="700"/>
          <ac:spMkLst>
            <pc:docMk/>
            <pc:sldMk cId="1802614148" sldId="266"/>
            <ac:spMk id="2" creationId="{AAAFAADB-EEA3-96AA-097C-933653C37380}"/>
          </ac:spMkLst>
        </pc:spChg>
        <pc:spChg chg="del">
          <ac:chgData name="Nagao Uzumaki" userId="d8647ca22b5d8224" providerId="LiveId" clId="{E73A4FFB-444B-40F7-8EFD-6535DD572F39}" dt="2022-07-06T06:05:49.114" v="641" actId="700"/>
          <ac:spMkLst>
            <pc:docMk/>
            <pc:sldMk cId="1802614148" sldId="266"/>
            <ac:spMk id="3" creationId="{129ACCA6-E38A-B742-CB3C-E6116B23BAA1}"/>
          </ac:spMkLst>
        </pc:spChg>
        <pc:spChg chg="add mod">
          <ac:chgData name="Nagao Uzumaki" userId="d8647ca22b5d8224" providerId="LiveId" clId="{E73A4FFB-444B-40F7-8EFD-6535DD572F39}" dt="2022-07-06T06:06:59.815" v="674" actId="2711"/>
          <ac:spMkLst>
            <pc:docMk/>
            <pc:sldMk cId="1802614148" sldId="266"/>
            <ac:spMk id="4" creationId="{09163AA6-966D-B579-6BFE-254233E55D53}"/>
          </ac:spMkLst>
        </pc:spChg>
        <pc:spChg chg="add del mod">
          <ac:chgData name="Nagao Uzumaki" userId="d8647ca22b5d8224" providerId="LiveId" clId="{E73A4FFB-444B-40F7-8EFD-6535DD572F39}" dt="2022-07-06T06:16:18.234" v="1270" actId="478"/>
          <ac:spMkLst>
            <pc:docMk/>
            <pc:sldMk cId="1802614148" sldId="266"/>
            <ac:spMk id="5" creationId="{61E50D37-2AC6-3B9C-E7A5-A0F3A363D129}"/>
          </ac:spMkLst>
        </pc:spChg>
        <pc:spChg chg="add del mod">
          <ac:chgData name="Nagao Uzumaki" userId="d8647ca22b5d8224" providerId="LiveId" clId="{E73A4FFB-444B-40F7-8EFD-6535DD572F39}" dt="2022-07-06T06:16:25.846" v="1275" actId="478"/>
          <ac:spMkLst>
            <pc:docMk/>
            <pc:sldMk cId="1802614148" sldId="266"/>
            <ac:spMk id="6" creationId="{EA08BBE9-9529-5971-9359-3505CBECFF1E}"/>
          </ac:spMkLst>
        </pc:spChg>
        <pc:spChg chg="add del mod">
          <ac:chgData name="Nagao Uzumaki" userId="d8647ca22b5d8224" providerId="LiveId" clId="{E73A4FFB-444B-40F7-8EFD-6535DD572F39}" dt="2022-07-06T06:16:29.010" v="1278" actId="478"/>
          <ac:spMkLst>
            <pc:docMk/>
            <pc:sldMk cId="1802614148" sldId="266"/>
            <ac:spMk id="7" creationId="{A66B7C73-4E13-1241-C5A5-09BD595B5263}"/>
          </ac:spMkLst>
        </pc:spChg>
        <pc:spChg chg="add del mod">
          <ac:chgData name="Nagao Uzumaki" userId="d8647ca22b5d8224" providerId="LiveId" clId="{E73A4FFB-444B-40F7-8EFD-6535DD572F39}" dt="2022-07-06T06:16:27.661" v="1277" actId="478"/>
          <ac:spMkLst>
            <pc:docMk/>
            <pc:sldMk cId="1802614148" sldId="266"/>
            <ac:spMk id="8" creationId="{FDD346F4-7FA9-74B6-0FCF-BF6435C2F8C1}"/>
          </ac:spMkLst>
        </pc:spChg>
        <pc:spChg chg="add del">
          <ac:chgData name="Nagao Uzumaki" userId="d8647ca22b5d8224" providerId="LiveId" clId="{E73A4FFB-444B-40F7-8EFD-6535DD572F39}" dt="2022-07-06T06:12:56.445" v="1265" actId="478"/>
          <ac:spMkLst>
            <pc:docMk/>
            <pc:sldMk cId="1802614148" sldId="266"/>
            <ac:spMk id="9" creationId="{0E8A6A9A-6C6D-00CD-46A2-CD673F5BCAC5}"/>
          </ac:spMkLst>
        </pc:spChg>
        <pc:spChg chg="add del mod">
          <ac:chgData name="Nagao Uzumaki" userId="d8647ca22b5d8224" providerId="LiveId" clId="{E73A4FFB-444B-40F7-8EFD-6535DD572F39}" dt="2022-07-06T06:16:19.769" v="1271" actId="478"/>
          <ac:spMkLst>
            <pc:docMk/>
            <pc:sldMk cId="1802614148" sldId="266"/>
            <ac:spMk id="10" creationId="{3483E456-0B75-5A35-82E6-5F688ACC1440}"/>
          </ac:spMkLst>
        </pc:spChg>
        <pc:spChg chg="add del mod">
          <ac:chgData name="Nagao Uzumaki" userId="d8647ca22b5d8224" providerId="LiveId" clId="{E73A4FFB-444B-40F7-8EFD-6535DD572F39}" dt="2022-07-06T06:16:23.162" v="1273" actId="478"/>
          <ac:spMkLst>
            <pc:docMk/>
            <pc:sldMk cId="1802614148" sldId="266"/>
            <ac:spMk id="11" creationId="{CACC3F75-663B-5DBA-86E9-73E3596F3840}"/>
          </ac:spMkLst>
        </pc:spChg>
      </pc:sldChg>
      <pc:sldChg chg="modSp add mod">
        <pc:chgData name="Nagao Uzumaki" userId="d8647ca22b5d8224" providerId="LiveId" clId="{E73A4FFB-444B-40F7-8EFD-6535DD572F39}" dt="2022-07-06T06:25:41.846" v="1394"/>
        <pc:sldMkLst>
          <pc:docMk/>
          <pc:sldMk cId="796798517" sldId="267"/>
        </pc:sldMkLst>
        <pc:spChg chg="mod">
          <ac:chgData name="Nagao Uzumaki" userId="d8647ca22b5d8224" providerId="LiveId" clId="{E73A4FFB-444B-40F7-8EFD-6535DD572F39}" dt="2022-07-06T06:25:41.846" v="1394"/>
          <ac:spMkLst>
            <pc:docMk/>
            <pc:sldMk cId="796798517" sldId="267"/>
            <ac:spMk id="3" creationId="{DCBD481E-02B1-5390-E9CC-C20973977C79}"/>
          </ac:spMkLst>
        </pc:spChg>
        <pc:spChg chg="mod">
          <ac:chgData name="Nagao Uzumaki" userId="d8647ca22b5d8224" providerId="LiveId" clId="{E73A4FFB-444B-40F7-8EFD-6535DD572F39}" dt="2022-07-06T06:25:41.846" v="1394"/>
          <ac:spMkLst>
            <pc:docMk/>
            <pc:sldMk cId="796798517" sldId="267"/>
            <ac:spMk id="4" creationId="{8A04D6E9-FA6E-87D4-89E1-D568313D6A7A}"/>
          </ac:spMkLst>
        </pc:spChg>
        <pc:spChg chg="mod">
          <ac:chgData name="Nagao Uzumaki" userId="d8647ca22b5d8224" providerId="LiveId" clId="{E73A4FFB-444B-40F7-8EFD-6535DD572F39}" dt="2022-07-06T06:25:41.846" v="1394"/>
          <ac:spMkLst>
            <pc:docMk/>
            <pc:sldMk cId="796798517" sldId="267"/>
            <ac:spMk id="5" creationId="{EB11B57E-FE05-F5F2-3497-52265C14431A}"/>
          </ac:spMkLst>
        </pc:spChg>
      </pc:sldChg>
      <pc:sldChg chg="modSp add del mod">
        <pc:chgData name="Nagao Uzumaki" userId="d8647ca22b5d8224" providerId="LiveId" clId="{E73A4FFB-444B-40F7-8EFD-6535DD572F39}" dt="2022-07-06T06:10:53.398" v="1210" actId="2696"/>
        <pc:sldMkLst>
          <pc:docMk/>
          <pc:sldMk cId="1234088762" sldId="267"/>
        </pc:sldMkLst>
        <pc:spChg chg="mod">
          <ac:chgData name="Nagao Uzumaki" userId="d8647ca22b5d8224" providerId="LiveId" clId="{E73A4FFB-444B-40F7-8EFD-6535DD572F39}" dt="2022-07-06T06:10:25.330" v="1209" actId="207"/>
          <ac:spMkLst>
            <pc:docMk/>
            <pc:sldMk cId="1234088762" sldId="267"/>
            <ac:spMk id="6" creationId="{0A9D232C-6B30-4329-A814-6224186708B2}"/>
          </ac:spMkLst>
        </pc:spChg>
        <pc:spChg chg="mod">
          <ac:chgData name="Nagao Uzumaki" userId="d8647ca22b5d8224" providerId="LiveId" clId="{E73A4FFB-444B-40F7-8EFD-6535DD572F39}" dt="2022-07-06T06:09:57.083" v="817" actId="207"/>
          <ac:spMkLst>
            <pc:docMk/>
            <pc:sldMk cId="1234088762" sldId="267"/>
            <ac:spMk id="20" creationId="{C83AF0EB-5067-4E2C-A323-545FAE4FB623}"/>
          </ac:spMkLst>
        </pc:spChg>
      </pc:sldChg>
      <pc:sldMasterChg chg="del delSldLayout">
        <pc:chgData name="Nagao Uzumaki" userId="d8647ca22b5d8224" providerId="LiveId" clId="{E73A4FFB-444B-40F7-8EFD-6535DD572F39}" dt="2022-06-29T06:00:22.508" v="16" actId="26606"/>
        <pc:sldMasterMkLst>
          <pc:docMk/>
          <pc:sldMasterMk cId="3249172500" sldId="2147483707"/>
        </pc:sldMasterMkLst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3303301899" sldId="2147483708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219246077" sldId="2147483709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3494949148" sldId="2147483710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1960008258" sldId="2147483711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2962645295" sldId="2147483712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735309219" sldId="2147483713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3586153021" sldId="2147483714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2888734911" sldId="2147483715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60952198" sldId="2147483716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214675729" sldId="2147483717"/>
          </pc:sldLayoutMkLst>
        </pc:sldLayoutChg>
        <pc:sldLayoutChg chg="del">
          <pc:chgData name="Nagao Uzumaki" userId="d8647ca22b5d8224" providerId="LiveId" clId="{E73A4FFB-444B-40F7-8EFD-6535DD572F39}" dt="2022-06-29T06:00:22.508" v="16" actId="26606"/>
          <pc:sldLayoutMkLst>
            <pc:docMk/>
            <pc:sldMasterMk cId="3249172500" sldId="2147483707"/>
            <pc:sldLayoutMk cId="674320542" sldId="2147483718"/>
          </pc:sldLayoutMkLst>
        </pc:sldLayoutChg>
      </pc:sldMasterChg>
      <pc:sldMasterChg chg="add addSldLayout">
        <pc:chgData name="Nagao Uzumaki" userId="d8647ca22b5d8224" providerId="LiveId" clId="{E73A4FFB-444B-40F7-8EFD-6535DD572F39}" dt="2022-06-29T06:00:22.508" v="16" actId="26606"/>
        <pc:sldMasterMkLst>
          <pc:docMk/>
          <pc:sldMasterMk cId="3557383606" sldId="2147483732"/>
        </pc:sldMasterMkLst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3396796913" sldId="2147483721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3634383447" sldId="2147483722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1048353941" sldId="2147483723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3197822187" sldId="2147483724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3740601694" sldId="2147483725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3482062462" sldId="2147483726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2216871944" sldId="2147483727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4234146197" sldId="2147483728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1792146799" sldId="2147483729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3998376306" sldId="2147483730"/>
          </pc:sldLayoutMkLst>
        </pc:sldLayoutChg>
        <pc:sldLayoutChg chg="add">
          <pc:chgData name="Nagao Uzumaki" userId="d8647ca22b5d8224" providerId="LiveId" clId="{E73A4FFB-444B-40F7-8EFD-6535DD572F39}" dt="2022-06-29T06:00:22.508" v="16" actId="26606"/>
          <pc:sldLayoutMkLst>
            <pc:docMk/>
            <pc:sldMasterMk cId="3557383606" sldId="2147483732"/>
            <pc:sldLayoutMk cId="4032714438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8C1DF-CA2D-483F-8825-8B848FB9C1F1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F910-3A89-4139-A273-33572FB9D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F910-3A89-4139-A273-33572FB9DC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87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2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2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46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6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4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1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6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3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9ACA-2CBA-0B13-A806-486F0DAD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Deep learning model to detect human emotion through image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A9C2-F29F-1924-F6A5-BBC9FD64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 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889F585-2F2B-19FC-8EC6-BF9DB5EA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Details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17CC4-815F-F817-8920-5039557E518D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Technologies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Python, along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learning framework.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also used to build a graphical interface to demonstrate the model</a:t>
            </a: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B75783-F0C8-5654-ED87-EF45CEF8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3" y="1491441"/>
            <a:ext cx="7247389" cy="38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3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1267968" y="248412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General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FACBA-D604-C1F3-DAAB-E4F3B65FB967}"/>
              </a:ext>
            </a:extLst>
          </p:cNvPr>
          <p:cNvSpPr txBox="1"/>
          <p:nvPr/>
        </p:nvSpPr>
        <p:spPr>
          <a:xfrm>
            <a:off x="1267968" y="805543"/>
            <a:ext cx="9968609" cy="231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model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networks, which is mostly used for image recognition and processing. The model will be passed through a number of layers in the network before it produces an output – an array of probabilities of every human emotion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C6A8-115D-5E80-766B-DA2E90715DE9}"/>
              </a:ext>
            </a:extLst>
          </p:cNvPr>
          <p:cNvSpPr txBox="1"/>
          <p:nvPr/>
        </p:nvSpPr>
        <p:spPr>
          <a:xfrm>
            <a:off x="1106401" y="215755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Processes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8A485-490B-A604-2BEA-E19F8FFC7483}"/>
              </a:ext>
            </a:extLst>
          </p:cNvPr>
          <p:cNvSpPr txBox="1"/>
          <p:nvPr/>
        </p:nvSpPr>
        <p:spPr>
          <a:xfrm>
            <a:off x="1367727" y="1217570"/>
            <a:ext cx="9968609" cy="231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he input of  the shape (48,48,1) is fed into a conv2D layer.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The model then consists of several convolutional layers stacking on top of each other with some max pooling layers and dropout layers in between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he output layer is a dense layer with the output size of 7 corresponding to the number of emotion categories, combined with the softmax activation function to obtain the array of probability of all the emotions.</a:t>
            </a:r>
            <a:endParaRPr lang="en-US" sz="24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17.png">
            <a:extLst>
              <a:ext uri="{FF2B5EF4-FFF2-40B4-BE49-F238E27FC236}">
                <a16:creationId xmlns:a16="http://schemas.microsoft.com/office/drawing/2014/main" id="{10C508BC-6EFA-898B-4B0A-A61035C9125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86342" y="3532744"/>
            <a:ext cx="5008245" cy="29095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673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2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FACBA-D604-C1F3-DAAB-E4F3B65FB967}"/>
              </a:ext>
            </a:extLst>
          </p:cNvPr>
          <p:cNvSpPr txBox="1"/>
          <p:nvPr/>
        </p:nvSpPr>
        <p:spPr>
          <a:xfrm>
            <a:off x="1305920" y="533400"/>
            <a:ext cx="9968609" cy="231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Conv2D layer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pplies a specified number of filters across the image to extract the features from the image and tries to learn the best filter that helps matching the image with the correct label.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C6A8-115D-5E80-766B-DA2E90715DE9}"/>
              </a:ext>
            </a:extLst>
          </p:cNvPr>
          <p:cNvSpPr txBox="1"/>
          <p:nvPr/>
        </p:nvSpPr>
        <p:spPr>
          <a:xfrm>
            <a:off x="1106401" y="215755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Layers role</a:t>
            </a:r>
          </a:p>
        </p:txBody>
      </p:sp>
      <p:pic>
        <p:nvPicPr>
          <p:cNvPr id="16" name="image17.png">
            <a:extLst>
              <a:ext uri="{FF2B5EF4-FFF2-40B4-BE49-F238E27FC236}">
                <a16:creationId xmlns:a16="http://schemas.microsoft.com/office/drawing/2014/main" id="{10C508BC-6EFA-898B-4B0A-A61035C9125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86342" y="2716316"/>
            <a:ext cx="5008245" cy="29095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0629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FACBA-D604-C1F3-DAAB-E4F3B65FB967}"/>
              </a:ext>
            </a:extLst>
          </p:cNvPr>
          <p:cNvSpPr txBox="1"/>
          <p:nvPr/>
        </p:nvSpPr>
        <p:spPr>
          <a:xfrm>
            <a:off x="1368163" y="674914"/>
            <a:ext cx="9968609" cy="231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M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ax pooling layer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ownsamples the image to produce a downsampled feature map. The downsampled version of the image will help mitigate the computational costs but still contain the sharp and smooth features of it.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C6A8-115D-5E80-766B-DA2E90715DE9}"/>
              </a:ext>
            </a:extLst>
          </p:cNvPr>
          <p:cNvSpPr txBox="1"/>
          <p:nvPr/>
        </p:nvSpPr>
        <p:spPr>
          <a:xfrm>
            <a:off x="1106401" y="215755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Layers role</a:t>
            </a:r>
          </a:p>
        </p:txBody>
      </p:sp>
      <p:pic>
        <p:nvPicPr>
          <p:cNvPr id="5" name="image11.png">
            <a:extLst>
              <a:ext uri="{FF2B5EF4-FFF2-40B4-BE49-F238E27FC236}">
                <a16:creationId xmlns:a16="http://schemas.microsoft.com/office/drawing/2014/main" id="{6E29D5B3-B798-6747-6EC8-7E43E706348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45702" y="2534166"/>
            <a:ext cx="6839812" cy="28924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17667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FACBA-D604-C1F3-DAAB-E4F3B65FB967}"/>
              </a:ext>
            </a:extLst>
          </p:cNvPr>
          <p:cNvSpPr txBox="1"/>
          <p:nvPr/>
        </p:nvSpPr>
        <p:spPr>
          <a:xfrm>
            <a:off x="1368163" y="674914"/>
            <a:ext cx="9968609" cy="2315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The Dropout layer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helps with reducing overfitting and generalization. It works by randomly randomly setting input units to 0 with a specified rate at each step during training time.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C6A8-115D-5E80-766B-DA2E90715DE9}"/>
              </a:ext>
            </a:extLst>
          </p:cNvPr>
          <p:cNvSpPr txBox="1"/>
          <p:nvPr/>
        </p:nvSpPr>
        <p:spPr>
          <a:xfrm>
            <a:off x="1106401" y="215755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Layers role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059B34-CA4D-4106-8222-B0779AEF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57" y="2990088"/>
            <a:ext cx="8146685" cy="294853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4F5F6C8-FF4B-63E9-2F08-BB73B7E07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49" y="3081632"/>
            <a:ext cx="5278699" cy="2523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D3E812-962C-ABDE-BC9E-74A0C4190F18}"/>
              </a:ext>
            </a:extLst>
          </p:cNvPr>
          <p:cNvSpPr txBox="1"/>
          <p:nvPr/>
        </p:nvSpPr>
        <p:spPr>
          <a:xfrm>
            <a:off x="1450644" y="1071376"/>
            <a:ext cx="67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+Flatten layer: </a:t>
            </a:r>
            <a:r>
              <a:rPr lang="vi-VN" sz="240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reduces the multi-dimensional input down to one dimension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47121-2B15-BAB2-64BA-A8B1F83956C5}"/>
              </a:ext>
            </a:extLst>
          </p:cNvPr>
          <p:cNvSpPr txBox="1"/>
          <p:nvPr/>
        </p:nvSpPr>
        <p:spPr>
          <a:xfrm>
            <a:off x="1480230" y="972623"/>
            <a:ext cx="10284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Dense layer:</a:t>
            </a:r>
            <a:r>
              <a:rPr lang="vi-VN" sz="240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layer where its inside neurons connect to every neuron in the preceding layer</a:t>
            </a:r>
            <a:r>
              <a:rPr lang="en-US" sz="2400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vi-VN" sz="240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usually placed before the output layer and form the last few layers of a CNN Architecture.</a:t>
            </a:r>
            <a:endParaRPr lang="en-US" sz="24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5" name="Picture 14" descr="Chart, bubble chart&#10;&#10;Description automatically generated">
            <a:extLst>
              <a:ext uri="{FF2B5EF4-FFF2-40B4-BE49-F238E27FC236}">
                <a16:creationId xmlns:a16="http://schemas.microsoft.com/office/drawing/2014/main" id="{3705730E-12DE-093E-A778-A46E2A827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19" y="2846413"/>
            <a:ext cx="5078442" cy="3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46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E7060-0D43-4F4D-9D75-EF079B2FE3E6}"/>
              </a:ext>
            </a:extLst>
          </p:cNvPr>
          <p:cNvSpPr txBox="1"/>
          <p:nvPr/>
        </p:nvSpPr>
        <p:spPr>
          <a:xfrm>
            <a:off x="3897085" y="152401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Other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0B4E7-B26D-2E79-F1D5-A29C07228671}"/>
              </a:ext>
            </a:extLst>
          </p:cNvPr>
          <p:cNvSpPr txBox="1"/>
          <p:nvPr/>
        </p:nvSpPr>
        <p:spPr>
          <a:xfrm>
            <a:off x="859971" y="798732"/>
            <a:ext cx="1063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n each of the conv2D layers we specify the activation function to be the relu, or rectified linear unit activation function, which returns the value if it is bigger than zero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1499B8D-70D5-F8D0-D02C-7CF89582B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29" y="3429000"/>
            <a:ext cx="6669541" cy="3024326"/>
          </a:xfrm>
          <a:prstGeom prst="rect">
            <a:avLst/>
          </a:prstGeo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E63DB3EC-5BDB-7B4E-6BA9-7FA97D53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50" y="2645392"/>
            <a:ext cx="4551998" cy="3516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05ECD-EEA2-8D7B-ABDF-B18AB531AA4B}"/>
              </a:ext>
            </a:extLst>
          </p:cNvPr>
          <p:cNvSpPr txBox="1"/>
          <p:nvPr/>
        </p:nvSpPr>
        <p:spPr>
          <a:xfrm>
            <a:off x="932429" y="844898"/>
            <a:ext cx="10497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b="0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 compiling the model, we use the Adam optimizer to adjust the parameters to minimize the losses. And since it is a categorical problem, we set the loss function to be “</a:t>
            </a:r>
            <a:r>
              <a:rPr lang="en-US" sz="2400" b="0" i="0" u="none" strike="noStrike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US" sz="18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46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E7060-0D43-4F4D-9D75-EF079B2FE3E6}"/>
              </a:ext>
            </a:extLst>
          </p:cNvPr>
          <p:cNvSpPr txBox="1"/>
          <p:nvPr/>
        </p:nvSpPr>
        <p:spPr>
          <a:xfrm>
            <a:off x="3897085" y="152401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0B4E7-B26D-2E79-F1D5-A29C07228671}"/>
              </a:ext>
            </a:extLst>
          </p:cNvPr>
          <p:cNvSpPr txBox="1"/>
          <p:nvPr/>
        </p:nvSpPr>
        <p:spPr>
          <a:xfrm>
            <a:off x="859971" y="798732"/>
            <a:ext cx="10635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roject has 2 main files, “Model.ipynb” and “app.py”.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+ J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upyter notebook file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(first file)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used to train the model and visualize information.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+ S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econd file is used to take the weights of the trained model to perform a demo on normal, colored images</a:t>
            </a: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367499-1EEE-97D6-4D38-8D7C9B2A4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4" y="2796532"/>
            <a:ext cx="7445841" cy="39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E7060-0D43-4F4D-9D75-EF079B2FE3E6}"/>
              </a:ext>
            </a:extLst>
          </p:cNvPr>
          <p:cNvSpPr txBox="1"/>
          <p:nvPr/>
        </p:nvSpPr>
        <p:spPr>
          <a:xfrm>
            <a:off x="3897085" y="152401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notebook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0B4E7-B26D-2E79-F1D5-A29C07228671}"/>
              </a:ext>
            </a:extLst>
          </p:cNvPr>
          <p:cNvSpPr txBox="1"/>
          <p:nvPr/>
        </p:nvSpPr>
        <p:spPr>
          <a:xfrm>
            <a:off x="859971" y="798732"/>
            <a:ext cx="10635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Processes</a:t>
            </a:r>
          </a:p>
          <a:p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+ Import libraries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+ Define constants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+ 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mport training data and validation data with additional preprocessing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+ Define model layers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+ Compile model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+Train specified model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+ Save model weight into another file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3D7F12F2-692C-3C59-097F-9D9A5B4AD9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06524" y="3369417"/>
            <a:ext cx="7187067" cy="2235200"/>
          </a:xfrm>
          <a:prstGeom prst="rect">
            <a:avLst/>
          </a:prstGeom>
          <a:ln/>
        </p:spPr>
      </p:pic>
      <p:pic>
        <p:nvPicPr>
          <p:cNvPr id="7" name="image20.png">
            <a:extLst>
              <a:ext uri="{FF2B5EF4-FFF2-40B4-BE49-F238E27FC236}">
                <a16:creationId xmlns:a16="http://schemas.microsoft.com/office/drawing/2014/main" id="{6AB9882A-6CE2-7474-B3E4-731BAC3A559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20836" y="3084573"/>
            <a:ext cx="4610100" cy="2095500"/>
          </a:xfrm>
          <a:prstGeom prst="rect">
            <a:avLst/>
          </a:prstGeom>
          <a:ln/>
        </p:spPr>
      </p:pic>
      <p:pic>
        <p:nvPicPr>
          <p:cNvPr id="8" name="image3.png">
            <a:extLst>
              <a:ext uri="{FF2B5EF4-FFF2-40B4-BE49-F238E27FC236}">
                <a16:creationId xmlns:a16="http://schemas.microsoft.com/office/drawing/2014/main" id="{CDC75B31-43D3-5C98-1F93-0D6680F2F6D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21704" y="3253302"/>
            <a:ext cx="5730875" cy="3327400"/>
          </a:xfrm>
          <a:prstGeom prst="rect">
            <a:avLst/>
          </a:prstGeom>
          <a:ln/>
        </p:spPr>
      </p:pic>
      <p:pic>
        <p:nvPicPr>
          <p:cNvPr id="9" name="image25.png">
            <a:extLst>
              <a:ext uri="{FF2B5EF4-FFF2-40B4-BE49-F238E27FC236}">
                <a16:creationId xmlns:a16="http://schemas.microsoft.com/office/drawing/2014/main" id="{7964CA04-D8FC-C172-2CEF-9EA00CE96137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860448" y="3253302"/>
            <a:ext cx="5730875" cy="3365500"/>
          </a:xfrm>
          <a:prstGeom prst="rect">
            <a:avLst/>
          </a:prstGeom>
          <a:ln/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BE61D13B-161F-0785-382F-6304FB65EAD2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60682" y="4132323"/>
            <a:ext cx="11033920" cy="944531"/>
          </a:xfrm>
          <a:prstGeom prst="rect">
            <a:avLst/>
          </a:prstGeom>
          <a:ln/>
        </p:spPr>
      </p:pic>
      <p:pic>
        <p:nvPicPr>
          <p:cNvPr id="11" name="image13.png">
            <a:extLst>
              <a:ext uri="{FF2B5EF4-FFF2-40B4-BE49-F238E27FC236}">
                <a16:creationId xmlns:a16="http://schemas.microsoft.com/office/drawing/2014/main" id="{8AEE8828-95F6-C00D-59E1-274C8EF45864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180954" y="4063667"/>
            <a:ext cx="5730875" cy="2540000"/>
          </a:xfrm>
          <a:prstGeom prst="rect">
            <a:avLst/>
          </a:prstGeom>
          <a:ln/>
        </p:spPr>
      </p:pic>
      <p:pic>
        <p:nvPicPr>
          <p:cNvPr id="12" name="image7.png">
            <a:extLst>
              <a:ext uri="{FF2B5EF4-FFF2-40B4-BE49-F238E27FC236}">
                <a16:creationId xmlns:a16="http://schemas.microsoft.com/office/drawing/2014/main" id="{9AE3C587-0A43-DB63-4CE5-02665FCE89BE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2058757" y="4649069"/>
            <a:ext cx="8422827" cy="11930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04248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E7060-0D43-4F4D-9D75-EF079B2FE3E6}"/>
              </a:ext>
            </a:extLst>
          </p:cNvPr>
          <p:cNvSpPr txBox="1"/>
          <p:nvPr/>
        </p:nvSpPr>
        <p:spPr>
          <a:xfrm>
            <a:off x="3897085" y="152401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Python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0B4E7-B26D-2E79-F1D5-A29C07228671}"/>
              </a:ext>
            </a:extLst>
          </p:cNvPr>
          <p:cNvSpPr txBox="1"/>
          <p:nvPr/>
        </p:nvSpPr>
        <p:spPr>
          <a:xfrm>
            <a:off x="859971" y="798732"/>
            <a:ext cx="10635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Processes</a:t>
            </a:r>
          </a:p>
          <a:p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Import libraries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Load model weighs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mage preprocessing function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first tries to locate human face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in the input image, then convert the cropped image into a grayscale image as well as resize it to be of the same dimension as what the model would expect: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etScore function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take the input image, pass it to the image preprocessing function and get the prediction result. Finally it returns a dictionary, in which the key is the emotion label and the value is the score, ranging from 0-1: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12.png">
            <a:extLst>
              <a:ext uri="{FF2B5EF4-FFF2-40B4-BE49-F238E27FC236}">
                <a16:creationId xmlns:a16="http://schemas.microsoft.com/office/drawing/2014/main" id="{5C06A6CD-4EF8-37DF-2D4B-4AA0B150F6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2159" y="3254379"/>
            <a:ext cx="6435498" cy="2917821"/>
          </a:xfrm>
          <a:prstGeom prst="rect">
            <a:avLst/>
          </a:prstGeom>
          <a:ln/>
        </p:spPr>
      </p:pic>
      <p:pic>
        <p:nvPicPr>
          <p:cNvPr id="14" name="image14.png">
            <a:extLst>
              <a:ext uri="{FF2B5EF4-FFF2-40B4-BE49-F238E27FC236}">
                <a16:creationId xmlns:a16="http://schemas.microsoft.com/office/drawing/2014/main" id="{8623D9C2-B734-C95C-8641-AF942AB0B09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6686" y="4349525"/>
            <a:ext cx="11266714" cy="827544"/>
          </a:xfrm>
          <a:prstGeom prst="rect">
            <a:avLst/>
          </a:prstGeom>
          <a:ln/>
        </p:spPr>
      </p:pic>
      <p:pic>
        <p:nvPicPr>
          <p:cNvPr id="15" name="image19.png">
            <a:extLst>
              <a:ext uri="{FF2B5EF4-FFF2-40B4-BE49-F238E27FC236}">
                <a16:creationId xmlns:a16="http://schemas.microsoft.com/office/drawing/2014/main" id="{BAACFF05-CC2E-88A5-B8F9-DF5FE4A204D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54163" y="3614965"/>
            <a:ext cx="9777866" cy="2687864"/>
          </a:xfrm>
          <a:prstGeom prst="rect">
            <a:avLst/>
          </a:prstGeom>
          <a:ln/>
        </p:spPr>
      </p:pic>
      <p:pic>
        <p:nvPicPr>
          <p:cNvPr id="16" name="image15.png">
            <a:extLst>
              <a:ext uri="{FF2B5EF4-FFF2-40B4-BE49-F238E27FC236}">
                <a16:creationId xmlns:a16="http://schemas.microsoft.com/office/drawing/2014/main" id="{E9938932-341E-6E82-FA6A-51347478AF8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036308" y="4713289"/>
            <a:ext cx="8607199" cy="16972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5329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2960914" y="73108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49BAF-9DEB-D1D3-E3A1-9EF64D0631A0}"/>
              </a:ext>
            </a:extLst>
          </p:cNvPr>
          <p:cNvSpPr/>
          <p:nvPr/>
        </p:nvSpPr>
        <p:spPr>
          <a:xfrm>
            <a:off x="4717179" y="2705854"/>
            <a:ext cx="2275839" cy="107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pic>
        <p:nvPicPr>
          <p:cNvPr id="12" name="Picture 11" descr="A person walking a dog on a leash&#10;&#10;Description automatically generated with medium confidence">
            <a:extLst>
              <a:ext uri="{FF2B5EF4-FFF2-40B4-BE49-F238E27FC236}">
                <a16:creationId xmlns:a16="http://schemas.microsoft.com/office/drawing/2014/main" id="{2DCD53EC-2DE2-682A-51BF-3A95C3B6E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4" y="842549"/>
            <a:ext cx="3312300" cy="2204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55B1E-6D5E-775B-2BC1-4796B9FDE45A}"/>
              </a:ext>
            </a:extLst>
          </p:cNvPr>
          <p:cNvSpPr txBox="1"/>
          <p:nvPr/>
        </p:nvSpPr>
        <p:spPr>
          <a:xfrm>
            <a:off x="524801" y="3244334"/>
            <a:ext cx="33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 people with blindness</a:t>
            </a:r>
          </a:p>
        </p:txBody>
      </p:sp>
      <p:pic>
        <p:nvPicPr>
          <p:cNvPr id="16" name="Picture 15" descr="A person in a car&#10;&#10;Description automatically generated with low confidence">
            <a:extLst>
              <a:ext uri="{FF2B5EF4-FFF2-40B4-BE49-F238E27FC236}">
                <a16:creationId xmlns:a16="http://schemas.microsoft.com/office/drawing/2014/main" id="{789C042C-EE08-E0BC-C6DD-316FF2058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93" y="832069"/>
            <a:ext cx="3937182" cy="2214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D0E7E2-4318-A192-071F-097BC7A8D3EE}"/>
              </a:ext>
            </a:extLst>
          </p:cNvPr>
          <p:cNvSpPr txBox="1"/>
          <p:nvPr/>
        </p:nvSpPr>
        <p:spPr>
          <a:xfrm>
            <a:off x="8389641" y="3347777"/>
            <a:ext cx="25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 monitor system</a:t>
            </a:r>
          </a:p>
        </p:txBody>
      </p:sp>
      <p:pic>
        <p:nvPicPr>
          <p:cNvPr id="21" name="Picture 20" descr="A hand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1B8C0815-D20A-389B-6530-0F6A8658D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23" y="4294958"/>
            <a:ext cx="3257550" cy="1400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1630F7-24D2-9E78-AE26-F5E292A3BB25}"/>
              </a:ext>
            </a:extLst>
          </p:cNvPr>
          <p:cNvSpPr txBox="1"/>
          <p:nvPr/>
        </p:nvSpPr>
        <p:spPr>
          <a:xfrm>
            <a:off x="4407298" y="58923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Human-bots interaction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40D04-A5CD-D8BD-5236-2E83B3ECA848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5855098" y="3782814"/>
            <a:ext cx="1" cy="5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8CED64-27CC-EC34-A0F6-E11C47A7D65D}"/>
              </a:ext>
            </a:extLst>
          </p:cNvPr>
          <p:cNvCxnSpPr>
            <a:cxnSpLocks/>
            <a:stCxn id="5" idx="0"/>
            <a:endCxn id="12" idx="3"/>
          </p:cNvCxnSpPr>
          <p:nvPr/>
        </p:nvCxnSpPr>
        <p:spPr>
          <a:xfrm flipH="1" flipV="1">
            <a:off x="4026404" y="1944642"/>
            <a:ext cx="1828695" cy="7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5E0B19-40C1-B2A9-8B27-F7AB703CD4C2}"/>
              </a:ext>
            </a:extLst>
          </p:cNvPr>
          <p:cNvCxnSpPr>
            <a:cxnSpLocks/>
            <a:stCxn id="5" idx="0"/>
            <a:endCxn id="16" idx="1"/>
          </p:cNvCxnSpPr>
          <p:nvPr/>
        </p:nvCxnSpPr>
        <p:spPr>
          <a:xfrm flipV="1">
            <a:off x="5855099" y="1939402"/>
            <a:ext cx="1828694" cy="7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56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609-83F7-42F1-90B4-069F7FA6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2D29-2D08-0F51-0532-92466D45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Đoàn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Hùng-20205154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Trung-20200640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Dũng-20205148</a:t>
            </a:r>
          </a:p>
        </p:txBody>
      </p:sp>
    </p:spTree>
    <p:extLst>
      <p:ext uri="{BB962C8B-B14F-4D97-AF65-F5344CB8AC3E}">
        <p14:creationId xmlns:p14="http://schemas.microsoft.com/office/powerpoint/2010/main" val="3760309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425A2D-A6C7-0621-8DBF-48069C90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Findings and results</a:t>
            </a:r>
          </a:p>
        </p:txBody>
      </p:sp>
      <p:sp>
        <p:nvSpPr>
          <p:cNvPr id="73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Graph on document with pen">
            <a:extLst>
              <a:ext uri="{FF2B5EF4-FFF2-40B4-BE49-F238E27FC236}">
                <a16:creationId xmlns:a16="http://schemas.microsoft.com/office/drawing/2014/main" id="{2F27A87D-869E-6938-D097-13A2886D7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0" r="7498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9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2960914" y="73108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C009E-075F-C75D-0385-9056B5B27DFA}"/>
              </a:ext>
            </a:extLst>
          </p:cNvPr>
          <p:cNvSpPr txBox="1"/>
          <p:nvPr/>
        </p:nvSpPr>
        <p:spPr>
          <a:xfrm>
            <a:off x="1349829" y="701029"/>
            <a:ext cx="5845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Here are the results of the model: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165ABF-6583-D342-B3C5-F6E1383B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0FBD13-BD1C-09C8-B336-5385E76C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A47232-6188-25F7-CA7E-9DBB30DCB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782141D-BEE9-866A-BA53-6CBA8AC5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5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721E52-921E-1A1E-64FE-1025C8B0438C}"/>
              </a:ext>
            </a:extLst>
          </p:cNvPr>
          <p:cNvGrpSpPr/>
          <p:nvPr/>
        </p:nvGrpSpPr>
        <p:grpSpPr>
          <a:xfrm>
            <a:off x="1668886" y="1062806"/>
            <a:ext cx="7302405" cy="5567804"/>
            <a:chOff x="1701347" y="1143239"/>
            <a:chExt cx="7302405" cy="5567804"/>
          </a:xfrm>
        </p:grpSpPr>
        <p:pic>
          <p:nvPicPr>
            <p:cNvPr id="1036" name="image21.png">
              <a:extLst>
                <a:ext uri="{FF2B5EF4-FFF2-40B4-BE49-F238E27FC236}">
                  <a16:creationId xmlns:a16="http://schemas.microsoft.com/office/drawing/2014/main" id="{B66D6513-E652-774A-CB6B-AA5E63D77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347" y="1242659"/>
              <a:ext cx="3194958" cy="312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image18.png">
              <a:extLst>
                <a:ext uri="{FF2B5EF4-FFF2-40B4-BE49-F238E27FC236}">
                  <a16:creationId xmlns:a16="http://schemas.microsoft.com/office/drawing/2014/main" id="{1056E500-45F1-25CF-3E3E-07FD8978F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795" y="1143239"/>
              <a:ext cx="3194957" cy="3085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image22.png">
              <a:extLst>
                <a:ext uri="{FF2B5EF4-FFF2-40B4-BE49-F238E27FC236}">
                  <a16:creationId xmlns:a16="http://schemas.microsoft.com/office/drawing/2014/main" id="{E7D0D874-C310-76DF-9C70-A759B4B38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726" y="4196443"/>
              <a:ext cx="28702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image6.png">
              <a:extLst>
                <a:ext uri="{FF2B5EF4-FFF2-40B4-BE49-F238E27FC236}">
                  <a16:creationId xmlns:a16="http://schemas.microsoft.com/office/drawing/2014/main" id="{912952EA-08C3-B9C7-62F1-D34C6FCD4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196443"/>
              <a:ext cx="27178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920C8857-4760-B5B4-12A2-2A0EE37B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CF78946-3F53-396F-6BC8-C9EB5410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4FDCDB6-CE9A-7886-D144-40EACDB4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461D10C-BA83-D739-990A-78CA0008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7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BFD9EB-BC3A-F1B1-395B-435AFF8553F7}"/>
              </a:ext>
            </a:extLst>
          </p:cNvPr>
          <p:cNvGrpSpPr/>
          <p:nvPr/>
        </p:nvGrpSpPr>
        <p:grpSpPr>
          <a:xfrm>
            <a:off x="1455776" y="1062806"/>
            <a:ext cx="7993024" cy="5739643"/>
            <a:chOff x="1455776" y="1062806"/>
            <a:chExt cx="7993024" cy="57396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FCBC9F-88E4-0F14-D38B-7F407CCE5B5B}"/>
                </a:ext>
              </a:extLst>
            </p:cNvPr>
            <p:cNvGrpSpPr/>
            <p:nvPr/>
          </p:nvGrpSpPr>
          <p:grpSpPr>
            <a:xfrm>
              <a:off x="1455776" y="3716587"/>
              <a:ext cx="7993024" cy="3085862"/>
              <a:chOff x="1455776" y="3772737"/>
              <a:chExt cx="7993024" cy="3029712"/>
            </a:xfrm>
          </p:grpSpPr>
          <p:pic>
            <p:nvPicPr>
              <p:cNvPr id="1028" name="image4.png">
                <a:extLst>
                  <a:ext uri="{FF2B5EF4-FFF2-40B4-BE49-F238E27FC236}">
                    <a16:creationId xmlns:a16="http://schemas.microsoft.com/office/drawing/2014/main" id="{D87A98D0-815C-33FB-E5E5-017EE7D8C9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5776" y="3772737"/>
                <a:ext cx="3532791" cy="3012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image24.png">
                <a:extLst>
                  <a:ext uri="{FF2B5EF4-FFF2-40B4-BE49-F238E27FC236}">
                    <a16:creationId xmlns:a16="http://schemas.microsoft.com/office/drawing/2014/main" id="{410B6ABD-701B-1AD6-9989-0F1CC91D6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800" y="3865550"/>
                <a:ext cx="3429000" cy="2936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image25.png">
              <a:extLst>
                <a:ext uri="{FF2B5EF4-FFF2-40B4-BE49-F238E27FC236}">
                  <a16:creationId xmlns:a16="http://schemas.microsoft.com/office/drawing/2014/main" id="{FFD1FDAE-66F9-745D-57EA-6321EBB2BB93}"/>
                </a:ext>
              </a:extLst>
            </p:cNvPr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971593" y="1062806"/>
              <a:ext cx="3324225" cy="2362200"/>
            </a:xfrm>
            <a:prstGeom prst="rect">
              <a:avLst/>
            </a:prstGeom>
            <a:ln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F79326-A469-D755-8E98-BE1AFB786F52}"/>
              </a:ext>
            </a:extLst>
          </p:cNvPr>
          <p:cNvSpPr txBox="1"/>
          <p:nvPr/>
        </p:nvSpPr>
        <p:spPr>
          <a:xfrm>
            <a:off x="3959206" y="3378033"/>
            <a:ext cx="353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matrix, overall accuracy 0.63</a:t>
            </a:r>
          </a:p>
        </p:txBody>
      </p:sp>
    </p:spTree>
    <p:extLst>
      <p:ext uri="{BB962C8B-B14F-4D97-AF65-F5344CB8AC3E}">
        <p14:creationId xmlns:p14="http://schemas.microsoft.com/office/powerpoint/2010/main" val="380700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D677A-8458-5604-B653-F72E3E24BDE3}"/>
              </a:ext>
            </a:extLst>
          </p:cNvPr>
          <p:cNvSpPr txBox="1"/>
          <p:nvPr/>
        </p:nvSpPr>
        <p:spPr>
          <a:xfrm>
            <a:off x="2960914" y="73108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D368F-1E1D-8570-B8B7-B4BAFB43B6E5}"/>
              </a:ext>
            </a:extLst>
          </p:cNvPr>
          <p:cNvSpPr txBox="1"/>
          <p:nvPr/>
        </p:nvSpPr>
        <p:spPr>
          <a:xfrm>
            <a:off x="1262742" y="842549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Evaluation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39557-F8B0-2C0F-2BB5-99007EB4E28E}"/>
              </a:ext>
            </a:extLst>
          </p:cNvPr>
          <p:cNvSpPr txBox="1"/>
          <p:nvPr/>
        </p:nvSpPr>
        <p:spPr>
          <a:xfrm>
            <a:off x="1262742" y="1381157"/>
            <a:ext cx="9214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+M</a:t>
            </a:r>
            <a:r>
              <a:rPr lang="vi-VN" sz="2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odel can operate on acceptable accuracy (about 65%-70%)</a:t>
            </a:r>
            <a:endParaRPr lang="en-US" sz="24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38151-FC34-7427-EDDA-97849C5332B8}"/>
              </a:ext>
            </a:extLst>
          </p:cNvPr>
          <p:cNvSpPr txBox="1"/>
          <p:nvPr/>
        </p:nvSpPr>
        <p:spPr>
          <a:xfrm>
            <a:off x="1273628" y="2027488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 D</a:t>
            </a:r>
            <a:r>
              <a:rPr lang="vi-VN" sz="2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ataset has an imbalance number of images between different categories</a:t>
            </a:r>
            <a:r>
              <a:rPr lang="en-US" sz="2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=&gt; B</a:t>
            </a:r>
            <a:r>
              <a:rPr lang="vi-VN" sz="2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ias in the model</a:t>
            </a:r>
            <a:endParaRPr lang="en-US" sz="24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E9B00-EA1B-6090-40F0-9C3C38558B15}"/>
              </a:ext>
            </a:extLst>
          </p:cNvPr>
          <p:cNvSpPr txBox="1"/>
          <p:nvPr/>
        </p:nvSpPr>
        <p:spPr>
          <a:xfrm>
            <a:off x="1262742" y="2996984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vi-VN" sz="24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Some images seem to be mislabeled, but the model can still give accurate results</a:t>
            </a:r>
            <a:endParaRPr lang="en-US" sz="24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77896-EE11-2F6C-430F-ED211E42EF67}"/>
              </a:ext>
            </a:extLst>
          </p:cNvPr>
          <p:cNvSpPr txBox="1"/>
          <p:nvPr/>
        </p:nvSpPr>
        <p:spPr>
          <a:xfrm>
            <a:off x="1273628" y="3874148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Model </a:t>
            </a:r>
            <a:r>
              <a:rPr lang="vi-V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might have a hard time differentiating between some emotions if the intensity of the expressed emotion is low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87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5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425A2D-A6C7-0621-8DBF-48069C90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Challenges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03D1103C-31D7-A9AA-8708-B50A9311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93391"/>
            <a:ext cx="6408836" cy="41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D677A-8458-5604-B653-F72E3E24BDE3}"/>
              </a:ext>
            </a:extLst>
          </p:cNvPr>
          <p:cNvSpPr txBox="1"/>
          <p:nvPr/>
        </p:nvSpPr>
        <p:spPr>
          <a:xfrm>
            <a:off x="2960914" y="73108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Difficulties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D368F-1E1D-8570-B8B7-B4BAFB43B6E5}"/>
              </a:ext>
            </a:extLst>
          </p:cNvPr>
          <p:cNvSpPr txBox="1"/>
          <p:nvPr/>
        </p:nvSpPr>
        <p:spPr>
          <a:xfrm>
            <a:off x="1262742" y="842549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FER2013 is a difficult dataset: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39557-F8B0-2C0F-2BB5-99007EB4E28E}"/>
              </a:ext>
            </a:extLst>
          </p:cNvPr>
          <p:cNvSpPr txBox="1"/>
          <p:nvPr/>
        </p:nvSpPr>
        <p:spPr>
          <a:xfrm>
            <a:off x="1273628" y="1304214"/>
            <a:ext cx="921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+Imbalance in distribution data, Example: 435 training images of disgust category while that of happy category has 7215 </a:t>
            </a:r>
            <a:endParaRPr lang="en-US" sz="24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38151-FC34-7427-EDDA-97849C5332B8}"/>
              </a:ext>
            </a:extLst>
          </p:cNvPr>
          <p:cNvSpPr txBox="1"/>
          <p:nvPr/>
        </p:nvSpPr>
        <p:spPr>
          <a:xfrm>
            <a:off x="1273628" y="2097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+Unrelated and mislabeled images which makes training model harder:</a:t>
            </a:r>
            <a:endParaRPr lang="en-US" sz="2400" u="none" strike="noStrike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E9B00-EA1B-6090-40F0-9C3C38558B15}"/>
              </a:ext>
            </a:extLst>
          </p:cNvPr>
          <p:cNvSpPr txBox="1"/>
          <p:nvPr/>
        </p:nvSpPr>
        <p:spPr>
          <a:xfrm>
            <a:off x="1273628" y="4065662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=&gt; We tried out several model configurations &amp; optimizers to obtain the model that best performed.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77896-EE11-2F6C-430F-ED211E42EF67}"/>
              </a:ext>
            </a:extLst>
          </p:cNvPr>
          <p:cNvSpPr txBox="1"/>
          <p:nvPr/>
        </p:nvSpPr>
        <p:spPr>
          <a:xfrm>
            <a:off x="1273628" y="4815122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+28000 training images =&gt; Process took quite a lot of time. We did not have much opportunity to try out other model architecture and techniques, such as transfer learning,...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10.png">
            <a:extLst>
              <a:ext uri="{FF2B5EF4-FFF2-40B4-BE49-F238E27FC236}">
                <a16:creationId xmlns:a16="http://schemas.microsoft.com/office/drawing/2014/main" id="{2CFA12B5-ED7F-925B-98FA-2A0831E49E5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1" y="3031897"/>
            <a:ext cx="5730875" cy="990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5932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BD481E-02B1-5390-E9CC-C209739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3942B3-94C1-5E6D-D30D-1CF19AF69665}"/>
              </a:ext>
            </a:extLst>
          </p:cNvPr>
          <p:cNvSpPr/>
          <p:nvPr/>
        </p:nvSpPr>
        <p:spPr>
          <a:xfrm>
            <a:off x="4772297" y="3429000"/>
            <a:ext cx="2429692" cy="15414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AB82E-3623-BF0F-5E42-B49B89D1B536}"/>
              </a:ext>
            </a:extLst>
          </p:cNvPr>
          <p:cNvSpPr txBox="1"/>
          <p:nvPr/>
        </p:nvSpPr>
        <p:spPr>
          <a:xfrm>
            <a:off x="5342708" y="3801727"/>
            <a:ext cx="150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Technical challenges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FE888-BC76-D1AF-F918-72F78D9FBD77}"/>
              </a:ext>
            </a:extLst>
          </p:cNvPr>
          <p:cNvSpPr/>
          <p:nvPr/>
        </p:nvSpPr>
        <p:spPr>
          <a:xfrm>
            <a:off x="8673737" y="2325188"/>
            <a:ext cx="2473234" cy="8795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augmentation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2E9BE-A600-3C8D-8982-CFBD4DCB232C}"/>
              </a:ext>
            </a:extLst>
          </p:cNvPr>
          <p:cNvSpPr/>
          <p:nvPr/>
        </p:nvSpPr>
        <p:spPr>
          <a:xfrm>
            <a:off x="8630194" y="5170714"/>
            <a:ext cx="256032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 occlusion and lighting issues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DC38D-4EB0-C700-B15D-5BCC124490EC}"/>
              </a:ext>
            </a:extLst>
          </p:cNvPr>
          <p:cNvSpPr/>
          <p:nvPr/>
        </p:nvSpPr>
        <p:spPr>
          <a:xfrm>
            <a:off x="1115568" y="2407919"/>
            <a:ext cx="2473234" cy="8795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Racial differences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78ED5-5CAA-5867-A1D4-CEE36664CBBB}"/>
              </a:ext>
            </a:extLst>
          </p:cNvPr>
          <p:cNvSpPr/>
          <p:nvPr/>
        </p:nvSpPr>
        <p:spPr>
          <a:xfrm>
            <a:off x="1028482" y="5268686"/>
            <a:ext cx="256032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Incomplete emotions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8A979E-05C7-D356-5A75-5061ED66186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45234" y="2764971"/>
            <a:ext cx="1628503" cy="103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E6E51-6C21-BAEB-F3F2-E980E1DBA00E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6846169" y="4744682"/>
            <a:ext cx="1784025" cy="88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B60BFF-2DAC-9E7F-3333-1AEABC908C9E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3588802" y="4744682"/>
            <a:ext cx="1539315" cy="98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2A69EE-A961-B005-9E09-5F2FA1DDFD3F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3588802" y="2847702"/>
            <a:ext cx="1539315" cy="80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62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Wood human figure">
            <a:extLst>
              <a:ext uri="{FF2B5EF4-FFF2-40B4-BE49-F238E27FC236}">
                <a16:creationId xmlns:a16="http://schemas.microsoft.com/office/drawing/2014/main" id="{9DF30C68-2BC7-2E4A-2D27-CD031D1D3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9845D-8A4F-0D0C-7505-39AF4351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Thanks for listening!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F1873-1A7D-A6CD-D7D0-6D45DEFB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Do you have any question?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8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2873829" y="566057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49BAF-9DEB-D1D3-E3A1-9EF64D0631A0}"/>
              </a:ext>
            </a:extLst>
          </p:cNvPr>
          <p:cNvSpPr/>
          <p:nvPr/>
        </p:nvSpPr>
        <p:spPr>
          <a:xfrm>
            <a:off x="714104" y="3120627"/>
            <a:ext cx="2275839" cy="107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AAAF5-A145-EA2F-9D13-E1543D8240ED}"/>
              </a:ext>
            </a:extLst>
          </p:cNvPr>
          <p:cNvSpPr/>
          <p:nvPr/>
        </p:nvSpPr>
        <p:spPr>
          <a:xfrm>
            <a:off x="7650479" y="1515291"/>
            <a:ext cx="2577737" cy="92310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AC8D0-833F-3103-691E-DB2904879AB5}"/>
              </a:ext>
            </a:extLst>
          </p:cNvPr>
          <p:cNvSpPr/>
          <p:nvPr/>
        </p:nvSpPr>
        <p:spPr>
          <a:xfrm>
            <a:off x="7650479" y="2748316"/>
            <a:ext cx="2643053" cy="9472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details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02259-55C1-7115-F142-DFE4862EC4E6}"/>
              </a:ext>
            </a:extLst>
          </p:cNvPr>
          <p:cNvSpPr/>
          <p:nvPr/>
        </p:nvSpPr>
        <p:spPr>
          <a:xfrm>
            <a:off x="7715794" y="5175978"/>
            <a:ext cx="2577737" cy="1088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5A47E-3105-6FCF-A7BD-986FF455AE7F}"/>
              </a:ext>
            </a:extLst>
          </p:cNvPr>
          <p:cNvSpPr/>
          <p:nvPr/>
        </p:nvSpPr>
        <p:spPr>
          <a:xfrm>
            <a:off x="7650480" y="3918857"/>
            <a:ext cx="2577737" cy="9472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and findings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4F2F21-5B42-1931-69F3-EB0B7C91005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022601" y="1976846"/>
            <a:ext cx="4627878" cy="171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56952C-C484-80BF-6DAE-8E123B40DF26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2989943" y="3659107"/>
            <a:ext cx="4660537" cy="73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D68FB8-D5F1-9BE2-9845-B8B2CBC51EB1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989943" y="3221919"/>
            <a:ext cx="4660536" cy="43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1C4BEC-DC8A-3203-2AB9-58C0F0C3466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2989943" y="3659107"/>
            <a:ext cx="4725851" cy="206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1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D0BFFB-2F22-7F5A-82E0-66D709CB8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2" r="46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553B8-6FDB-E853-92E7-DFBF8FA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988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2873829" y="566057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17CC4-815F-F817-8920-5039557E518D}"/>
              </a:ext>
            </a:extLst>
          </p:cNvPr>
          <p:cNvSpPr txBox="1"/>
          <p:nvPr/>
        </p:nvSpPr>
        <p:spPr>
          <a:xfrm>
            <a:off x="670560" y="1637211"/>
            <a:ext cx="10824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humans, we learn to express ourselves and understand others’ feelings. Yet, having a machine figuring out human sentiments can be challenging: it is virtually impossible to write a program that can tell human emotion apart.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=&gt; Deep learning comes into play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96C6E313-84DB-EBA5-C9B9-9D9C8DB0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23" y="3429000"/>
            <a:ext cx="3882894" cy="26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15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2804160" y="531223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17CC4-815F-F817-8920-5039557E518D}"/>
              </a:ext>
            </a:extLst>
          </p:cNvPr>
          <p:cNvSpPr txBox="1"/>
          <p:nvPr/>
        </p:nvSpPr>
        <p:spPr>
          <a:xfrm>
            <a:off x="683622" y="1774779"/>
            <a:ext cx="5303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Definition: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subfield of machine learning that utilizes artificial neural networks and representational learning to teach computers to do what comes natural to humans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06F3DEF-4151-81C6-A7A8-475979CBC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779"/>
            <a:ext cx="5206071" cy="3630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35954-2B30-2208-9A82-9E3EBDA7F272}"/>
              </a:ext>
            </a:extLst>
          </p:cNvPr>
          <p:cNvSpPr txBox="1"/>
          <p:nvPr/>
        </p:nvSpPr>
        <p:spPr>
          <a:xfrm>
            <a:off x="683622" y="3691565"/>
            <a:ext cx="52060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omputers are provided with sufficient and accurate data and are trained using appropriate algorithms =&gt; can actually perform what we think are only feasible to us.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44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2775128" y="30164"/>
            <a:ext cx="627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49BAF-9DEB-D1D3-E3A1-9EF64D0631A0}"/>
              </a:ext>
            </a:extLst>
          </p:cNvPr>
          <p:cNvSpPr/>
          <p:nvPr/>
        </p:nvSpPr>
        <p:spPr>
          <a:xfrm>
            <a:off x="1005837" y="3191471"/>
            <a:ext cx="2275839" cy="107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 detector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AAAF5-A145-EA2F-9D13-E1543D8240ED}"/>
              </a:ext>
            </a:extLst>
          </p:cNvPr>
          <p:cNvSpPr/>
          <p:nvPr/>
        </p:nvSpPr>
        <p:spPr>
          <a:xfrm>
            <a:off x="1005837" y="1118889"/>
            <a:ext cx="2577737" cy="1195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Happiness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AC8D0-833F-3103-691E-DB2904879AB5}"/>
              </a:ext>
            </a:extLst>
          </p:cNvPr>
          <p:cNvSpPr/>
          <p:nvPr/>
        </p:nvSpPr>
        <p:spPr>
          <a:xfrm>
            <a:off x="4616266" y="997013"/>
            <a:ext cx="2643053" cy="119510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Sadness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02259-55C1-7115-F142-DFE4862EC4E6}"/>
              </a:ext>
            </a:extLst>
          </p:cNvPr>
          <p:cNvSpPr/>
          <p:nvPr/>
        </p:nvSpPr>
        <p:spPr>
          <a:xfrm>
            <a:off x="8442959" y="3223153"/>
            <a:ext cx="2577737" cy="108857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5A47E-3105-6FCF-A7BD-986FF455AE7F}"/>
              </a:ext>
            </a:extLst>
          </p:cNvPr>
          <p:cNvSpPr/>
          <p:nvPr/>
        </p:nvSpPr>
        <p:spPr>
          <a:xfrm>
            <a:off x="8442960" y="1007061"/>
            <a:ext cx="2577737" cy="12834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Disgust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56952C-C484-80BF-6DAE-8E123B40DF26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3281676" y="1648801"/>
            <a:ext cx="5161284" cy="208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1C4BEC-DC8A-3203-2AB9-58C0F0C3466F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3281676" y="3729951"/>
            <a:ext cx="5161283" cy="3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7DD7670-6A18-AC15-119C-495F30BD778E}"/>
              </a:ext>
            </a:extLst>
          </p:cNvPr>
          <p:cNvSpPr/>
          <p:nvPr/>
        </p:nvSpPr>
        <p:spPr>
          <a:xfrm>
            <a:off x="8442959" y="4967130"/>
            <a:ext cx="2577737" cy="1365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Surprise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07679D-5107-6785-D05C-EC2856FA86F4}"/>
              </a:ext>
            </a:extLst>
          </p:cNvPr>
          <p:cNvSpPr/>
          <p:nvPr/>
        </p:nvSpPr>
        <p:spPr>
          <a:xfrm>
            <a:off x="4724398" y="4967129"/>
            <a:ext cx="2577737" cy="13657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Anger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36BB4-C813-9DC8-0001-2517DC8CF42E}"/>
              </a:ext>
            </a:extLst>
          </p:cNvPr>
          <p:cNvSpPr/>
          <p:nvPr/>
        </p:nvSpPr>
        <p:spPr>
          <a:xfrm>
            <a:off x="1018992" y="4908339"/>
            <a:ext cx="2577737" cy="13657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Neutrality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892B0D9-C0BA-F885-0E37-32C2C74660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784" y="1648800"/>
            <a:ext cx="406400" cy="406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1A5B84-436C-7EEE-9EC3-CBE389E548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22" y="1588714"/>
            <a:ext cx="406400" cy="406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8D060C2-A737-7E2F-48EF-D29A11A3317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550050" y="1736538"/>
            <a:ext cx="406400" cy="406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7DB0354-9252-75FC-1319-F2F4118543E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28627" y="3862031"/>
            <a:ext cx="406400" cy="406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A9CB9DE-C0E0-2F26-8336-1268099E55F9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550050" y="5805341"/>
            <a:ext cx="406400" cy="406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88DB755-24B6-5DC5-9DCF-AD76AE81C4CD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767250" y="5788625"/>
            <a:ext cx="406400" cy="4064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BCA45F4-B9D1-035A-BC4A-29E2314B9B5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104660" y="5788625"/>
            <a:ext cx="406400" cy="406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3BAEA8-6164-757A-7368-230B8EB6BD9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143757" y="2313993"/>
            <a:ext cx="150949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10A9E2-0AC6-BD0B-E6D9-47D22E6DBA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2143757" y="2017098"/>
            <a:ext cx="2859575" cy="117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74AE54-DF86-9157-14B5-F9BD6B3B0573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3281676" y="3729951"/>
            <a:ext cx="5538784" cy="14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9CCEA1-B99D-73DC-B8F2-9B714F8BB14F}"/>
              </a:ext>
            </a:extLst>
          </p:cNvPr>
          <p:cNvCxnSpPr>
            <a:cxnSpLocks/>
            <a:stCxn id="5" idx="2"/>
            <a:endCxn id="38" idx="1"/>
          </p:cNvCxnSpPr>
          <p:nvPr/>
        </p:nvCxnSpPr>
        <p:spPr>
          <a:xfrm>
            <a:off x="2143757" y="4268431"/>
            <a:ext cx="2958142" cy="89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AED5E3-301B-2287-9163-25609D988FF1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2143757" y="4268431"/>
            <a:ext cx="164104" cy="63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27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553B8-6FDB-E853-92E7-DFBF8FA8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details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lipart, automaton&#10;&#10;Description automatically generated">
            <a:extLst>
              <a:ext uri="{FF2B5EF4-FFF2-40B4-BE49-F238E27FC236}">
                <a16:creationId xmlns:a16="http://schemas.microsoft.com/office/drawing/2014/main" id="{F2850B6C-3B1A-9C88-5F09-5F95AB8A9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28706"/>
            <a:ext cx="6408836" cy="42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0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63AA6-966D-B579-6BFE-254233E55D53}"/>
              </a:ext>
            </a:extLst>
          </p:cNvPr>
          <p:cNvSpPr txBox="1"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17CC4-815F-F817-8920-5039557E518D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>
              <a:lnSpc>
                <a:spcPct val="110000"/>
              </a:lnSpc>
              <a:spcAft>
                <a:spcPts val="600"/>
              </a:spcAft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 Dataset: Fer2013 from kaggle.com, which contains: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35,000 images of human portraits in a 48x48 grayscale format</a:t>
            </a:r>
            <a:r>
              <a:rPr lang="en-US" sz="1700" b="0" i="0" u="none" strike="noStrike" dirty="0">
                <a:effectLst/>
              </a:rPr>
              <a:t>.</a:t>
            </a:r>
          </a:p>
          <a:p>
            <a:pPr marL="4000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Separated into train and test data</a:t>
            </a:r>
            <a:endParaRPr lang="en-US" sz="17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10000"/>
              </a:lnSpc>
              <a:spcAft>
                <a:spcPts val="600"/>
              </a:spcAft>
            </a:pPr>
            <a:r>
              <a:rPr lang="en-US" sz="1600" b="0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    7 categories corresponding to 7 basic human emotions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D1E6F4-A00B-6ECB-E2AA-1C0ED846C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3" y="1491441"/>
            <a:ext cx="7247389" cy="38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71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2F211A"/>
      </a:dk2>
      <a:lt2>
        <a:srgbClr val="F0F3F2"/>
      </a:lt2>
      <a:accent1>
        <a:srgbClr val="C34D8B"/>
      </a:accent1>
      <a:accent2>
        <a:srgbClr val="B13B48"/>
      </a:accent2>
      <a:accent3>
        <a:srgbClr val="C3714D"/>
      </a:accent3>
      <a:accent4>
        <a:srgbClr val="B1903B"/>
      </a:accent4>
      <a:accent5>
        <a:srgbClr val="9CAB43"/>
      </a:accent5>
      <a:accent6>
        <a:srgbClr val="6FB13B"/>
      </a:accent6>
      <a:hlink>
        <a:srgbClr val="6164C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F68DE5-0FE8-4286-95DA-127CFCDD73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1034</Words>
  <Application>Microsoft Office PowerPoint</Application>
  <PresentationFormat>Widescreen</PresentationFormat>
  <Paragraphs>117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Calibri</vt:lpstr>
      <vt:lpstr>Times New Roman</vt:lpstr>
      <vt:lpstr>AccentBoxVTI</vt:lpstr>
      <vt:lpstr>Deep learning model to detect human emotion through image</vt:lpstr>
      <vt:lpstr>Group members</vt:lpstr>
      <vt:lpstr>PowerPoint Presentation</vt:lpstr>
      <vt:lpstr>Introduction</vt:lpstr>
      <vt:lpstr>PowerPoint Presentation</vt:lpstr>
      <vt:lpstr>PowerPoint Presentation</vt:lpstr>
      <vt:lpstr>PowerPoint Presentation</vt:lpstr>
      <vt:lpstr>Project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and results</vt:lpstr>
      <vt:lpstr>PowerPoint Presentation</vt:lpstr>
      <vt:lpstr>PowerPoint Presentation</vt:lpstr>
      <vt:lpstr>Challenges</vt:lpstr>
      <vt:lpstr>PowerPoint Presentation</vt:lpstr>
      <vt:lpstr>Technical challenges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 to detect human emotion through image</dc:title>
  <dc:creator>Nagao Uzumaki</dc:creator>
  <cp:lastModifiedBy>Nagao Uzumaki</cp:lastModifiedBy>
  <cp:revision>14</cp:revision>
  <dcterms:created xsi:type="dcterms:W3CDTF">2022-06-29T05:57:52Z</dcterms:created>
  <dcterms:modified xsi:type="dcterms:W3CDTF">2022-07-20T03:30:12Z</dcterms:modified>
</cp:coreProperties>
</file>