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86" r:id="rId6"/>
    <p:sldId id="289" r:id="rId7"/>
    <p:sldId id="287" r:id="rId8"/>
    <p:sldId id="290" r:id="rId9"/>
    <p:sldId id="291" r:id="rId10"/>
    <p:sldId id="292" r:id="rId11"/>
    <p:sldId id="288" r:id="rId12"/>
    <p:sldId id="293" r:id="rId13"/>
    <p:sldId id="279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8E4-4CB9-4A25-91DF-C19B82DA8EF8}">
  <a:tblStyle styleId="{025D08E4-4CB9-4A25-91DF-C19B82DA8E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43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504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52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49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00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30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91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6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728330" y="1626781"/>
            <a:ext cx="4937760" cy="2354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Thực Tập</a:t>
            </a:r>
            <a:br>
              <a:rPr lang="en-US"/>
            </a:br>
            <a:r>
              <a:rPr lang="vi-VN" sz="1300" b="1">
                <a:latin typeface="+mj-lt"/>
              </a:rPr>
              <a:t>Doanh nghiệp</a:t>
            </a:r>
            <a:r>
              <a:rPr lang="en-US" sz="1300" b="1">
                <a:latin typeface="+mj-lt"/>
              </a:rPr>
              <a:t> </a:t>
            </a:r>
            <a:r>
              <a:rPr lang="vi-VN" sz="1300" b="1">
                <a:latin typeface="+mj-lt"/>
              </a:rPr>
              <a:t> :</a:t>
            </a:r>
            <a:r>
              <a:rPr lang="vi-VN" sz="1300">
                <a:latin typeface="+mj-lt"/>
              </a:rPr>
              <a:t> Global Design IT Co., Ltd</a:t>
            </a:r>
            <a:br>
              <a:rPr lang="en-US" sz="1300">
                <a:latin typeface="+mj-lt"/>
              </a:rPr>
            </a:br>
            <a:r>
              <a:rPr lang="vi-VN" sz="1300" b="1">
                <a:latin typeface="+mj-lt"/>
              </a:rPr>
              <a:t>Vị trí                 : </a:t>
            </a:r>
            <a:r>
              <a:rPr lang="vi-VN" sz="1300">
                <a:latin typeface="+mj-lt"/>
              </a:rPr>
              <a:t>Front –end Developer</a:t>
            </a:r>
            <a:br>
              <a:rPr lang="vi-VN" sz="1300">
                <a:latin typeface="+mj-lt"/>
              </a:rPr>
            </a:br>
            <a:r>
              <a:rPr lang="vi-VN" sz="1300" b="1">
                <a:latin typeface="+mj-lt"/>
              </a:rPr>
              <a:t>Mentor             :</a:t>
            </a:r>
            <a:r>
              <a:rPr lang="vi-VN" sz="1300">
                <a:latin typeface="+mj-lt"/>
              </a:rPr>
              <a:t> Lê Ngọc Duy</a:t>
            </a:r>
            <a:br>
              <a:rPr lang="vi-VN" sz="1300">
                <a:latin typeface="+mj-lt"/>
              </a:rPr>
            </a:br>
            <a:r>
              <a:rPr lang="vi-VN" sz="1300" b="1">
                <a:latin typeface="+mj-lt"/>
              </a:rPr>
              <a:t>Thực tập sinh  :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Trần Gia Hưng</a:t>
            </a:r>
            <a:br>
              <a:rPr lang="vi-VN" sz="1300">
                <a:latin typeface="+mj-lt"/>
              </a:rPr>
            </a:br>
            <a:r>
              <a:rPr lang="vi-VN" sz="1300" b="1">
                <a:latin typeface="+mj-lt"/>
              </a:rPr>
              <a:t>Đề tài báo cáo  :</a:t>
            </a:r>
            <a:r>
              <a:rPr lang="vi-VN" sz="1300">
                <a:latin typeface="+mj-lt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Điện Tử </a:t>
            </a:r>
            <a:r>
              <a:rPr lang="vi-VN" sz="1300">
                <a:latin typeface="+mj-lt"/>
              </a:rPr>
              <a:t>Website</a:t>
            </a:r>
            <a:br>
              <a:rPr lang="vi-VN">
                <a:latin typeface="+mn-lt"/>
              </a:rPr>
            </a:br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1F93B7A-0967-43C1-8E89-334F1311A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211" y="2997052"/>
            <a:ext cx="1745017" cy="10728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Kết quả sau 3 tháng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4175" y="1616149"/>
            <a:ext cx="6132600" cy="2782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0" name="Google Shape;317;p32">
            <a:extLst>
              <a:ext uri="{FF2B5EF4-FFF2-40B4-BE49-F238E27FC236}">
                <a16:creationId xmlns:a16="http://schemas.microsoft.com/office/drawing/2014/main" id="{DD3A90FF-87CD-47B0-856F-EB53A477D3BC}"/>
              </a:ext>
            </a:extLst>
          </p:cNvPr>
          <p:cNvGrpSpPr/>
          <p:nvPr/>
        </p:nvGrpSpPr>
        <p:grpSpPr>
          <a:xfrm>
            <a:off x="4686756" y="1331126"/>
            <a:ext cx="2119546" cy="3611154"/>
            <a:chOff x="2547150" y="238125"/>
            <a:chExt cx="2525675" cy="5238750"/>
          </a:xfrm>
        </p:grpSpPr>
        <p:sp>
          <p:nvSpPr>
            <p:cNvPr id="11" name="Google Shape;318;p32">
              <a:extLst>
                <a:ext uri="{FF2B5EF4-FFF2-40B4-BE49-F238E27FC236}">
                  <a16:creationId xmlns:a16="http://schemas.microsoft.com/office/drawing/2014/main" id="{E99D04E5-4D51-4E11-AAB1-3CD4D4081930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9;p32">
              <a:extLst>
                <a:ext uri="{FF2B5EF4-FFF2-40B4-BE49-F238E27FC236}">
                  <a16:creationId xmlns:a16="http://schemas.microsoft.com/office/drawing/2014/main" id="{8A3E3885-340C-41A9-A4E7-7B4527163632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0;p32">
              <a:extLst>
                <a:ext uri="{FF2B5EF4-FFF2-40B4-BE49-F238E27FC236}">
                  <a16:creationId xmlns:a16="http://schemas.microsoft.com/office/drawing/2014/main" id="{01C7CD78-8773-4C10-854A-80E1AED1C722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1;p32">
              <a:extLst>
                <a:ext uri="{FF2B5EF4-FFF2-40B4-BE49-F238E27FC236}">
                  <a16:creationId xmlns:a16="http://schemas.microsoft.com/office/drawing/2014/main" id="{0247D760-221B-42AE-AAEB-D145EEDEE0C0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512392D-120C-415B-874C-4BD83C51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86" y="1623886"/>
            <a:ext cx="2042917" cy="298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09124" y="3051901"/>
            <a:ext cx="4672001" cy="12436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 ước sau khi thực tập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BA9884A-D2FE-41B7-A1EA-82168A763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9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4.Mong ước sau khi thực tập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4175" y="1616149"/>
            <a:ext cx="6132600" cy="2782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Em mong hai đứa tụi em có thể làm việc chung với nhau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96EF28B-64AE-42F1-A208-D2DDE6A0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8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3E7AAC-8A61-4DEA-AB78-074E864B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 Báo Cáo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93682" y="1494367"/>
            <a:ext cx="6500523" cy="3152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1.Những thứ học được khi thực tập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3000" b="1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2.Kết quả sau 3 tháng          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3.Demo đề tài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3000" b="1">
                <a:solidFill>
                  <a:srgbClr val="FF9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4.Mong ước sau khi thực tập</a:t>
            </a:r>
            <a:endParaRPr lang="en-US" sz="30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000">
              <a:solidFill>
                <a:srgbClr val="FF9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D431F9-C512-49ED-8AD0-C51F1819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335933" y="2571750"/>
            <a:ext cx="5182364" cy="1849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thứ học được khi thực tập</a:t>
            </a:r>
            <a:endParaRPr lang="vi-VN" sz="4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13E188D-CD64-47F1-9DEA-0A5F6AED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vi-V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Những thứ học được sau khi thực tập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4175" y="2052083"/>
            <a:ext cx="6132600" cy="2346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Html,css, javascripts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Học được cách làm việc chung với team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Cách làm một dự án thực tế như thế nào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12ACA5A-7911-48C1-BA07-54CAAF7C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31627" y="3009371"/>
            <a:ext cx="466136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sau 3 tháng</a:t>
            </a:r>
            <a:endParaRPr sz="400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297228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C11A51B-4471-48A2-83F7-D9789DA09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0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Kết quả sau 3 tháng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4174" y="1616149"/>
            <a:ext cx="6470152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Thành thạo hơn với html,css, javascripts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Hiểu rõ hơn về cách làm việc chung với team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Biết quy trình một dự án thực tế như thế nào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/>
              <a:t>Đã học xong:</a:t>
            </a:r>
          </a:p>
          <a:p>
            <a:pPr marL="533400" lvl="1" indent="0">
              <a:buNone/>
            </a:pPr>
            <a:r>
              <a:rPr lang="en-US"/>
              <a:t>html1,css1,css2,css3,Accessibility,Usability,</a:t>
            </a:r>
          </a:p>
          <a:p>
            <a:pPr marL="533400" lvl="1" indent="0">
              <a:buNone/>
            </a:pPr>
            <a:r>
              <a:rPr lang="en-US"/>
              <a:t>Photoshop,Git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CDC7713-F705-47B2-A5BA-D6BBEC8B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Đề Tài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89D9D4-9768-4FEC-A268-8DA7400A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383" y="3408850"/>
            <a:ext cx="1745017" cy="10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7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Kết quả sau 3 tháng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4175" y="1616149"/>
            <a:ext cx="6132600" cy="2782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" name="Google Shape;340;p34">
            <a:extLst>
              <a:ext uri="{FF2B5EF4-FFF2-40B4-BE49-F238E27FC236}">
                <a16:creationId xmlns:a16="http://schemas.microsoft.com/office/drawing/2014/main" id="{28C5810A-C4F4-4A44-93A4-25FE0C7E41F5}"/>
              </a:ext>
            </a:extLst>
          </p:cNvPr>
          <p:cNvGrpSpPr/>
          <p:nvPr/>
        </p:nvGrpSpPr>
        <p:grpSpPr>
          <a:xfrm>
            <a:off x="3502651" y="1382752"/>
            <a:ext cx="5147174" cy="3253748"/>
            <a:chOff x="1177450" y="241631"/>
            <a:chExt cx="6173152" cy="3616776"/>
          </a:xfrm>
        </p:grpSpPr>
        <p:sp>
          <p:nvSpPr>
            <p:cNvPr id="6" name="Google Shape;341;p34">
              <a:extLst>
                <a:ext uri="{FF2B5EF4-FFF2-40B4-BE49-F238E27FC236}">
                  <a16:creationId xmlns:a16="http://schemas.microsoft.com/office/drawing/2014/main" id="{C07F2BAC-9A91-419A-B1C9-4137497A4492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42;p34">
              <a:extLst>
                <a:ext uri="{FF2B5EF4-FFF2-40B4-BE49-F238E27FC236}">
                  <a16:creationId xmlns:a16="http://schemas.microsoft.com/office/drawing/2014/main" id="{4DBB2B6B-58CF-4F0C-8C97-B307803A40E2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43;p34">
              <a:extLst>
                <a:ext uri="{FF2B5EF4-FFF2-40B4-BE49-F238E27FC236}">
                  <a16:creationId xmlns:a16="http://schemas.microsoft.com/office/drawing/2014/main" id="{AFCA3D02-761F-4DCB-8E31-96AA062C5475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44;p34">
              <a:extLst>
                <a:ext uri="{FF2B5EF4-FFF2-40B4-BE49-F238E27FC236}">
                  <a16:creationId xmlns:a16="http://schemas.microsoft.com/office/drawing/2014/main" id="{27CD3363-E3BF-4203-83F1-12FB4F800B0F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3BCA693-1361-4420-B061-8AD4DDD9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552" y="1532194"/>
            <a:ext cx="3997842" cy="27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8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Kết quả sau 3 tháng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94175" y="1616149"/>
            <a:ext cx="6132600" cy="2782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2400">
                <a:latin typeface="Lexend Deca"/>
                <a:ea typeface="Lexend Deca"/>
                <a:cs typeface="Lexend Deca"/>
                <a:sym typeface="Lexend Deca"/>
              </a:rPr>
              <a:t>Tablet Project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lang="en-US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329;p33">
            <a:extLst>
              <a:ext uri="{FF2B5EF4-FFF2-40B4-BE49-F238E27FC236}">
                <a16:creationId xmlns:a16="http://schemas.microsoft.com/office/drawing/2014/main" id="{C9807689-0D53-400C-9911-1F53F16F2B67}"/>
              </a:ext>
            </a:extLst>
          </p:cNvPr>
          <p:cNvSpPr/>
          <p:nvPr/>
        </p:nvSpPr>
        <p:spPr>
          <a:xfrm>
            <a:off x="3965307" y="1400478"/>
            <a:ext cx="2736410" cy="3639355"/>
          </a:xfrm>
          <a:custGeom>
            <a:avLst/>
            <a:gdLst/>
            <a:ahLst/>
            <a:cxnLst/>
            <a:rect l="l" t="t" r="r" b="b"/>
            <a:pathLst>
              <a:path w="135802" h="209550" extrusionOk="0">
                <a:moveTo>
                  <a:pt x="132205" y="18886"/>
                </a:moveTo>
                <a:lnTo>
                  <a:pt x="132205" y="190364"/>
                </a:lnTo>
                <a:lnTo>
                  <a:pt x="3597" y="190364"/>
                </a:lnTo>
                <a:lnTo>
                  <a:pt x="3597" y="18886"/>
                </a:lnTo>
                <a:close/>
                <a:moveTo>
                  <a:pt x="8019" y="0"/>
                </a:moveTo>
                <a:lnTo>
                  <a:pt x="7270" y="75"/>
                </a:lnTo>
                <a:lnTo>
                  <a:pt x="6445" y="150"/>
                </a:lnTo>
                <a:lnTo>
                  <a:pt x="5696" y="375"/>
                </a:lnTo>
                <a:lnTo>
                  <a:pt x="4946" y="600"/>
                </a:lnTo>
                <a:lnTo>
                  <a:pt x="4197" y="974"/>
                </a:lnTo>
                <a:lnTo>
                  <a:pt x="3522" y="1349"/>
                </a:lnTo>
                <a:lnTo>
                  <a:pt x="2923" y="1874"/>
                </a:lnTo>
                <a:lnTo>
                  <a:pt x="2323" y="2323"/>
                </a:lnTo>
                <a:lnTo>
                  <a:pt x="1874" y="2923"/>
                </a:lnTo>
                <a:lnTo>
                  <a:pt x="1349" y="3522"/>
                </a:lnTo>
                <a:lnTo>
                  <a:pt x="974" y="4197"/>
                </a:lnTo>
                <a:lnTo>
                  <a:pt x="600" y="4946"/>
                </a:lnTo>
                <a:lnTo>
                  <a:pt x="375" y="5696"/>
                </a:lnTo>
                <a:lnTo>
                  <a:pt x="150" y="6445"/>
                </a:lnTo>
                <a:lnTo>
                  <a:pt x="75" y="7270"/>
                </a:lnTo>
                <a:lnTo>
                  <a:pt x="0" y="8019"/>
                </a:lnTo>
                <a:lnTo>
                  <a:pt x="0" y="201531"/>
                </a:lnTo>
                <a:lnTo>
                  <a:pt x="75" y="202280"/>
                </a:lnTo>
                <a:lnTo>
                  <a:pt x="150" y="203105"/>
                </a:lnTo>
                <a:lnTo>
                  <a:pt x="375" y="203854"/>
                </a:lnTo>
                <a:lnTo>
                  <a:pt x="600" y="204604"/>
                </a:lnTo>
                <a:lnTo>
                  <a:pt x="974" y="205353"/>
                </a:lnTo>
                <a:lnTo>
                  <a:pt x="1349" y="206028"/>
                </a:lnTo>
                <a:lnTo>
                  <a:pt x="1874" y="206627"/>
                </a:lnTo>
                <a:lnTo>
                  <a:pt x="2323" y="207227"/>
                </a:lnTo>
                <a:lnTo>
                  <a:pt x="2923" y="207676"/>
                </a:lnTo>
                <a:lnTo>
                  <a:pt x="3522" y="208201"/>
                </a:lnTo>
                <a:lnTo>
                  <a:pt x="4197" y="208576"/>
                </a:lnTo>
                <a:lnTo>
                  <a:pt x="4946" y="208950"/>
                </a:lnTo>
                <a:lnTo>
                  <a:pt x="5696" y="209175"/>
                </a:lnTo>
                <a:lnTo>
                  <a:pt x="6445" y="209400"/>
                </a:lnTo>
                <a:lnTo>
                  <a:pt x="7270" y="209475"/>
                </a:lnTo>
                <a:lnTo>
                  <a:pt x="8019" y="209550"/>
                </a:lnTo>
                <a:lnTo>
                  <a:pt x="127783" y="209550"/>
                </a:lnTo>
                <a:lnTo>
                  <a:pt x="128532" y="209475"/>
                </a:lnTo>
                <a:lnTo>
                  <a:pt x="129357" y="209400"/>
                </a:lnTo>
                <a:lnTo>
                  <a:pt x="130106" y="209175"/>
                </a:lnTo>
                <a:lnTo>
                  <a:pt x="130856" y="208950"/>
                </a:lnTo>
                <a:lnTo>
                  <a:pt x="131605" y="208576"/>
                </a:lnTo>
                <a:lnTo>
                  <a:pt x="132280" y="208201"/>
                </a:lnTo>
                <a:lnTo>
                  <a:pt x="132879" y="207676"/>
                </a:lnTo>
                <a:lnTo>
                  <a:pt x="133479" y="207227"/>
                </a:lnTo>
                <a:lnTo>
                  <a:pt x="133928" y="206627"/>
                </a:lnTo>
                <a:lnTo>
                  <a:pt x="134453" y="206028"/>
                </a:lnTo>
                <a:lnTo>
                  <a:pt x="134828" y="205353"/>
                </a:lnTo>
                <a:lnTo>
                  <a:pt x="135202" y="204604"/>
                </a:lnTo>
                <a:lnTo>
                  <a:pt x="135427" y="203854"/>
                </a:lnTo>
                <a:lnTo>
                  <a:pt x="135652" y="203105"/>
                </a:lnTo>
                <a:lnTo>
                  <a:pt x="135727" y="202280"/>
                </a:lnTo>
                <a:lnTo>
                  <a:pt x="135802" y="201531"/>
                </a:lnTo>
                <a:lnTo>
                  <a:pt x="135802" y="8019"/>
                </a:lnTo>
                <a:lnTo>
                  <a:pt x="135727" y="7270"/>
                </a:lnTo>
                <a:lnTo>
                  <a:pt x="135652" y="6445"/>
                </a:lnTo>
                <a:lnTo>
                  <a:pt x="135427" y="5696"/>
                </a:lnTo>
                <a:lnTo>
                  <a:pt x="135202" y="4946"/>
                </a:lnTo>
                <a:lnTo>
                  <a:pt x="134828" y="4197"/>
                </a:lnTo>
                <a:lnTo>
                  <a:pt x="134453" y="3522"/>
                </a:lnTo>
                <a:lnTo>
                  <a:pt x="133928" y="2923"/>
                </a:lnTo>
                <a:lnTo>
                  <a:pt x="133479" y="2323"/>
                </a:lnTo>
                <a:lnTo>
                  <a:pt x="132879" y="1874"/>
                </a:lnTo>
                <a:lnTo>
                  <a:pt x="132280" y="1349"/>
                </a:lnTo>
                <a:lnTo>
                  <a:pt x="131605" y="974"/>
                </a:lnTo>
                <a:lnTo>
                  <a:pt x="130856" y="600"/>
                </a:lnTo>
                <a:lnTo>
                  <a:pt x="130106" y="375"/>
                </a:lnTo>
                <a:lnTo>
                  <a:pt x="129357" y="150"/>
                </a:lnTo>
                <a:lnTo>
                  <a:pt x="128532" y="75"/>
                </a:lnTo>
                <a:lnTo>
                  <a:pt x="12778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AE1A2-67E4-4FF0-BB41-76BED94F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34" y="1733920"/>
            <a:ext cx="2615941" cy="31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603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255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Times New Roman</vt:lpstr>
      <vt:lpstr>Arvo</vt:lpstr>
      <vt:lpstr>Roboto Condensed Light</vt:lpstr>
      <vt:lpstr>Roboto Condensed</vt:lpstr>
      <vt:lpstr>Arial</vt:lpstr>
      <vt:lpstr>Lexend Deca</vt:lpstr>
      <vt:lpstr>Salerio template</vt:lpstr>
      <vt:lpstr>Báo Cáo Thực Tập Doanh nghiệp  : Global Design IT Co., Ltd Vị trí                 : Front –end Developer Mentor             : Lê Ngọc Duy Thực tập sinh  : Trần Gia Hưng Đề tài báo cáo  : Điện Tử Website </vt:lpstr>
      <vt:lpstr>Nội Dung Báo Cáo</vt:lpstr>
      <vt:lpstr>Những thứ học được khi thực tập</vt:lpstr>
      <vt:lpstr>1. Những thứ học được sau khi thực tập</vt:lpstr>
      <vt:lpstr>Kết quả sau 3 tháng</vt:lpstr>
      <vt:lpstr>2. Kết quả sau 3 tháng</vt:lpstr>
      <vt:lpstr>Demo Đề Tài</vt:lpstr>
      <vt:lpstr>2. Kết quả sau 3 tháng</vt:lpstr>
      <vt:lpstr>2. Kết quả sau 3 tháng</vt:lpstr>
      <vt:lpstr>2. Kết quả sau 3 tháng</vt:lpstr>
      <vt:lpstr>Mong ước sau khi thực tập</vt:lpstr>
      <vt:lpstr>4.Mong ước sau khi thực tập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Doanh nghiệp : Global Design IT Co., Ltd Vị trí                 : Front –end Developer Mentor             : Lê Ngọc Duy Thực tập sinh  : Trần Gia Hưng Đề tài báo cáo  : Điện Tử Website </dc:title>
  <cp:lastModifiedBy>Hung</cp:lastModifiedBy>
  <cp:revision>13</cp:revision>
  <dcterms:modified xsi:type="dcterms:W3CDTF">2021-04-18T22:37:05Z</dcterms:modified>
</cp:coreProperties>
</file>