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00200" y="2743200"/>
            <a:ext cx="5786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USER INTERFACE V1.0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8766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604554" y="159603"/>
            <a:ext cx="578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noProof="1" smtClean="0"/>
              <a:t>Màn hình chính</a:t>
            </a:r>
            <a:endParaRPr lang="vi-VN" sz="4000" b="1" noProof="1"/>
          </a:p>
        </p:txBody>
      </p:sp>
      <p:grpSp>
        <p:nvGrpSpPr>
          <p:cNvPr id="11" name="Group 10"/>
          <p:cNvGrpSpPr/>
          <p:nvPr/>
        </p:nvGrpSpPr>
        <p:grpSpPr>
          <a:xfrm>
            <a:off x="4714875" y="990600"/>
            <a:ext cx="3743325" cy="5715000"/>
            <a:chOff x="2505075" y="1219200"/>
            <a:chExt cx="3743325" cy="5486400"/>
          </a:xfrm>
        </p:grpSpPr>
        <p:pic>
          <p:nvPicPr>
            <p:cNvPr id="1027" name="Picture 3" descr="C:\Users\TUAN-NGUYEN\Desktop\Captur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5075" y="1219200"/>
              <a:ext cx="3743325" cy="548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2603863" y="1624148"/>
              <a:ext cx="3492137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400" b="1" noProof="1" smtClean="0">
                  <a:solidFill>
                    <a:schemeClr val="bg1"/>
                  </a:solidFill>
                </a:rPr>
                <a:t>MapPro v1.0</a:t>
              </a:r>
              <a:endParaRPr lang="vi-VN" sz="1400" b="1" noProof="1">
                <a:solidFill>
                  <a:schemeClr val="bg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569845" y="2514600"/>
              <a:ext cx="1697355" cy="9906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b="1" noProof="1" smtClean="0"/>
                <a:t>Địa điểm</a:t>
              </a:r>
              <a:endParaRPr lang="vi-VN" sz="1600" b="1" noProof="1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43401" y="2514600"/>
              <a:ext cx="1686878" cy="9906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b="1" noProof="1" smtClean="0"/>
                <a:t>Bản đồ</a:t>
              </a:r>
              <a:endParaRPr lang="vi-VN" sz="1600" b="1" noProof="1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579845" y="4114800"/>
              <a:ext cx="1686878" cy="9906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b="1" noProof="1" smtClean="0"/>
                <a:t>Dẫn đường</a:t>
              </a:r>
              <a:endParaRPr lang="vi-VN" sz="1600" b="1" noProof="1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43400" y="4114800"/>
              <a:ext cx="1686878" cy="9906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b="1" noProof="1" smtClean="0">
                  <a:latin typeface="Arial" pitchFamily="34" charset="0"/>
                  <a:cs typeface="Arial" pitchFamily="34" charset="0"/>
                </a:rPr>
                <a:t>Giới thiệu</a:t>
              </a:r>
              <a:endParaRPr lang="vi-VN" sz="1600" b="1" noProof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59155" y="5943600"/>
              <a:ext cx="28789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vi-VN" sz="1400" noProof="1" smtClean="0">
                  <a:solidFill>
                    <a:schemeClr val="bg1"/>
                  </a:solidFill>
                </a:rPr>
                <a:t>Vị trí hiện tại</a:t>
              </a:r>
            </a:p>
            <a:p>
              <a:pPr algn="ctr"/>
              <a:r>
                <a:rPr lang="vi-VN" sz="1400" noProof="1" smtClean="0">
                  <a:solidFill>
                    <a:schemeClr val="bg1"/>
                  </a:solidFill>
                </a:rPr>
                <a:t>Đường Nguyễn Trãi – Q1-TpHCM</a:t>
              </a:r>
              <a:endParaRPr lang="vi-VN" sz="1400" noProof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791075" y="304800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(1)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36427" y="304800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(2)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91075" y="4721423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(3)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43675" y="4721423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(4)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92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37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TUAN-NGUYEN</dc:creator>
  <cp:lastModifiedBy>TUAN-NGUYEN</cp:lastModifiedBy>
  <cp:revision>8</cp:revision>
  <dcterms:created xsi:type="dcterms:W3CDTF">2006-08-16T00:00:00Z</dcterms:created>
  <dcterms:modified xsi:type="dcterms:W3CDTF">2011-10-04T15:08:06Z</dcterms:modified>
</cp:coreProperties>
</file>