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2743200"/>
            <a:ext cx="578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USER INTERFACE V1.0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876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4554" y="159603"/>
            <a:ext cx="578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noProof="1" smtClean="0"/>
              <a:t>Màn hình chính</a:t>
            </a:r>
            <a:endParaRPr lang="vi-VN" sz="4000" b="1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4714875" y="990600"/>
            <a:ext cx="3743325" cy="5715000"/>
            <a:chOff x="2505075" y="1219200"/>
            <a:chExt cx="3743325" cy="5486400"/>
          </a:xfrm>
        </p:grpSpPr>
        <p:pic>
          <p:nvPicPr>
            <p:cNvPr id="1027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69845" y="2514600"/>
              <a:ext cx="1697355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Địa điểm</a:t>
              </a:r>
              <a:endParaRPr lang="vi-VN" sz="1600" b="1" noProof="1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43401" y="25146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Bản đồ</a:t>
              </a:r>
              <a:endParaRPr lang="vi-VN" sz="1600" b="1" noProof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79845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Dẫn đường</a:t>
              </a:r>
              <a:endParaRPr lang="vi-VN" sz="1600" b="1" noProof="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>
                  <a:latin typeface="Arial" pitchFamily="34" charset="0"/>
                  <a:cs typeface="Arial" pitchFamily="34" charset="0"/>
                </a:rPr>
                <a:t>Giới thiệu</a:t>
              </a:r>
              <a:endParaRPr lang="vi-VN" sz="1600" b="1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9155" y="5943600"/>
              <a:ext cx="28789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sz="1400" noProof="1" smtClean="0">
                  <a:solidFill>
                    <a:schemeClr val="bg1"/>
                  </a:solidFill>
                </a:rPr>
                <a:t>Vị trí hiện tại</a:t>
              </a:r>
            </a:p>
            <a:p>
              <a:pPr algn="ctr"/>
              <a:r>
                <a:rPr lang="vi-VN" sz="1400" noProof="1" smtClean="0">
                  <a:solidFill>
                    <a:schemeClr val="bg1"/>
                  </a:solidFill>
                </a:rPr>
                <a:t>Đường Nguyễn Trãi – Q1-TpHCM</a:t>
              </a:r>
              <a:endParaRPr lang="vi-VN"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91075" y="3048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(1)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6427" y="3048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(2)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075" y="47214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(3)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3675" y="47214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(4)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2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724400" y="990600"/>
            <a:ext cx="3743325" cy="5715000"/>
            <a:chOff x="2505075" y="1219200"/>
            <a:chExt cx="3743325" cy="5486400"/>
          </a:xfrm>
        </p:grpSpPr>
        <p:pic>
          <p:nvPicPr>
            <p:cNvPr id="5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13663" y="1650546"/>
            <a:ext cx="3492137" cy="4978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D:\Google_Map_Project\google-map-api-and-map-on-android\Resources\Icon\ATM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Google_Map_Project\google-map-api-and-map-on-android\Resources\Icon\Busstation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Google_Map_Project\google-map-api-and-map-on-android\Resources\Icon\GasStation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Google_Map_Project\google-map-api-and-map-on-android\Resources\Icon\hospitalic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Google_Map_Project\google-map-api-and-map-on-android\Resources\Icon\Hotelico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Google_Map_Project\google-map-api-and-map-on-android\Resources\Icon\universitycon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6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714875" y="990600"/>
            <a:ext cx="3743325" cy="5715000"/>
            <a:chOff x="2505075" y="1219200"/>
            <a:chExt cx="3743325" cy="5486400"/>
          </a:xfrm>
        </p:grpSpPr>
        <p:pic>
          <p:nvPicPr>
            <p:cNvPr id="5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52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24400" y="533400"/>
            <a:ext cx="3743325" cy="5791200"/>
            <a:chOff x="2505075" y="1219200"/>
            <a:chExt cx="3743325" cy="5486400"/>
          </a:xfrm>
        </p:grpSpPr>
        <p:pic>
          <p:nvPicPr>
            <p:cNvPr id="5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b="1" noProof="1" smtClean="0">
                  <a:solidFill>
                    <a:schemeClr val="bg1"/>
                  </a:solidFill>
                </a:rPr>
                <a:t>MapPro</a:t>
              </a:r>
              <a:r>
                <a:rPr lang="en-US" sz="1200" b="1" noProof="1" smtClean="0">
                  <a:solidFill>
                    <a:schemeClr val="bg1"/>
                  </a:solidFill>
                </a:rPr>
                <a:t> </a:t>
              </a:r>
              <a:r>
                <a:rPr lang="vi-VN" sz="1200" b="1" noProof="1" smtClean="0">
                  <a:solidFill>
                    <a:schemeClr val="bg1"/>
                  </a:solidFill>
                </a:rPr>
                <a:t> </a:t>
              </a:r>
              <a:r>
                <a:rPr lang="vi-VN" sz="1200" b="1" noProof="1" smtClean="0">
                  <a:solidFill>
                    <a:schemeClr val="bg1"/>
                  </a:solidFill>
                </a:rPr>
                <a:t>v1.0</a:t>
              </a:r>
              <a:endParaRPr lang="vi-VN" sz="12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23188" y="1295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24548" y="2057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3255" y="2819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600" y="3579494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37611" y="4343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6726" y="5105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34074" y="1321525"/>
            <a:ext cx="229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  <a:latin typeface="Calibri (Body)"/>
              </a:rPr>
              <a:t>ATM</a:t>
            </a:r>
            <a:r>
              <a:rPr lang="vi-VN" sz="1600" b="1" noProof="1" smtClean="0">
                <a:solidFill>
                  <a:schemeClr val="bg1"/>
                </a:solidFill>
              </a:rPr>
              <a:t> HSBC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Trãi,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7874" y="2057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74" y="2768025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0600" y="5867400"/>
            <a:ext cx="3492137" cy="355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57874" y="3581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74" y="4343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74" y="5105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7400" y="5879068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</p:txBody>
      </p:sp>
    </p:spTree>
    <p:extLst>
      <p:ext uri="{BB962C8B-B14F-4D97-AF65-F5344CB8AC3E}">
        <p14:creationId xmlns:p14="http://schemas.microsoft.com/office/powerpoint/2010/main" val="374456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TUAN-NGUYEN</dc:creator>
  <cp:lastModifiedBy>TUAN-NGUYEN</cp:lastModifiedBy>
  <cp:revision>15</cp:revision>
  <dcterms:created xsi:type="dcterms:W3CDTF">2006-08-16T00:00:00Z</dcterms:created>
  <dcterms:modified xsi:type="dcterms:W3CDTF">2011-10-05T16:03:17Z</dcterms:modified>
</cp:coreProperties>
</file>