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>
      <p:cViewPr varScale="1">
        <p:scale>
          <a:sx n="73" d="100"/>
          <a:sy n="73" d="100"/>
        </p:scale>
        <p:origin x="-103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2743200"/>
            <a:ext cx="578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USER INTERFACE V1.0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876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04554" y="159603"/>
            <a:ext cx="578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noProof="1" smtClean="0"/>
              <a:t>Màn hình chính</a:t>
            </a:r>
            <a:endParaRPr lang="vi-VN" sz="4000" b="1" noProof="1"/>
          </a:p>
        </p:txBody>
      </p:sp>
      <p:grpSp>
        <p:nvGrpSpPr>
          <p:cNvPr id="11" name="Group 10"/>
          <p:cNvGrpSpPr/>
          <p:nvPr/>
        </p:nvGrpSpPr>
        <p:grpSpPr>
          <a:xfrm>
            <a:off x="4714875" y="990600"/>
            <a:ext cx="3743325" cy="5715000"/>
            <a:chOff x="2505075" y="1219200"/>
            <a:chExt cx="3743325" cy="5486400"/>
          </a:xfrm>
        </p:grpSpPr>
        <p:pic>
          <p:nvPicPr>
            <p:cNvPr id="1027" name="Picture 3" descr="C:\Users\TUAN-NGUYEN\Desktop\Captur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075" y="1219200"/>
              <a:ext cx="3743325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603863" y="1624148"/>
              <a:ext cx="3492137" cy="228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b="1" noProof="1" smtClean="0">
                  <a:solidFill>
                    <a:schemeClr val="bg1"/>
                  </a:solidFill>
                </a:rPr>
                <a:t>MapPro v1.0</a:t>
              </a:r>
              <a:endParaRPr lang="vi-VN" sz="1400" b="1" noProof="1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43401" y="2514601"/>
              <a:ext cx="1686878" cy="990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 smtClean="0"/>
                <a:t>Bản đồ</a:t>
              </a:r>
              <a:endParaRPr lang="vi-VN" sz="1600" b="1" noProof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79845" y="4114800"/>
              <a:ext cx="1686878" cy="990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 smtClean="0"/>
                <a:t>Dẫn đường</a:t>
              </a:r>
              <a:endParaRPr lang="vi-VN" sz="1600" b="1" noProof="1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43400" y="4114800"/>
              <a:ext cx="1686878" cy="990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 smtClean="0">
                  <a:latin typeface="Arial" pitchFamily="34" charset="0"/>
                  <a:cs typeface="Arial" pitchFamily="34" charset="0"/>
                </a:rPr>
                <a:t>Giới thiệu</a:t>
              </a:r>
              <a:endParaRPr lang="vi-VN" sz="1600" b="1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4621" y="5943600"/>
              <a:ext cx="2988062" cy="502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vi-VN" sz="1400" b="1" noProof="1" smtClean="0">
                  <a:solidFill>
                    <a:schemeClr val="bg1"/>
                  </a:solidFill>
                </a:rPr>
                <a:t>Vị trí hiện tại</a:t>
              </a:r>
            </a:p>
            <a:p>
              <a:pPr algn="ctr"/>
              <a:r>
                <a:rPr lang="vi-VN" sz="1400" b="1" noProof="1" smtClean="0">
                  <a:solidFill>
                    <a:schemeClr val="bg1"/>
                  </a:solidFill>
                </a:rPr>
                <a:t>Đường Nguyễn Trãi – Q1-TpHCM</a:t>
              </a:r>
              <a:endParaRPr lang="vi-VN" sz="1400" b="1" noProof="1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608451" y="473094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(4)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41001" y="2339976"/>
            <a:ext cx="1686878" cy="1031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b="1" noProof="1" smtClean="0"/>
              <a:t>Địa điểm</a:t>
            </a:r>
            <a:endParaRPr lang="vi-VN" sz="1600" b="1" noProof="1"/>
          </a:p>
        </p:txBody>
      </p:sp>
      <p:sp>
        <p:nvSpPr>
          <p:cNvPr id="23" name="TextBox 22"/>
          <p:cNvSpPr txBox="1"/>
          <p:nvPr/>
        </p:nvSpPr>
        <p:spPr>
          <a:xfrm>
            <a:off x="4817373" y="302801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(1)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2510" y="3010597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(2)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0600" y="472142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(3)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85800" y="931817"/>
            <a:ext cx="3743325" cy="5715000"/>
            <a:chOff x="4724400" y="990600"/>
            <a:chExt cx="3743325" cy="5715000"/>
          </a:xfrm>
        </p:grpSpPr>
        <p:grpSp>
          <p:nvGrpSpPr>
            <p:cNvPr id="4" name="Group 3"/>
            <p:cNvGrpSpPr/>
            <p:nvPr/>
          </p:nvGrpSpPr>
          <p:grpSpPr>
            <a:xfrm>
              <a:off x="4724400" y="990600"/>
              <a:ext cx="3743325" cy="5715000"/>
              <a:chOff x="2505075" y="1219200"/>
              <a:chExt cx="3743325" cy="5486400"/>
            </a:xfrm>
          </p:grpSpPr>
          <p:pic>
            <p:nvPicPr>
              <p:cNvPr id="5" name="Picture 3" descr="C:\Users\TUAN-NGUYEN\Desktop\Captur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5075" y="1219200"/>
                <a:ext cx="3743325" cy="548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603863" y="1624148"/>
                <a:ext cx="3492137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b="1" noProof="1" smtClean="0">
                    <a:solidFill>
                      <a:schemeClr val="bg1"/>
                    </a:solidFill>
                  </a:rPr>
                  <a:t>MapPro v1.0</a:t>
                </a:r>
                <a:endParaRPr lang="vi-VN" sz="1400" b="1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813663" y="1650546"/>
              <a:ext cx="3492137" cy="497885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D:\Google_Map_Project\google-map-api-and-map-on-android\Resources\Icon\ATM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798" y="1828800"/>
              <a:ext cx="1058091" cy="10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Google_Map_Project\google-map-api-and-map-on-android\Resources\Icon\Bus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366" y="1828799"/>
              <a:ext cx="1064215" cy="10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Google_Map_Project\google-map-api-and-map-on-android\Resources\Icon\hospital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381" y="3333750"/>
              <a:ext cx="1085850" cy="108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Google_Map_Project\google-map-api-and-map-on-android\Resources\Icon\university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581" y="335280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Google_Map_Project\google-map-api-and-map-on-android\Resources\Icon\Hotelic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984" y="4876800"/>
              <a:ext cx="1183821" cy="1183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Google_Map_Project\google-map-api-and-map-on-android\Resources\Icon\GasStationic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979" y="4876800"/>
              <a:ext cx="1183821" cy="1183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1604554" y="159603"/>
            <a:ext cx="578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noProof="1" smtClean="0"/>
              <a:t>Màn hình địa điểm</a:t>
            </a:r>
            <a:endParaRPr lang="vi-VN" sz="4000" b="1" noProof="1"/>
          </a:p>
        </p:txBody>
      </p:sp>
    </p:spTree>
    <p:extLst>
      <p:ext uri="{BB962C8B-B14F-4D97-AF65-F5344CB8AC3E}">
        <p14:creationId xmlns:p14="http://schemas.microsoft.com/office/powerpoint/2010/main" val="13185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14475" y="990600"/>
            <a:ext cx="3743325" cy="5715000"/>
            <a:chOff x="4714875" y="990600"/>
            <a:chExt cx="3743325" cy="5715000"/>
          </a:xfrm>
        </p:grpSpPr>
        <p:grpSp>
          <p:nvGrpSpPr>
            <p:cNvPr id="4" name="Group 3"/>
            <p:cNvGrpSpPr/>
            <p:nvPr/>
          </p:nvGrpSpPr>
          <p:grpSpPr>
            <a:xfrm>
              <a:off x="4714875" y="990600"/>
              <a:ext cx="3743325" cy="5715000"/>
              <a:chOff x="2505075" y="1219200"/>
              <a:chExt cx="3743325" cy="5486400"/>
            </a:xfrm>
          </p:grpSpPr>
          <p:pic>
            <p:nvPicPr>
              <p:cNvPr id="5" name="Picture 3" descr="C:\Users\TUAN-NGUYEN\Desktop\Captur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5075" y="1219200"/>
                <a:ext cx="3743325" cy="548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603863" y="1624148"/>
                <a:ext cx="3492137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b="1" noProof="1" smtClean="0">
                    <a:solidFill>
                      <a:schemeClr val="bg1"/>
                    </a:solidFill>
                  </a:rPr>
                  <a:t>MapPro v1.0</a:t>
                </a:r>
                <a:endParaRPr lang="vi-VN" sz="1400" b="1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4926439" y="2768543"/>
              <a:ext cx="2845961" cy="381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926438" y="3836126"/>
              <a:ext cx="2845961" cy="381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6800" y="2311343"/>
              <a:ext cx="1420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 noProof="1" smtClean="0">
                  <a:solidFill>
                    <a:schemeClr val="bg1"/>
                  </a:solidFill>
                </a:rPr>
                <a:t>Vị trí hiện tại</a:t>
              </a:r>
              <a:endParaRPr lang="vi-VN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07340" y="3390594"/>
              <a:ext cx="1475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 noProof="1" smtClean="0">
                  <a:solidFill>
                    <a:schemeClr val="bg1"/>
                  </a:solidFill>
                </a:rPr>
                <a:t>Vị trí cho sẵn</a:t>
              </a:r>
              <a:endParaRPr lang="vi-VN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67400" y="5257800"/>
              <a:ext cx="1285875" cy="5334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noProof="1" smtClean="0"/>
                <a:t>Xem</a:t>
              </a:r>
              <a:endParaRPr lang="vi-VN" b="1" noProof="1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50" y="4543424"/>
              <a:ext cx="1238250" cy="334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731532"/>
              <a:ext cx="442819" cy="468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3836126"/>
              <a:ext cx="457200" cy="431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4550738"/>
              <a:ext cx="1161461" cy="321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75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4875" y="990600"/>
            <a:ext cx="3743325" cy="5715000"/>
            <a:chOff x="2505075" y="1219200"/>
            <a:chExt cx="3743325" cy="5486400"/>
          </a:xfrm>
        </p:grpSpPr>
        <p:pic>
          <p:nvPicPr>
            <p:cNvPr id="5" name="Picture 3" descr="C:\Users\TUAN-NGUYEN\Desktop\Captur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075" y="1219200"/>
              <a:ext cx="3743325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603863" y="1624148"/>
              <a:ext cx="3492137" cy="228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b="1" noProof="1" smtClean="0">
                  <a:solidFill>
                    <a:schemeClr val="bg1"/>
                  </a:solidFill>
                </a:rPr>
                <a:t>MapPro v1.0</a:t>
              </a:r>
              <a:endParaRPr lang="vi-VN" sz="1400" b="1" noProof="1">
                <a:solidFill>
                  <a:schemeClr val="bg1"/>
                </a:solidFill>
              </a:endParaRPr>
            </a:p>
          </p:txBody>
        </p:sp>
      </p:grpSp>
      <p:pic>
        <p:nvPicPr>
          <p:cNvPr id="3076" name="Picture 4" descr="C:\Users\TUAN-NGUYEN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63" y="1683203"/>
            <a:ext cx="3492137" cy="48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Google_Map_Project\google-map-api-and-map-on-android\Resources\Icon\StartPo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05200"/>
            <a:ext cx="26376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Google_Map_Project\google-map-api-and-map-on-android\Resources\Icon\StartPo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281" y="4267200"/>
            <a:ext cx="26376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:\Google_Map_Project\google-map-api-and-map-on-android\Resources\Icon\StartPo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918" y="2895600"/>
            <a:ext cx="26376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D:\Google_Map_Project\google-map-api-and-map-on-android\Resources\Icon\StartPo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655276"/>
            <a:ext cx="26376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D:\Google_Map_Project\google-map-api-and-map-on-android\Resources\Icon\StartPo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155" y="4920343"/>
            <a:ext cx="26376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:\Google_Map_Project\google-map-api-and-map-on-android\Resources\Icon\StartPo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938" y="2724150"/>
            <a:ext cx="26376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:\Google_Map_Project\google-map-api-and-map-on-android\Resources\Icon\StartPo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526972"/>
            <a:ext cx="26376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5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24400" y="533400"/>
            <a:ext cx="3743325" cy="5791200"/>
            <a:chOff x="2505075" y="1219200"/>
            <a:chExt cx="3743325" cy="5486400"/>
          </a:xfrm>
        </p:grpSpPr>
        <p:pic>
          <p:nvPicPr>
            <p:cNvPr id="5" name="Picture 3" descr="C:\Users\TUAN-NGUYEN\Desktop\Captur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075" y="1219200"/>
              <a:ext cx="3743325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603863" y="1624148"/>
              <a:ext cx="3492137" cy="228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200" b="1" noProof="1" smtClean="0">
                  <a:solidFill>
                    <a:schemeClr val="bg1"/>
                  </a:solidFill>
                </a:rPr>
                <a:t>MapPro</a:t>
              </a:r>
              <a:r>
                <a:rPr lang="en-US" sz="1200" b="1" noProof="1" smtClean="0">
                  <a:solidFill>
                    <a:schemeClr val="bg1"/>
                  </a:solidFill>
                </a:rPr>
                <a:t> </a:t>
              </a:r>
              <a:r>
                <a:rPr lang="vi-VN" sz="1200" b="1" noProof="1" smtClean="0">
                  <a:solidFill>
                    <a:schemeClr val="bg1"/>
                  </a:solidFill>
                </a:rPr>
                <a:t> v1.0</a:t>
              </a:r>
              <a:endParaRPr lang="vi-VN" sz="1200" b="1" noProof="1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823188" y="1295400"/>
            <a:ext cx="3492137" cy="71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824548" y="2057400"/>
            <a:ext cx="3492137" cy="71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33255" y="2819400"/>
            <a:ext cx="3492137" cy="71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00600" y="3579494"/>
            <a:ext cx="3492137" cy="71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37611" y="4343400"/>
            <a:ext cx="3492137" cy="71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26726" y="5105400"/>
            <a:ext cx="3492137" cy="71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34074" y="1321525"/>
            <a:ext cx="229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noProof="1" smtClean="0">
                <a:solidFill>
                  <a:schemeClr val="bg1"/>
                </a:solidFill>
                <a:latin typeface="Calibri (Body)"/>
              </a:rPr>
              <a:t>ATM</a:t>
            </a:r>
            <a:r>
              <a:rPr lang="vi-VN" sz="1600" b="1" noProof="1" smtClean="0">
                <a:solidFill>
                  <a:schemeClr val="bg1"/>
                </a:solidFill>
              </a:rPr>
              <a:t> HSBC</a:t>
            </a:r>
          </a:p>
          <a:p>
            <a:r>
              <a:rPr lang="vi-VN" sz="1200" b="1" noProof="1" smtClean="0">
                <a:solidFill>
                  <a:schemeClr val="bg1"/>
                </a:solidFill>
              </a:rPr>
              <a:t>23,  Nguyễn Trãi, Quận 1</a:t>
            </a:r>
            <a:endParaRPr lang="vi-VN" sz="1200" b="1" noProof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57874" y="2057400"/>
            <a:ext cx="237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noProof="1" smtClean="0">
                <a:solidFill>
                  <a:schemeClr val="bg1"/>
                </a:solidFill>
              </a:rPr>
              <a:t>ATM VietinBank</a:t>
            </a:r>
          </a:p>
          <a:p>
            <a:r>
              <a:rPr lang="vi-VN" sz="1200" b="1" noProof="1" smtClean="0">
                <a:solidFill>
                  <a:schemeClr val="bg1"/>
                </a:solidFill>
              </a:rPr>
              <a:t>23,  Nguyễn Huệ, Quận 1</a:t>
            </a:r>
            <a:endParaRPr lang="vi-VN" sz="1200" b="1" noProof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7874" y="2768025"/>
            <a:ext cx="237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noProof="1" smtClean="0">
                <a:solidFill>
                  <a:schemeClr val="bg1"/>
                </a:solidFill>
              </a:rPr>
              <a:t>ATM VietinBank</a:t>
            </a:r>
          </a:p>
          <a:p>
            <a:r>
              <a:rPr lang="vi-VN" sz="1200" b="1" noProof="1" smtClean="0">
                <a:solidFill>
                  <a:schemeClr val="bg1"/>
                </a:solidFill>
              </a:rPr>
              <a:t>23,  Nguyễn Huệ, Quận 1</a:t>
            </a:r>
            <a:endParaRPr lang="vi-VN" sz="1200" b="1" noProof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00600" y="5867400"/>
            <a:ext cx="3492137" cy="3558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57874" y="3581400"/>
            <a:ext cx="237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noProof="1" smtClean="0">
                <a:solidFill>
                  <a:schemeClr val="bg1"/>
                </a:solidFill>
              </a:rPr>
              <a:t>ATM VietinBank</a:t>
            </a:r>
          </a:p>
          <a:p>
            <a:r>
              <a:rPr lang="vi-VN" sz="1200" b="1" noProof="1" smtClean="0">
                <a:solidFill>
                  <a:schemeClr val="bg1"/>
                </a:solidFill>
              </a:rPr>
              <a:t>23,  Nguyễn Huệ, Quận 1</a:t>
            </a:r>
            <a:endParaRPr lang="vi-VN" sz="1200" b="1" noProof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7874" y="4343400"/>
            <a:ext cx="237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noProof="1" smtClean="0">
                <a:solidFill>
                  <a:schemeClr val="bg1"/>
                </a:solidFill>
              </a:rPr>
              <a:t>ATM VietinBank</a:t>
            </a:r>
          </a:p>
          <a:p>
            <a:r>
              <a:rPr lang="vi-VN" sz="1200" b="1" noProof="1" smtClean="0">
                <a:solidFill>
                  <a:schemeClr val="bg1"/>
                </a:solidFill>
              </a:rPr>
              <a:t>23,  Nguyễn Huệ, Quận 1</a:t>
            </a:r>
            <a:endParaRPr lang="vi-VN" sz="1200" b="1" noProof="1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74" y="5105400"/>
            <a:ext cx="237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noProof="1" smtClean="0">
                <a:solidFill>
                  <a:schemeClr val="bg1"/>
                </a:solidFill>
              </a:rPr>
              <a:t>ATM VietinBank</a:t>
            </a:r>
          </a:p>
          <a:p>
            <a:r>
              <a:rPr lang="vi-VN" sz="1200" b="1" noProof="1" smtClean="0">
                <a:solidFill>
                  <a:schemeClr val="bg1"/>
                </a:solidFill>
              </a:rPr>
              <a:t>23,  Nguyễn Huệ, Quận 1</a:t>
            </a:r>
            <a:endParaRPr lang="vi-VN" sz="1200" b="1" noProof="1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7400" y="5879068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noProof="1" smtClean="0">
                <a:solidFill>
                  <a:schemeClr val="bg1"/>
                </a:solidFill>
              </a:rPr>
              <a:t>ATM VietinBank</a:t>
            </a:r>
          </a:p>
        </p:txBody>
      </p:sp>
      <p:pic>
        <p:nvPicPr>
          <p:cNvPr id="27" name="Picture 8" descr="C:\Users\TUAN-NGUYEN\Desktop\atm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21525"/>
            <a:ext cx="828674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TUAN-NGUYEN\Desktop\atm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3131"/>
            <a:ext cx="828674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TUAN-NGUYEN\Desktop\atm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97" y="2857993"/>
            <a:ext cx="828674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TUAN-NGUYEN\Desktop\atm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97" y="3609090"/>
            <a:ext cx="828674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TUAN-NGUYEN\Desktop\atm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3400"/>
            <a:ext cx="828674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TUAN-NGUYEN\Desktop\atm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97" y="5138738"/>
            <a:ext cx="828674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5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554" y="159603"/>
            <a:ext cx="578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noProof="1" smtClean="0"/>
              <a:t>Màn hình dẫn đường</a:t>
            </a:r>
            <a:endParaRPr lang="vi-VN" sz="4000" b="1" noProof="1"/>
          </a:p>
        </p:txBody>
      </p:sp>
      <p:grpSp>
        <p:nvGrpSpPr>
          <p:cNvPr id="5" name="Group 4"/>
          <p:cNvGrpSpPr/>
          <p:nvPr/>
        </p:nvGrpSpPr>
        <p:grpSpPr>
          <a:xfrm>
            <a:off x="1514475" y="990600"/>
            <a:ext cx="3743325" cy="5715000"/>
            <a:chOff x="4714875" y="990600"/>
            <a:chExt cx="3743325" cy="5715000"/>
          </a:xfrm>
        </p:grpSpPr>
        <p:grpSp>
          <p:nvGrpSpPr>
            <p:cNvPr id="6" name="Group 5"/>
            <p:cNvGrpSpPr/>
            <p:nvPr/>
          </p:nvGrpSpPr>
          <p:grpSpPr>
            <a:xfrm>
              <a:off x="4714875" y="990600"/>
              <a:ext cx="3743325" cy="5715000"/>
              <a:chOff x="2505075" y="1219200"/>
              <a:chExt cx="3743325" cy="5486400"/>
            </a:xfrm>
          </p:grpSpPr>
          <p:pic>
            <p:nvPicPr>
              <p:cNvPr id="16" name="Picture 3" descr="C:\Users\TUAN-NGUYEN\Desktop\Captur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5075" y="1219200"/>
                <a:ext cx="3743325" cy="548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2603863" y="1624148"/>
                <a:ext cx="3492137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b="1" noProof="1" smtClean="0">
                    <a:solidFill>
                      <a:schemeClr val="bg1"/>
                    </a:solidFill>
                  </a:rPr>
                  <a:t>MapPro v1.0</a:t>
                </a:r>
                <a:endParaRPr lang="vi-VN" sz="1400" b="1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4926439" y="2768543"/>
              <a:ext cx="3379361" cy="381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26438" y="3836126"/>
              <a:ext cx="3379362" cy="381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2311343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 noProof="1" smtClean="0">
                  <a:solidFill>
                    <a:schemeClr val="bg1"/>
                  </a:solidFill>
                </a:rPr>
                <a:t>Từ</a:t>
              </a:r>
              <a:endParaRPr lang="vi-VN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7340" y="3390594"/>
              <a:ext cx="529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noProof="1" smtClean="0">
                  <a:solidFill>
                    <a:schemeClr val="bg1"/>
                  </a:solidFill>
                </a:rPr>
                <a:t>Đến</a:t>
              </a:r>
              <a:endParaRPr lang="en-US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867400" y="5257800"/>
              <a:ext cx="1285875" cy="5334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noProof="1" smtClean="0"/>
                <a:t>Xem</a:t>
              </a:r>
              <a:endParaRPr lang="vi-VN" b="1" noProof="1"/>
            </a:p>
          </p:txBody>
        </p:sp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50" y="4543424"/>
              <a:ext cx="1238250" cy="334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4550738"/>
              <a:ext cx="1161461" cy="321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58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utin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154" y="1447800"/>
            <a:ext cx="315468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733800" y="1331867"/>
            <a:ext cx="3743325" cy="5715000"/>
            <a:chOff x="5943600" y="1331867"/>
            <a:chExt cx="3743325" cy="5715000"/>
          </a:xfrm>
        </p:grpSpPr>
        <p:grpSp>
          <p:nvGrpSpPr>
            <p:cNvPr id="9" name="Group 8"/>
            <p:cNvGrpSpPr/>
            <p:nvPr/>
          </p:nvGrpSpPr>
          <p:grpSpPr>
            <a:xfrm>
              <a:off x="5943600" y="1331867"/>
              <a:ext cx="3743325" cy="5715000"/>
              <a:chOff x="2505075" y="1219200"/>
              <a:chExt cx="3743325" cy="5486400"/>
            </a:xfrm>
          </p:grpSpPr>
          <p:pic>
            <p:nvPicPr>
              <p:cNvPr id="17" name="Picture 3" descr="C:\Users\TUAN-NGUYEN\Desktop\Captur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5075" y="1219200"/>
                <a:ext cx="3743325" cy="548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2603863" y="1624148"/>
                <a:ext cx="3492137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b="1" noProof="1" smtClean="0">
                    <a:solidFill>
                      <a:schemeClr val="bg1"/>
                    </a:solidFill>
                  </a:rPr>
                  <a:t>MapPro v1.0</a:t>
                </a:r>
                <a:endParaRPr lang="vi-VN" sz="1400" b="1" noProof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387" y="2060529"/>
              <a:ext cx="3492137" cy="4797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81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125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TUAN-NGUYEN</dc:creator>
  <cp:lastModifiedBy>TUAN-NGUYEN</cp:lastModifiedBy>
  <cp:revision>25</cp:revision>
  <dcterms:created xsi:type="dcterms:W3CDTF">2006-08-16T00:00:00Z</dcterms:created>
  <dcterms:modified xsi:type="dcterms:W3CDTF">2011-10-06T16:51:27Z</dcterms:modified>
</cp:coreProperties>
</file>