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Đỗ </a:t>
            </a:r>
            <a:r>
              <a:rPr lang="en-US" dirty="0" err="1"/>
              <a:t>ngọc</a:t>
            </a:r>
            <a:r>
              <a:rPr lang="en-US" dirty="0"/>
              <a:t> Hùng – </a:t>
            </a:r>
            <a:r>
              <a:rPr lang="en-US" dirty="0" err="1"/>
              <a:t>k58clc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4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624215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check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1941342"/>
            <a:ext cx="9603274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4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nữa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lòng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69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96979" y="2603559"/>
            <a:ext cx="101227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GIAN THEO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=))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1915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natural language processing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518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58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viet.jnlp.org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2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giềng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7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 code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N-gram.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N-gram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19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Boot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 Extension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00" y="798973"/>
            <a:ext cx="5943600" cy="2406518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800" y="3205491"/>
            <a:ext cx="6013450" cy="246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WebService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Lê 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mắc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 Extension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extension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service: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check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91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665" y="521554"/>
            <a:ext cx="9605635" cy="10593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hay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2017343"/>
            <a:ext cx="4854526" cy="34415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2" y="2017343"/>
            <a:ext cx="4545183" cy="34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97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80</TotalTime>
  <Words>954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Kiểm tra chính tả tiếng việt</vt:lpstr>
      <vt:lpstr>Kiểm tra chính tả tiếng việt</vt:lpstr>
      <vt:lpstr>Công việc giải quyết</vt:lpstr>
      <vt:lpstr>Hướng tiếp cận</vt:lpstr>
      <vt:lpstr>Mô hình sử dụng</vt:lpstr>
      <vt:lpstr>Mô hình sử dụng</vt:lpstr>
      <vt:lpstr>Công nghệ sử dụng</vt:lpstr>
      <vt:lpstr>Đã đạt được</vt:lpstr>
      <vt:lpstr>Extension kiểm tra lỗi chính tả ngay khi bạn gõ một đoạn text , đoạn mail hay làm một văn bản trên nền web</vt:lpstr>
      <vt:lpstr>Extension check lỗi chính tả trên nội dung của một trang, khi load một trang web bất kỳ</vt:lpstr>
      <vt:lpstr>Lời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tra chính tả tiếng việt</dc:title>
  <dc:creator>Hùng Đỗ Ngọc</dc:creator>
  <cp:lastModifiedBy>Hùng Đỗ Ngọc</cp:lastModifiedBy>
  <cp:revision>9</cp:revision>
  <dcterms:created xsi:type="dcterms:W3CDTF">2017-02-04T09:58:22Z</dcterms:created>
  <dcterms:modified xsi:type="dcterms:W3CDTF">2017-02-04T11:19:08Z</dcterms:modified>
</cp:coreProperties>
</file>