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5"/>
  </p:notesMasterIdLst>
  <p:sldIdLst>
    <p:sldId id="256" r:id="rId2"/>
    <p:sldId id="259" r:id="rId3"/>
    <p:sldId id="277" r:id="rId4"/>
    <p:sldId id="264" r:id="rId5"/>
    <p:sldId id="314" r:id="rId6"/>
    <p:sldId id="276" r:id="rId7"/>
    <p:sldId id="261" r:id="rId8"/>
    <p:sldId id="279" r:id="rId9"/>
    <p:sldId id="280" r:id="rId10"/>
    <p:sldId id="287" r:id="rId11"/>
    <p:sldId id="315" r:id="rId12"/>
    <p:sldId id="289" r:id="rId13"/>
    <p:sldId id="316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E1F94-9D60-40A1-8A9C-303EA3CA669D}">
  <a:tblStyle styleId="{619E1F94-9D60-40A1-8A9C-303EA3CA66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ace7fa64f5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3" name="Google Shape;3163;gace7fa64f5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602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gad97bcf635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1" name="Google Shape;3241;gad97bcf635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010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26e00b28b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26e00b28b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ace7fa64f5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ace7fa64f5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92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ace7fa64f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ace7fa64f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ace7fa64f5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ace7fa64f5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6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4815309" y="1579008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4815300" y="2777674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3873077" y="-586805"/>
            <a:ext cx="6137522" cy="6223558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4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810050" y="1975979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1"/>
          </p:nvPr>
        </p:nvSpPr>
        <p:spPr>
          <a:xfrm>
            <a:off x="4810050" y="2534964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/>
          <p:nvPr/>
        </p:nvSpPr>
        <p:spPr>
          <a:xfrm rot="-4546338">
            <a:off x="3291820" y="-1265711"/>
            <a:ext cx="9413075" cy="6480182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8960560">
            <a:off x="3895755" y="-250865"/>
            <a:ext cx="9413004" cy="7136681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4815300" y="3159224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4094251" y="285751"/>
            <a:ext cx="8875013" cy="6109795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9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2259475"/>
            <a:ext cx="18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 idx="2"/>
          </p:nvPr>
        </p:nvSpPr>
        <p:spPr>
          <a:xfrm>
            <a:off x="2302750" y="3648183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2302750" y="4016933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 idx="3"/>
          </p:nvPr>
        </p:nvSpPr>
        <p:spPr>
          <a:xfrm>
            <a:off x="3566623" y="488950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4"/>
          </p:nvPr>
        </p:nvSpPr>
        <p:spPr>
          <a:xfrm>
            <a:off x="3566623" y="830095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 idx="5"/>
          </p:nvPr>
        </p:nvSpPr>
        <p:spPr>
          <a:xfrm>
            <a:off x="4749702" y="3647822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6"/>
          </p:nvPr>
        </p:nvSpPr>
        <p:spPr>
          <a:xfrm>
            <a:off x="4749702" y="3988966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7"/>
          </p:nvPr>
        </p:nvSpPr>
        <p:spPr>
          <a:xfrm>
            <a:off x="5998592" y="488949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8"/>
          </p:nvPr>
        </p:nvSpPr>
        <p:spPr>
          <a:xfrm>
            <a:off x="5853850" y="830095"/>
            <a:ext cx="17802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 idx="9"/>
          </p:nvPr>
        </p:nvSpPr>
        <p:spPr>
          <a:xfrm>
            <a:off x="7196642" y="3647817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13"/>
          </p:nvPr>
        </p:nvSpPr>
        <p:spPr>
          <a:xfrm>
            <a:off x="7196642" y="3988963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4815309" y="187170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4815300" y="3065475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/>
          <p:nvPr/>
        </p:nvSpPr>
        <p:spPr>
          <a:xfrm rot="10799903">
            <a:off x="4287249" y="-1668273"/>
            <a:ext cx="6680951" cy="656419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2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3397188" y="289120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3397188" y="3250467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 idx="3"/>
          </p:nvPr>
        </p:nvSpPr>
        <p:spPr>
          <a:xfrm>
            <a:off x="778718" y="289121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4"/>
          </p:nvPr>
        </p:nvSpPr>
        <p:spPr>
          <a:xfrm>
            <a:off x="778718" y="3250468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 idx="5"/>
          </p:nvPr>
        </p:nvSpPr>
        <p:spPr>
          <a:xfrm>
            <a:off x="6124185" y="2891207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6"/>
          </p:nvPr>
        </p:nvSpPr>
        <p:spPr>
          <a:xfrm>
            <a:off x="6124185" y="3250466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2" r:id="rId5"/>
    <p:sldLayoutId id="2147483669" r:id="rId6"/>
    <p:sldLayoutId id="2147483670" r:id="rId7"/>
    <p:sldLayoutId id="2147483672" r:id="rId8"/>
    <p:sldLayoutId id="2147483673" r:id="rId9"/>
    <p:sldLayoutId id="2147483676" r:id="rId10"/>
    <p:sldLayoutId id="2147483677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bhs/open-sesam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5833296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 PROCESSING</a:t>
            </a:r>
            <a:endParaRPr dirty="0"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members: Hung Nguyen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Advisor: Nan </a:t>
            </a:r>
            <a:r>
              <a:rPr lang="en-US" dirty="0" err="1"/>
              <a:t>Niu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71"/>
          <p:cNvSpPr/>
          <p:nvPr/>
        </p:nvSpPr>
        <p:spPr>
          <a:xfrm>
            <a:off x="3110373" y="903607"/>
            <a:ext cx="914916" cy="1113652"/>
          </a:xfrm>
          <a:custGeom>
            <a:avLst/>
            <a:gdLst/>
            <a:ahLst/>
            <a:cxnLst/>
            <a:rect l="l" t="t" r="r" b="b"/>
            <a:pathLst>
              <a:path w="9792" h="11919" extrusionOk="0">
                <a:moveTo>
                  <a:pt x="7760" y="1"/>
                </a:moveTo>
                <a:cubicBezTo>
                  <a:pt x="7760" y="1"/>
                  <a:pt x="1" y="2841"/>
                  <a:pt x="1608" y="11918"/>
                </a:cubicBezTo>
                <a:cubicBezTo>
                  <a:pt x="1608" y="11918"/>
                  <a:pt x="9791" y="8462"/>
                  <a:pt x="77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71"/>
          <p:cNvSpPr/>
          <p:nvPr/>
        </p:nvSpPr>
        <p:spPr>
          <a:xfrm>
            <a:off x="3315929" y="1299959"/>
            <a:ext cx="753366" cy="640497"/>
          </a:xfrm>
          <a:custGeom>
            <a:avLst/>
            <a:gdLst/>
            <a:ahLst/>
            <a:cxnLst/>
            <a:rect l="l" t="t" r="r" b="b"/>
            <a:pathLst>
              <a:path w="8063" h="6855" extrusionOk="0">
                <a:moveTo>
                  <a:pt x="7979" y="0"/>
                </a:moveTo>
                <a:cubicBezTo>
                  <a:pt x="7216" y="0"/>
                  <a:pt x="1445" y="221"/>
                  <a:pt x="1" y="6855"/>
                </a:cubicBezTo>
                <a:cubicBezTo>
                  <a:pt x="1" y="6855"/>
                  <a:pt x="6999" y="6782"/>
                  <a:pt x="8062" y="1"/>
                </a:cubicBezTo>
                <a:cubicBezTo>
                  <a:pt x="8062" y="1"/>
                  <a:pt x="8033" y="0"/>
                  <a:pt x="79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71"/>
          <p:cNvSpPr/>
          <p:nvPr/>
        </p:nvSpPr>
        <p:spPr>
          <a:xfrm>
            <a:off x="1384823" y="2965813"/>
            <a:ext cx="699081" cy="818864"/>
          </a:xfrm>
          <a:custGeom>
            <a:avLst/>
            <a:gdLst/>
            <a:ahLst/>
            <a:cxnLst/>
            <a:rect l="l" t="t" r="r" b="b"/>
            <a:pathLst>
              <a:path w="7482" h="8764" extrusionOk="0">
                <a:moveTo>
                  <a:pt x="1402" y="0"/>
                </a:moveTo>
                <a:lnTo>
                  <a:pt x="1402" y="0"/>
                </a:lnTo>
                <a:cubicBezTo>
                  <a:pt x="0" y="6128"/>
                  <a:pt x="6418" y="8763"/>
                  <a:pt x="6418" y="8763"/>
                </a:cubicBezTo>
                <a:cubicBezTo>
                  <a:pt x="7482" y="2188"/>
                  <a:pt x="1403" y="1"/>
                  <a:pt x="14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71"/>
          <p:cNvSpPr/>
          <p:nvPr/>
        </p:nvSpPr>
        <p:spPr>
          <a:xfrm>
            <a:off x="1342964" y="3250417"/>
            <a:ext cx="596396" cy="476612"/>
          </a:xfrm>
          <a:custGeom>
            <a:avLst/>
            <a:gdLst/>
            <a:ahLst/>
            <a:cxnLst/>
            <a:rect l="l" t="t" r="r" b="b"/>
            <a:pathLst>
              <a:path w="6383" h="5101" extrusionOk="0">
                <a:moveTo>
                  <a:pt x="16" y="0"/>
                </a:moveTo>
                <a:cubicBezTo>
                  <a:pt x="6" y="0"/>
                  <a:pt x="1" y="0"/>
                  <a:pt x="1" y="0"/>
                </a:cubicBezTo>
                <a:cubicBezTo>
                  <a:pt x="954" y="4933"/>
                  <a:pt x="6371" y="5100"/>
                  <a:pt x="6383" y="5101"/>
                </a:cubicBezTo>
                <a:lnTo>
                  <a:pt x="6383" y="5101"/>
                </a:lnTo>
                <a:cubicBezTo>
                  <a:pt x="5083" y="80"/>
                  <a:pt x="316" y="0"/>
                  <a:pt x="16" y="0"/>
                </a:cubicBezTo>
                <a:close/>
                <a:moveTo>
                  <a:pt x="6383" y="5101"/>
                </a:moveTo>
                <a:cubicBezTo>
                  <a:pt x="6383" y="5101"/>
                  <a:pt x="6383" y="5101"/>
                  <a:pt x="6383" y="5101"/>
                </a:cubicBezTo>
                <a:cubicBezTo>
                  <a:pt x="6383" y="5101"/>
                  <a:pt x="6383" y="5101"/>
                  <a:pt x="6383" y="5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71"/>
          <p:cNvSpPr/>
          <p:nvPr/>
        </p:nvSpPr>
        <p:spPr>
          <a:xfrm>
            <a:off x="2458760" y="903607"/>
            <a:ext cx="546688" cy="640497"/>
          </a:xfrm>
          <a:custGeom>
            <a:avLst/>
            <a:gdLst/>
            <a:ahLst/>
            <a:cxnLst/>
            <a:rect l="l" t="t" r="r" b="b"/>
            <a:pathLst>
              <a:path w="5851" h="6855" extrusionOk="0">
                <a:moveTo>
                  <a:pt x="1910" y="1"/>
                </a:moveTo>
                <a:lnTo>
                  <a:pt x="1910" y="1"/>
                </a:lnTo>
                <a:cubicBezTo>
                  <a:pt x="1910" y="1"/>
                  <a:pt x="1" y="3990"/>
                  <a:pt x="4026" y="6854"/>
                </a:cubicBezTo>
                <a:cubicBezTo>
                  <a:pt x="4026" y="6854"/>
                  <a:pt x="5851" y="2466"/>
                  <a:pt x="19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71"/>
          <p:cNvSpPr/>
          <p:nvPr/>
        </p:nvSpPr>
        <p:spPr>
          <a:xfrm>
            <a:off x="1106948" y="4161783"/>
            <a:ext cx="3225470" cy="216956"/>
          </a:xfrm>
          <a:custGeom>
            <a:avLst/>
            <a:gdLst/>
            <a:ahLst/>
            <a:cxnLst/>
            <a:rect l="l" t="t" r="r" b="b"/>
            <a:pathLst>
              <a:path w="34521" h="2322" extrusionOk="0">
                <a:moveTo>
                  <a:pt x="17261" y="0"/>
                </a:moveTo>
                <a:cubicBezTo>
                  <a:pt x="7724" y="0"/>
                  <a:pt x="1" y="520"/>
                  <a:pt x="1" y="1161"/>
                </a:cubicBezTo>
                <a:cubicBezTo>
                  <a:pt x="1" y="1801"/>
                  <a:pt x="7724" y="2321"/>
                  <a:pt x="17261" y="2321"/>
                </a:cubicBezTo>
                <a:cubicBezTo>
                  <a:pt x="26797" y="2321"/>
                  <a:pt x="34521" y="1801"/>
                  <a:pt x="34521" y="1161"/>
                </a:cubicBezTo>
                <a:cubicBezTo>
                  <a:pt x="34521" y="520"/>
                  <a:pt x="26797" y="0"/>
                  <a:pt x="172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71"/>
          <p:cNvSpPr/>
          <p:nvPr/>
        </p:nvSpPr>
        <p:spPr>
          <a:xfrm>
            <a:off x="2759153" y="4238586"/>
            <a:ext cx="93" cy="9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FF9D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71"/>
          <p:cNvSpPr/>
          <p:nvPr/>
        </p:nvSpPr>
        <p:spPr>
          <a:xfrm>
            <a:off x="1882829" y="1235676"/>
            <a:ext cx="1862346" cy="3003001"/>
          </a:xfrm>
          <a:custGeom>
            <a:avLst/>
            <a:gdLst/>
            <a:ahLst/>
            <a:cxnLst/>
            <a:rect l="l" t="t" r="r" b="b"/>
            <a:pathLst>
              <a:path w="19932" h="32140" extrusionOk="0">
                <a:moveTo>
                  <a:pt x="7132" y="0"/>
                </a:moveTo>
                <a:lnTo>
                  <a:pt x="6974" y="290"/>
                </a:lnTo>
                <a:lnTo>
                  <a:pt x="6769" y="677"/>
                </a:lnTo>
                <a:cubicBezTo>
                  <a:pt x="6745" y="689"/>
                  <a:pt x="6709" y="701"/>
                  <a:pt x="6684" y="713"/>
                </a:cubicBezTo>
                <a:cubicBezTo>
                  <a:pt x="6334" y="907"/>
                  <a:pt x="6008" y="1112"/>
                  <a:pt x="5693" y="1354"/>
                </a:cubicBezTo>
                <a:cubicBezTo>
                  <a:pt x="5464" y="1535"/>
                  <a:pt x="5234" y="1729"/>
                  <a:pt x="5028" y="1934"/>
                </a:cubicBezTo>
                <a:cubicBezTo>
                  <a:pt x="4569" y="2357"/>
                  <a:pt x="4146" y="2841"/>
                  <a:pt x="3771" y="3348"/>
                </a:cubicBezTo>
                <a:cubicBezTo>
                  <a:pt x="3638" y="3530"/>
                  <a:pt x="3506" y="3723"/>
                  <a:pt x="3373" y="3916"/>
                </a:cubicBezTo>
                <a:cubicBezTo>
                  <a:pt x="3228" y="4170"/>
                  <a:pt x="3070" y="4412"/>
                  <a:pt x="2925" y="4678"/>
                </a:cubicBezTo>
                <a:cubicBezTo>
                  <a:pt x="2732" y="4992"/>
                  <a:pt x="2563" y="5331"/>
                  <a:pt x="2406" y="5669"/>
                </a:cubicBezTo>
                <a:cubicBezTo>
                  <a:pt x="2309" y="5862"/>
                  <a:pt x="2212" y="6056"/>
                  <a:pt x="2128" y="6249"/>
                </a:cubicBezTo>
                <a:cubicBezTo>
                  <a:pt x="1874" y="6817"/>
                  <a:pt x="1656" y="7397"/>
                  <a:pt x="1463" y="8002"/>
                </a:cubicBezTo>
                <a:cubicBezTo>
                  <a:pt x="1390" y="8183"/>
                  <a:pt x="1330" y="8377"/>
                  <a:pt x="1269" y="8570"/>
                </a:cubicBezTo>
                <a:cubicBezTo>
                  <a:pt x="1088" y="9198"/>
                  <a:pt x="919" y="9839"/>
                  <a:pt x="786" y="10504"/>
                </a:cubicBezTo>
                <a:cubicBezTo>
                  <a:pt x="750" y="10685"/>
                  <a:pt x="701" y="10878"/>
                  <a:pt x="677" y="11072"/>
                </a:cubicBezTo>
                <a:cubicBezTo>
                  <a:pt x="593" y="11471"/>
                  <a:pt x="532" y="11882"/>
                  <a:pt x="484" y="12281"/>
                </a:cubicBezTo>
                <a:lnTo>
                  <a:pt x="25" y="13127"/>
                </a:lnTo>
                <a:lnTo>
                  <a:pt x="0" y="13187"/>
                </a:lnTo>
                <a:lnTo>
                  <a:pt x="0" y="18989"/>
                </a:lnTo>
                <a:lnTo>
                  <a:pt x="49" y="19085"/>
                </a:lnTo>
                <a:lnTo>
                  <a:pt x="496" y="19919"/>
                </a:lnTo>
                <a:cubicBezTo>
                  <a:pt x="544" y="20330"/>
                  <a:pt x="617" y="20729"/>
                  <a:pt x="701" y="21128"/>
                </a:cubicBezTo>
                <a:cubicBezTo>
                  <a:pt x="738" y="21322"/>
                  <a:pt x="774" y="21515"/>
                  <a:pt x="810" y="21708"/>
                </a:cubicBezTo>
                <a:cubicBezTo>
                  <a:pt x="955" y="22361"/>
                  <a:pt x="1124" y="23002"/>
                  <a:pt x="1318" y="23630"/>
                </a:cubicBezTo>
                <a:cubicBezTo>
                  <a:pt x="1378" y="23824"/>
                  <a:pt x="1439" y="24017"/>
                  <a:pt x="1499" y="24210"/>
                </a:cubicBezTo>
                <a:cubicBezTo>
                  <a:pt x="1705" y="24803"/>
                  <a:pt x="1922" y="25383"/>
                  <a:pt x="2188" y="25951"/>
                </a:cubicBezTo>
                <a:cubicBezTo>
                  <a:pt x="2273" y="26144"/>
                  <a:pt x="2357" y="26338"/>
                  <a:pt x="2454" y="26519"/>
                </a:cubicBezTo>
                <a:cubicBezTo>
                  <a:pt x="2599" y="26821"/>
                  <a:pt x="2756" y="27123"/>
                  <a:pt x="2925" y="27413"/>
                </a:cubicBezTo>
                <a:cubicBezTo>
                  <a:pt x="3095" y="27703"/>
                  <a:pt x="3264" y="27981"/>
                  <a:pt x="3445" y="28247"/>
                </a:cubicBezTo>
                <a:cubicBezTo>
                  <a:pt x="3578" y="28453"/>
                  <a:pt x="3711" y="28634"/>
                  <a:pt x="3844" y="28827"/>
                </a:cubicBezTo>
                <a:cubicBezTo>
                  <a:pt x="4219" y="29335"/>
                  <a:pt x="4642" y="29807"/>
                  <a:pt x="5101" y="30242"/>
                </a:cubicBezTo>
                <a:cubicBezTo>
                  <a:pt x="5319" y="30447"/>
                  <a:pt x="5548" y="30641"/>
                  <a:pt x="5778" y="30810"/>
                </a:cubicBezTo>
                <a:cubicBezTo>
                  <a:pt x="6092" y="31051"/>
                  <a:pt x="6406" y="31257"/>
                  <a:pt x="6757" y="31438"/>
                </a:cubicBezTo>
                <a:lnTo>
                  <a:pt x="6974" y="31861"/>
                </a:lnTo>
                <a:lnTo>
                  <a:pt x="7059" y="32006"/>
                </a:lnTo>
                <a:lnTo>
                  <a:pt x="7132" y="32139"/>
                </a:lnTo>
                <a:lnTo>
                  <a:pt x="10806" y="32139"/>
                </a:lnTo>
                <a:cubicBezTo>
                  <a:pt x="11181" y="32139"/>
                  <a:pt x="11555" y="32091"/>
                  <a:pt x="11918" y="32006"/>
                </a:cubicBezTo>
                <a:cubicBezTo>
                  <a:pt x="12111" y="31970"/>
                  <a:pt x="12293" y="31922"/>
                  <a:pt x="12474" y="31861"/>
                </a:cubicBezTo>
                <a:cubicBezTo>
                  <a:pt x="12812" y="31753"/>
                  <a:pt x="13139" y="31607"/>
                  <a:pt x="13441" y="31438"/>
                </a:cubicBezTo>
                <a:cubicBezTo>
                  <a:pt x="13791" y="31257"/>
                  <a:pt x="14118" y="31051"/>
                  <a:pt x="14432" y="30810"/>
                </a:cubicBezTo>
                <a:cubicBezTo>
                  <a:pt x="14662" y="30628"/>
                  <a:pt x="14891" y="30435"/>
                  <a:pt x="15097" y="30242"/>
                </a:cubicBezTo>
                <a:cubicBezTo>
                  <a:pt x="15568" y="29807"/>
                  <a:pt x="15991" y="29323"/>
                  <a:pt x="16354" y="28815"/>
                </a:cubicBezTo>
                <a:cubicBezTo>
                  <a:pt x="16499" y="28634"/>
                  <a:pt x="16632" y="28441"/>
                  <a:pt x="16765" y="28247"/>
                </a:cubicBezTo>
                <a:cubicBezTo>
                  <a:pt x="16922" y="28006"/>
                  <a:pt x="17079" y="27740"/>
                  <a:pt x="17224" y="27486"/>
                </a:cubicBezTo>
                <a:cubicBezTo>
                  <a:pt x="17405" y="27172"/>
                  <a:pt x="17587" y="26845"/>
                  <a:pt x="17744" y="26507"/>
                </a:cubicBezTo>
                <a:cubicBezTo>
                  <a:pt x="17828" y="26326"/>
                  <a:pt x="17925" y="26132"/>
                  <a:pt x="18010" y="25939"/>
                </a:cubicBezTo>
                <a:cubicBezTo>
                  <a:pt x="18264" y="25383"/>
                  <a:pt x="18481" y="24803"/>
                  <a:pt x="18687" y="24198"/>
                </a:cubicBezTo>
                <a:cubicBezTo>
                  <a:pt x="18747" y="24005"/>
                  <a:pt x="18807" y="23824"/>
                  <a:pt x="18868" y="23630"/>
                </a:cubicBezTo>
                <a:cubicBezTo>
                  <a:pt x="19061" y="22990"/>
                  <a:pt x="19218" y="22349"/>
                  <a:pt x="19363" y="21696"/>
                </a:cubicBezTo>
                <a:cubicBezTo>
                  <a:pt x="19400" y="21503"/>
                  <a:pt x="19436" y="21322"/>
                  <a:pt x="19472" y="21128"/>
                </a:cubicBezTo>
                <a:cubicBezTo>
                  <a:pt x="19605" y="20451"/>
                  <a:pt x="19702" y="19762"/>
                  <a:pt x="19774" y="19073"/>
                </a:cubicBezTo>
                <a:cubicBezTo>
                  <a:pt x="19799" y="18880"/>
                  <a:pt x="19823" y="18699"/>
                  <a:pt x="19835" y="18505"/>
                </a:cubicBezTo>
                <a:cubicBezTo>
                  <a:pt x="19895" y="17792"/>
                  <a:pt x="19932" y="17091"/>
                  <a:pt x="19932" y="16390"/>
                </a:cubicBezTo>
                <a:cubicBezTo>
                  <a:pt x="19932" y="16197"/>
                  <a:pt x="19932" y="16003"/>
                  <a:pt x="19919" y="15810"/>
                </a:cubicBezTo>
                <a:cubicBezTo>
                  <a:pt x="19907" y="15097"/>
                  <a:pt x="19871" y="14396"/>
                  <a:pt x="19811" y="13695"/>
                </a:cubicBezTo>
                <a:cubicBezTo>
                  <a:pt x="19799" y="13501"/>
                  <a:pt x="19774" y="13308"/>
                  <a:pt x="19750" y="13115"/>
                </a:cubicBezTo>
                <a:cubicBezTo>
                  <a:pt x="19690" y="12426"/>
                  <a:pt x="19581" y="11737"/>
                  <a:pt x="19448" y="11060"/>
                </a:cubicBezTo>
                <a:cubicBezTo>
                  <a:pt x="19424" y="10866"/>
                  <a:pt x="19376" y="10685"/>
                  <a:pt x="19339" y="10492"/>
                </a:cubicBezTo>
                <a:cubicBezTo>
                  <a:pt x="19194" y="9839"/>
                  <a:pt x="19037" y="9186"/>
                  <a:pt x="18844" y="8558"/>
                </a:cubicBezTo>
                <a:cubicBezTo>
                  <a:pt x="18783" y="8364"/>
                  <a:pt x="18723" y="8183"/>
                  <a:pt x="18662" y="7990"/>
                </a:cubicBezTo>
                <a:cubicBezTo>
                  <a:pt x="18457" y="7385"/>
                  <a:pt x="18227" y="6805"/>
                  <a:pt x="17973" y="6237"/>
                </a:cubicBezTo>
                <a:cubicBezTo>
                  <a:pt x="17889" y="6044"/>
                  <a:pt x="17804" y="5850"/>
                  <a:pt x="17708" y="5669"/>
                </a:cubicBezTo>
                <a:cubicBezTo>
                  <a:pt x="17550" y="5343"/>
                  <a:pt x="17381" y="5028"/>
                  <a:pt x="17224" y="4738"/>
                </a:cubicBezTo>
                <a:cubicBezTo>
                  <a:pt x="17055" y="4448"/>
                  <a:pt x="16886" y="4182"/>
                  <a:pt x="16716" y="3916"/>
                </a:cubicBezTo>
                <a:cubicBezTo>
                  <a:pt x="16583" y="3723"/>
                  <a:pt x="16451" y="3530"/>
                  <a:pt x="16318" y="3348"/>
                </a:cubicBezTo>
                <a:cubicBezTo>
                  <a:pt x="15943" y="2841"/>
                  <a:pt x="15520" y="2357"/>
                  <a:pt x="15061" y="1934"/>
                </a:cubicBezTo>
                <a:cubicBezTo>
                  <a:pt x="14843" y="1729"/>
                  <a:pt x="14625" y="1535"/>
                  <a:pt x="14396" y="1354"/>
                </a:cubicBezTo>
                <a:cubicBezTo>
                  <a:pt x="14082" y="1112"/>
                  <a:pt x="13743" y="907"/>
                  <a:pt x="13405" y="713"/>
                </a:cubicBezTo>
                <a:cubicBezTo>
                  <a:pt x="13090" y="544"/>
                  <a:pt x="12752" y="399"/>
                  <a:pt x="12414" y="290"/>
                </a:cubicBezTo>
                <a:cubicBezTo>
                  <a:pt x="12244" y="230"/>
                  <a:pt x="12075" y="182"/>
                  <a:pt x="11906" y="145"/>
                </a:cubicBezTo>
                <a:cubicBezTo>
                  <a:pt x="11531" y="61"/>
                  <a:pt x="11156" y="12"/>
                  <a:pt x="107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71"/>
          <p:cNvSpPr/>
          <p:nvPr/>
        </p:nvSpPr>
        <p:spPr>
          <a:xfrm>
            <a:off x="2508468" y="1236797"/>
            <a:ext cx="627977" cy="66713"/>
          </a:xfrm>
          <a:custGeom>
            <a:avLst/>
            <a:gdLst/>
            <a:ahLst/>
            <a:cxnLst/>
            <a:rect l="l" t="t" r="r" b="b"/>
            <a:pathLst>
              <a:path w="6721" h="714" extrusionOk="0">
                <a:moveTo>
                  <a:pt x="448" y="0"/>
                </a:moveTo>
                <a:lnTo>
                  <a:pt x="363" y="145"/>
                </a:lnTo>
                <a:lnTo>
                  <a:pt x="291" y="290"/>
                </a:lnTo>
                <a:lnTo>
                  <a:pt x="85" y="677"/>
                </a:lnTo>
                <a:cubicBezTo>
                  <a:pt x="49" y="689"/>
                  <a:pt x="25" y="701"/>
                  <a:pt x="0" y="714"/>
                </a:cubicBezTo>
                <a:lnTo>
                  <a:pt x="6721" y="714"/>
                </a:lnTo>
                <a:cubicBezTo>
                  <a:pt x="6406" y="544"/>
                  <a:pt x="6068" y="399"/>
                  <a:pt x="5730" y="290"/>
                </a:cubicBezTo>
                <a:cubicBezTo>
                  <a:pt x="5560" y="230"/>
                  <a:pt x="5391" y="182"/>
                  <a:pt x="5222" y="145"/>
                </a:cubicBezTo>
                <a:cubicBezTo>
                  <a:pt x="4847" y="61"/>
                  <a:pt x="4473" y="12"/>
                  <a:pt x="4086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71"/>
          <p:cNvSpPr/>
          <p:nvPr/>
        </p:nvSpPr>
        <p:spPr>
          <a:xfrm>
            <a:off x="2353740" y="1363308"/>
            <a:ext cx="937433" cy="54286"/>
          </a:xfrm>
          <a:custGeom>
            <a:avLst/>
            <a:gdLst/>
            <a:ahLst/>
            <a:cxnLst/>
            <a:rect l="l" t="t" r="r" b="b"/>
            <a:pathLst>
              <a:path w="10033" h="581" extrusionOk="0">
                <a:moveTo>
                  <a:pt x="665" y="0"/>
                </a:moveTo>
                <a:cubicBezTo>
                  <a:pt x="436" y="181"/>
                  <a:pt x="206" y="375"/>
                  <a:pt x="1" y="580"/>
                </a:cubicBezTo>
                <a:lnTo>
                  <a:pt x="10033" y="580"/>
                </a:lnTo>
                <a:cubicBezTo>
                  <a:pt x="9815" y="375"/>
                  <a:pt x="9597" y="181"/>
                  <a:pt x="9368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3175;p71"/>
          <p:cNvSpPr/>
          <p:nvPr/>
        </p:nvSpPr>
        <p:spPr>
          <a:xfrm>
            <a:off x="2199012" y="1549617"/>
            <a:ext cx="1246890" cy="53165"/>
          </a:xfrm>
          <a:custGeom>
            <a:avLst/>
            <a:gdLst/>
            <a:ahLst/>
            <a:cxnLst/>
            <a:rect l="l" t="t" r="r" b="b"/>
            <a:pathLst>
              <a:path w="13345" h="569" extrusionOk="0">
                <a:moveTo>
                  <a:pt x="400" y="0"/>
                </a:moveTo>
                <a:cubicBezTo>
                  <a:pt x="267" y="182"/>
                  <a:pt x="134" y="375"/>
                  <a:pt x="1" y="569"/>
                </a:cubicBezTo>
                <a:lnTo>
                  <a:pt x="13345" y="569"/>
                </a:lnTo>
                <a:cubicBezTo>
                  <a:pt x="13212" y="375"/>
                  <a:pt x="13079" y="182"/>
                  <a:pt x="12946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71"/>
          <p:cNvSpPr/>
          <p:nvPr/>
        </p:nvSpPr>
        <p:spPr>
          <a:xfrm>
            <a:off x="2082686" y="1766480"/>
            <a:ext cx="1481786" cy="53165"/>
          </a:xfrm>
          <a:custGeom>
            <a:avLst/>
            <a:gdLst/>
            <a:ahLst/>
            <a:cxnLst/>
            <a:rect l="l" t="t" r="r" b="b"/>
            <a:pathLst>
              <a:path w="15859" h="569" extrusionOk="0">
                <a:moveTo>
                  <a:pt x="267" y="0"/>
                </a:moveTo>
                <a:cubicBezTo>
                  <a:pt x="170" y="181"/>
                  <a:pt x="73" y="375"/>
                  <a:pt x="1" y="568"/>
                </a:cubicBezTo>
                <a:lnTo>
                  <a:pt x="15859" y="568"/>
                </a:lnTo>
                <a:cubicBezTo>
                  <a:pt x="15762" y="375"/>
                  <a:pt x="15677" y="181"/>
                  <a:pt x="15581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71"/>
          <p:cNvSpPr/>
          <p:nvPr/>
        </p:nvSpPr>
        <p:spPr>
          <a:xfrm>
            <a:off x="2002519" y="1983250"/>
            <a:ext cx="1642120" cy="53165"/>
          </a:xfrm>
          <a:custGeom>
            <a:avLst/>
            <a:gdLst/>
            <a:ahLst/>
            <a:cxnLst/>
            <a:rect l="l" t="t" r="r" b="b"/>
            <a:pathLst>
              <a:path w="17575" h="569" extrusionOk="0">
                <a:moveTo>
                  <a:pt x="182" y="1"/>
                </a:moveTo>
                <a:cubicBezTo>
                  <a:pt x="109" y="194"/>
                  <a:pt x="49" y="376"/>
                  <a:pt x="1" y="569"/>
                </a:cubicBezTo>
                <a:lnTo>
                  <a:pt x="17575" y="569"/>
                </a:lnTo>
                <a:cubicBezTo>
                  <a:pt x="17514" y="376"/>
                  <a:pt x="17454" y="194"/>
                  <a:pt x="17393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3178;p71"/>
          <p:cNvSpPr/>
          <p:nvPr/>
        </p:nvSpPr>
        <p:spPr>
          <a:xfrm>
            <a:off x="1946085" y="2217024"/>
            <a:ext cx="1756204" cy="53165"/>
          </a:xfrm>
          <a:custGeom>
            <a:avLst/>
            <a:gdLst/>
            <a:ahLst/>
            <a:cxnLst/>
            <a:rect l="l" t="t" r="r" b="b"/>
            <a:pathLst>
              <a:path w="18796" h="569" extrusionOk="0">
                <a:moveTo>
                  <a:pt x="109" y="1"/>
                </a:moveTo>
                <a:cubicBezTo>
                  <a:pt x="73" y="194"/>
                  <a:pt x="36" y="375"/>
                  <a:pt x="0" y="569"/>
                </a:cubicBezTo>
                <a:lnTo>
                  <a:pt x="18795" y="569"/>
                </a:lnTo>
                <a:cubicBezTo>
                  <a:pt x="18759" y="388"/>
                  <a:pt x="18723" y="194"/>
                  <a:pt x="18674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71"/>
          <p:cNvSpPr/>
          <p:nvPr/>
        </p:nvSpPr>
        <p:spPr>
          <a:xfrm>
            <a:off x="1881708" y="2462105"/>
            <a:ext cx="1853283" cy="54286"/>
          </a:xfrm>
          <a:custGeom>
            <a:avLst/>
            <a:gdLst/>
            <a:ahLst/>
            <a:cxnLst/>
            <a:rect l="l" t="t" r="r" b="b"/>
            <a:pathLst>
              <a:path w="19835" h="581" extrusionOk="0">
                <a:moveTo>
                  <a:pt x="37" y="1"/>
                </a:moveTo>
                <a:lnTo>
                  <a:pt x="0" y="61"/>
                </a:lnTo>
                <a:lnTo>
                  <a:pt x="0" y="581"/>
                </a:lnTo>
                <a:lnTo>
                  <a:pt x="19835" y="581"/>
                </a:lnTo>
                <a:cubicBezTo>
                  <a:pt x="19823" y="387"/>
                  <a:pt x="19811" y="194"/>
                  <a:pt x="19786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0" name="Google Shape;3180;p71"/>
          <p:cNvSpPr/>
          <p:nvPr/>
        </p:nvSpPr>
        <p:spPr>
          <a:xfrm>
            <a:off x="1881708" y="2714006"/>
            <a:ext cx="1863468" cy="53165"/>
          </a:xfrm>
          <a:custGeom>
            <a:avLst/>
            <a:gdLst/>
            <a:ahLst/>
            <a:cxnLst/>
            <a:rect l="l" t="t" r="r" b="b"/>
            <a:pathLst>
              <a:path w="19944" h="569" extrusionOk="0">
                <a:moveTo>
                  <a:pt x="0" y="0"/>
                </a:moveTo>
                <a:lnTo>
                  <a:pt x="0" y="568"/>
                </a:lnTo>
                <a:lnTo>
                  <a:pt x="19944" y="568"/>
                </a:lnTo>
                <a:cubicBezTo>
                  <a:pt x="19944" y="375"/>
                  <a:pt x="19944" y="181"/>
                  <a:pt x="19944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1" name="Google Shape;3181;p71"/>
          <p:cNvSpPr/>
          <p:nvPr/>
        </p:nvSpPr>
        <p:spPr>
          <a:xfrm>
            <a:off x="1881708" y="2964692"/>
            <a:ext cx="1854404" cy="53165"/>
          </a:xfrm>
          <a:custGeom>
            <a:avLst/>
            <a:gdLst/>
            <a:ahLst/>
            <a:cxnLst/>
            <a:rect l="l" t="t" r="r" b="b"/>
            <a:pathLst>
              <a:path w="19847" h="569" extrusionOk="0">
                <a:moveTo>
                  <a:pt x="0" y="0"/>
                </a:moveTo>
                <a:lnTo>
                  <a:pt x="0" y="472"/>
                </a:lnTo>
                <a:lnTo>
                  <a:pt x="49" y="568"/>
                </a:lnTo>
                <a:lnTo>
                  <a:pt x="19786" y="568"/>
                </a:lnTo>
                <a:cubicBezTo>
                  <a:pt x="19811" y="375"/>
                  <a:pt x="19823" y="182"/>
                  <a:pt x="19847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71"/>
          <p:cNvSpPr/>
          <p:nvPr/>
        </p:nvSpPr>
        <p:spPr>
          <a:xfrm>
            <a:off x="1948327" y="3209772"/>
            <a:ext cx="1755083" cy="53165"/>
          </a:xfrm>
          <a:custGeom>
            <a:avLst/>
            <a:gdLst/>
            <a:ahLst/>
            <a:cxnLst/>
            <a:rect l="l" t="t" r="r" b="b"/>
            <a:pathLst>
              <a:path w="18784" h="569" extrusionOk="0">
                <a:moveTo>
                  <a:pt x="0" y="0"/>
                </a:moveTo>
                <a:cubicBezTo>
                  <a:pt x="37" y="194"/>
                  <a:pt x="73" y="375"/>
                  <a:pt x="121" y="568"/>
                </a:cubicBezTo>
                <a:lnTo>
                  <a:pt x="18662" y="568"/>
                </a:lnTo>
                <a:cubicBezTo>
                  <a:pt x="18699" y="375"/>
                  <a:pt x="18735" y="194"/>
                  <a:pt x="18783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3183;p71"/>
          <p:cNvSpPr/>
          <p:nvPr/>
        </p:nvSpPr>
        <p:spPr>
          <a:xfrm>
            <a:off x="2005883" y="3442426"/>
            <a:ext cx="1639878" cy="54286"/>
          </a:xfrm>
          <a:custGeom>
            <a:avLst/>
            <a:gdLst/>
            <a:ahLst/>
            <a:cxnLst/>
            <a:rect l="l" t="t" r="r" b="b"/>
            <a:pathLst>
              <a:path w="17551" h="581" extrusionOk="0">
                <a:moveTo>
                  <a:pt x="1" y="0"/>
                </a:moveTo>
                <a:cubicBezTo>
                  <a:pt x="49" y="193"/>
                  <a:pt x="122" y="387"/>
                  <a:pt x="182" y="580"/>
                </a:cubicBezTo>
                <a:lnTo>
                  <a:pt x="17370" y="580"/>
                </a:lnTo>
                <a:cubicBezTo>
                  <a:pt x="17442" y="387"/>
                  <a:pt x="17503" y="193"/>
                  <a:pt x="17551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3184;p71"/>
          <p:cNvSpPr/>
          <p:nvPr/>
        </p:nvSpPr>
        <p:spPr>
          <a:xfrm>
            <a:off x="2087264" y="3659195"/>
            <a:ext cx="1478329" cy="53165"/>
          </a:xfrm>
          <a:custGeom>
            <a:avLst/>
            <a:gdLst/>
            <a:ahLst/>
            <a:cxnLst/>
            <a:rect l="l" t="t" r="r" b="b"/>
            <a:pathLst>
              <a:path w="15822" h="569" extrusionOk="0">
                <a:moveTo>
                  <a:pt x="0" y="1"/>
                </a:moveTo>
                <a:cubicBezTo>
                  <a:pt x="85" y="194"/>
                  <a:pt x="169" y="388"/>
                  <a:pt x="266" y="569"/>
                </a:cubicBezTo>
                <a:lnTo>
                  <a:pt x="15556" y="569"/>
                </a:lnTo>
                <a:cubicBezTo>
                  <a:pt x="15653" y="388"/>
                  <a:pt x="15737" y="194"/>
                  <a:pt x="15822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3185;p71"/>
          <p:cNvSpPr/>
          <p:nvPr/>
        </p:nvSpPr>
        <p:spPr>
          <a:xfrm>
            <a:off x="2204712" y="3874937"/>
            <a:ext cx="1244554" cy="53165"/>
          </a:xfrm>
          <a:custGeom>
            <a:avLst/>
            <a:gdLst/>
            <a:ahLst/>
            <a:cxnLst/>
            <a:rect l="l" t="t" r="r" b="b"/>
            <a:pathLst>
              <a:path w="13320" h="569" extrusionOk="0">
                <a:moveTo>
                  <a:pt x="0" y="0"/>
                </a:moveTo>
                <a:cubicBezTo>
                  <a:pt x="133" y="194"/>
                  <a:pt x="266" y="387"/>
                  <a:pt x="399" y="568"/>
                </a:cubicBezTo>
                <a:lnTo>
                  <a:pt x="12921" y="568"/>
                </a:lnTo>
                <a:cubicBezTo>
                  <a:pt x="13054" y="387"/>
                  <a:pt x="13187" y="194"/>
                  <a:pt x="13320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6" name="Google Shape;3186;p71"/>
          <p:cNvSpPr/>
          <p:nvPr/>
        </p:nvSpPr>
        <p:spPr>
          <a:xfrm>
            <a:off x="2359346" y="4061246"/>
            <a:ext cx="935191" cy="53165"/>
          </a:xfrm>
          <a:custGeom>
            <a:avLst/>
            <a:gdLst/>
            <a:ahLst/>
            <a:cxnLst/>
            <a:rect l="l" t="t" r="r" b="b"/>
            <a:pathLst>
              <a:path w="10009" h="569" extrusionOk="0">
                <a:moveTo>
                  <a:pt x="1" y="1"/>
                </a:moveTo>
                <a:cubicBezTo>
                  <a:pt x="219" y="194"/>
                  <a:pt x="448" y="387"/>
                  <a:pt x="678" y="569"/>
                </a:cubicBezTo>
                <a:lnTo>
                  <a:pt x="9332" y="569"/>
                </a:lnTo>
                <a:cubicBezTo>
                  <a:pt x="9574" y="387"/>
                  <a:pt x="9791" y="194"/>
                  <a:pt x="10009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7" name="Google Shape;3187;p71"/>
          <p:cNvSpPr/>
          <p:nvPr/>
        </p:nvSpPr>
        <p:spPr>
          <a:xfrm>
            <a:off x="2514074" y="4173088"/>
            <a:ext cx="625734" cy="65591"/>
          </a:xfrm>
          <a:custGeom>
            <a:avLst/>
            <a:gdLst/>
            <a:ahLst/>
            <a:cxnLst/>
            <a:rect l="l" t="t" r="r" b="b"/>
            <a:pathLst>
              <a:path w="6697" h="702" extrusionOk="0">
                <a:moveTo>
                  <a:pt x="1" y="0"/>
                </a:moveTo>
                <a:lnTo>
                  <a:pt x="231" y="423"/>
                </a:lnTo>
                <a:lnTo>
                  <a:pt x="315" y="568"/>
                </a:lnTo>
                <a:lnTo>
                  <a:pt x="388" y="701"/>
                </a:lnTo>
                <a:lnTo>
                  <a:pt x="4050" y="701"/>
                </a:lnTo>
                <a:cubicBezTo>
                  <a:pt x="4425" y="701"/>
                  <a:pt x="4799" y="653"/>
                  <a:pt x="5162" y="568"/>
                </a:cubicBezTo>
                <a:cubicBezTo>
                  <a:pt x="5355" y="532"/>
                  <a:pt x="5537" y="484"/>
                  <a:pt x="5718" y="423"/>
                </a:cubicBezTo>
                <a:cubicBezTo>
                  <a:pt x="6056" y="315"/>
                  <a:pt x="6383" y="169"/>
                  <a:pt x="6697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Google Shape;3188;p71"/>
          <p:cNvSpPr/>
          <p:nvPr/>
        </p:nvSpPr>
        <p:spPr>
          <a:xfrm>
            <a:off x="1595985" y="1236516"/>
            <a:ext cx="1890564" cy="3003001"/>
          </a:xfrm>
          <a:custGeom>
            <a:avLst/>
            <a:gdLst/>
            <a:ahLst/>
            <a:cxnLst/>
            <a:rect l="l" t="t" r="r" b="b"/>
            <a:pathLst>
              <a:path w="20234" h="32140" extrusionOk="0">
                <a:moveTo>
                  <a:pt x="10096" y="0"/>
                </a:moveTo>
                <a:cubicBezTo>
                  <a:pt x="7745" y="0"/>
                  <a:pt x="5396" y="1557"/>
                  <a:pt x="3602" y="4669"/>
                </a:cubicBezTo>
                <a:cubicBezTo>
                  <a:pt x="0" y="10930"/>
                  <a:pt x="0" y="21095"/>
                  <a:pt x="3602" y="27392"/>
                </a:cubicBezTo>
                <a:cubicBezTo>
                  <a:pt x="5412" y="30556"/>
                  <a:pt x="7786" y="32139"/>
                  <a:pt x="10157" y="32139"/>
                </a:cubicBezTo>
                <a:cubicBezTo>
                  <a:pt x="12506" y="32139"/>
                  <a:pt x="14852" y="30586"/>
                  <a:pt x="16644" y="27477"/>
                </a:cubicBezTo>
                <a:cubicBezTo>
                  <a:pt x="20234" y="21216"/>
                  <a:pt x="20234" y="11039"/>
                  <a:pt x="16644" y="4741"/>
                </a:cubicBezTo>
                <a:cubicBezTo>
                  <a:pt x="14836" y="1581"/>
                  <a:pt x="12465" y="0"/>
                  <a:pt x="100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3189;p71"/>
          <p:cNvSpPr/>
          <p:nvPr/>
        </p:nvSpPr>
        <p:spPr>
          <a:xfrm>
            <a:off x="1781173" y="1338454"/>
            <a:ext cx="1521309" cy="2799686"/>
          </a:xfrm>
          <a:custGeom>
            <a:avLst/>
            <a:gdLst/>
            <a:ahLst/>
            <a:cxnLst/>
            <a:rect l="l" t="t" r="r" b="b"/>
            <a:pathLst>
              <a:path w="16282" h="29964" extrusionOk="0">
                <a:moveTo>
                  <a:pt x="8111" y="0"/>
                </a:moveTo>
                <a:cubicBezTo>
                  <a:pt x="6056" y="0"/>
                  <a:pt x="4086" y="1463"/>
                  <a:pt x="2551" y="4134"/>
                </a:cubicBezTo>
                <a:cubicBezTo>
                  <a:pt x="907" y="6986"/>
                  <a:pt x="1" y="10830"/>
                  <a:pt x="1" y="14928"/>
                </a:cubicBezTo>
                <a:cubicBezTo>
                  <a:pt x="1" y="19037"/>
                  <a:pt x="907" y="22881"/>
                  <a:pt x="2551" y="25757"/>
                </a:cubicBezTo>
                <a:cubicBezTo>
                  <a:pt x="4098" y="28465"/>
                  <a:pt x="6104" y="29951"/>
                  <a:pt x="8159" y="29964"/>
                </a:cubicBezTo>
                <a:cubicBezTo>
                  <a:pt x="10214" y="29964"/>
                  <a:pt x="12196" y="28501"/>
                  <a:pt x="13731" y="25830"/>
                </a:cubicBezTo>
                <a:cubicBezTo>
                  <a:pt x="15375" y="22965"/>
                  <a:pt x="16281" y="19134"/>
                  <a:pt x="16281" y="15036"/>
                </a:cubicBezTo>
                <a:cubicBezTo>
                  <a:pt x="16281" y="10927"/>
                  <a:pt x="15375" y="7083"/>
                  <a:pt x="13719" y="4194"/>
                </a:cubicBezTo>
                <a:cubicBezTo>
                  <a:pt x="12172" y="1487"/>
                  <a:pt x="10166" y="0"/>
                  <a:pt x="8111" y="0"/>
                </a:cubicBezTo>
                <a:close/>
              </a:path>
            </a:pathLst>
          </a:custGeom>
          <a:solidFill>
            <a:srgbClr val="EF9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71"/>
          <p:cNvSpPr/>
          <p:nvPr/>
        </p:nvSpPr>
        <p:spPr>
          <a:xfrm>
            <a:off x="1878345" y="1394889"/>
            <a:ext cx="1456839" cy="2799686"/>
          </a:xfrm>
          <a:custGeom>
            <a:avLst/>
            <a:gdLst/>
            <a:ahLst/>
            <a:cxnLst/>
            <a:rect l="l" t="t" r="r" b="b"/>
            <a:pathLst>
              <a:path w="15592" h="29964" extrusionOk="0">
                <a:moveTo>
                  <a:pt x="7772" y="1"/>
                </a:moveTo>
                <a:cubicBezTo>
                  <a:pt x="5802" y="1"/>
                  <a:pt x="3916" y="1463"/>
                  <a:pt x="2442" y="4122"/>
                </a:cubicBezTo>
                <a:cubicBezTo>
                  <a:pt x="870" y="6987"/>
                  <a:pt x="0" y="10830"/>
                  <a:pt x="0" y="14928"/>
                </a:cubicBezTo>
                <a:cubicBezTo>
                  <a:pt x="0" y="19037"/>
                  <a:pt x="870" y="22881"/>
                  <a:pt x="2454" y="25758"/>
                </a:cubicBezTo>
                <a:cubicBezTo>
                  <a:pt x="3928" y="28465"/>
                  <a:pt x="5850" y="29952"/>
                  <a:pt x="7820" y="29964"/>
                </a:cubicBezTo>
                <a:cubicBezTo>
                  <a:pt x="9790" y="29964"/>
                  <a:pt x="11676" y="28501"/>
                  <a:pt x="13150" y="25830"/>
                </a:cubicBezTo>
                <a:cubicBezTo>
                  <a:pt x="14722" y="22966"/>
                  <a:pt x="15592" y="19134"/>
                  <a:pt x="15592" y="15037"/>
                </a:cubicBezTo>
                <a:cubicBezTo>
                  <a:pt x="15592" y="10927"/>
                  <a:pt x="14722" y="7083"/>
                  <a:pt x="13138" y="4195"/>
                </a:cubicBezTo>
                <a:cubicBezTo>
                  <a:pt x="11664" y="1487"/>
                  <a:pt x="9742" y="1"/>
                  <a:pt x="77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1" name="Google Shape;3191;p71"/>
          <p:cNvSpPr/>
          <p:nvPr/>
        </p:nvSpPr>
        <p:spPr>
          <a:xfrm>
            <a:off x="2044284" y="1940643"/>
            <a:ext cx="883241" cy="1664171"/>
          </a:xfrm>
          <a:custGeom>
            <a:avLst/>
            <a:gdLst/>
            <a:ahLst/>
            <a:cxnLst/>
            <a:rect l="l" t="t" r="r" b="b"/>
            <a:pathLst>
              <a:path w="9453" h="17811" extrusionOk="0">
                <a:moveTo>
                  <a:pt x="3997" y="0"/>
                </a:moveTo>
                <a:cubicBezTo>
                  <a:pt x="3950" y="0"/>
                  <a:pt x="3903" y="15"/>
                  <a:pt x="3856" y="46"/>
                </a:cubicBezTo>
                <a:cubicBezTo>
                  <a:pt x="3180" y="517"/>
                  <a:pt x="2515" y="1242"/>
                  <a:pt x="1874" y="2246"/>
                </a:cubicBezTo>
                <a:lnTo>
                  <a:pt x="1258" y="1170"/>
                </a:lnTo>
                <a:cubicBezTo>
                  <a:pt x="1197" y="1055"/>
                  <a:pt x="1113" y="998"/>
                  <a:pt x="1027" y="998"/>
                </a:cubicBezTo>
                <a:cubicBezTo>
                  <a:pt x="941" y="998"/>
                  <a:pt x="853" y="1055"/>
                  <a:pt x="786" y="1170"/>
                </a:cubicBezTo>
                <a:lnTo>
                  <a:pt x="134" y="2318"/>
                </a:lnTo>
                <a:cubicBezTo>
                  <a:pt x="1" y="2572"/>
                  <a:pt x="1" y="2886"/>
                  <a:pt x="134" y="3140"/>
                </a:cubicBezTo>
                <a:lnTo>
                  <a:pt x="774" y="4264"/>
                </a:lnTo>
                <a:cubicBezTo>
                  <a:pt x="315" y="5400"/>
                  <a:pt x="110" y="6621"/>
                  <a:pt x="170" y="7842"/>
                </a:cubicBezTo>
                <a:cubicBezTo>
                  <a:pt x="206" y="8966"/>
                  <a:pt x="521" y="10066"/>
                  <a:pt x="1076" y="11057"/>
                </a:cubicBezTo>
                <a:cubicBezTo>
                  <a:pt x="1451" y="11722"/>
                  <a:pt x="1850" y="12133"/>
                  <a:pt x="2249" y="12278"/>
                </a:cubicBezTo>
                <a:cubicBezTo>
                  <a:pt x="2411" y="12337"/>
                  <a:pt x="2580" y="12366"/>
                  <a:pt x="2750" y="12366"/>
                </a:cubicBezTo>
                <a:cubicBezTo>
                  <a:pt x="2999" y="12366"/>
                  <a:pt x="3247" y="12303"/>
                  <a:pt x="3470" y="12181"/>
                </a:cubicBezTo>
                <a:cubicBezTo>
                  <a:pt x="3989" y="11891"/>
                  <a:pt x="4461" y="11528"/>
                  <a:pt x="4884" y="11105"/>
                </a:cubicBezTo>
                <a:cubicBezTo>
                  <a:pt x="5331" y="10682"/>
                  <a:pt x="5657" y="10392"/>
                  <a:pt x="5875" y="10223"/>
                </a:cubicBezTo>
                <a:cubicBezTo>
                  <a:pt x="6056" y="10066"/>
                  <a:pt x="6286" y="9981"/>
                  <a:pt x="6516" y="9981"/>
                </a:cubicBezTo>
                <a:cubicBezTo>
                  <a:pt x="6733" y="9981"/>
                  <a:pt x="6927" y="10126"/>
                  <a:pt x="7096" y="10428"/>
                </a:cubicBezTo>
                <a:cubicBezTo>
                  <a:pt x="7325" y="10839"/>
                  <a:pt x="7410" y="11299"/>
                  <a:pt x="7337" y="11758"/>
                </a:cubicBezTo>
                <a:cubicBezTo>
                  <a:pt x="7265" y="12302"/>
                  <a:pt x="7084" y="12822"/>
                  <a:pt x="6818" y="13281"/>
                </a:cubicBezTo>
                <a:cubicBezTo>
                  <a:pt x="6528" y="13813"/>
                  <a:pt x="6129" y="14260"/>
                  <a:pt x="5645" y="14598"/>
                </a:cubicBezTo>
                <a:cubicBezTo>
                  <a:pt x="5452" y="14731"/>
                  <a:pt x="5246" y="14852"/>
                  <a:pt x="5041" y="14949"/>
                </a:cubicBezTo>
                <a:cubicBezTo>
                  <a:pt x="4944" y="14997"/>
                  <a:pt x="4872" y="15070"/>
                  <a:pt x="4823" y="15167"/>
                </a:cubicBezTo>
                <a:cubicBezTo>
                  <a:pt x="4642" y="15517"/>
                  <a:pt x="4642" y="15952"/>
                  <a:pt x="4823" y="16303"/>
                </a:cubicBezTo>
                <a:lnTo>
                  <a:pt x="5585" y="17620"/>
                </a:lnTo>
                <a:cubicBezTo>
                  <a:pt x="5659" y="17744"/>
                  <a:pt x="5755" y="17811"/>
                  <a:pt x="5851" y="17811"/>
                </a:cubicBezTo>
                <a:cubicBezTo>
                  <a:pt x="5896" y="17811"/>
                  <a:pt x="5941" y="17796"/>
                  <a:pt x="5984" y="17765"/>
                </a:cubicBezTo>
                <a:cubicBezTo>
                  <a:pt x="6262" y="17584"/>
                  <a:pt x="6516" y="17391"/>
                  <a:pt x="6745" y="17161"/>
                </a:cubicBezTo>
                <a:cubicBezTo>
                  <a:pt x="7072" y="16847"/>
                  <a:pt x="7362" y="16496"/>
                  <a:pt x="7615" y="16121"/>
                </a:cubicBezTo>
                <a:lnTo>
                  <a:pt x="8111" y="16992"/>
                </a:lnTo>
                <a:cubicBezTo>
                  <a:pt x="8178" y="17100"/>
                  <a:pt x="8262" y="17155"/>
                  <a:pt x="8347" y="17155"/>
                </a:cubicBezTo>
                <a:cubicBezTo>
                  <a:pt x="8431" y="17155"/>
                  <a:pt x="8516" y="17100"/>
                  <a:pt x="8582" y="16992"/>
                </a:cubicBezTo>
                <a:lnTo>
                  <a:pt x="8595" y="17004"/>
                </a:lnTo>
                <a:lnTo>
                  <a:pt x="9247" y="15843"/>
                </a:lnTo>
                <a:cubicBezTo>
                  <a:pt x="9380" y="15590"/>
                  <a:pt x="9380" y="15287"/>
                  <a:pt x="9247" y="15021"/>
                </a:cubicBezTo>
                <a:lnTo>
                  <a:pt x="8727" y="14103"/>
                </a:lnTo>
                <a:cubicBezTo>
                  <a:pt x="9223" y="12930"/>
                  <a:pt x="9453" y="11661"/>
                  <a:pt x="9404" y="10380"/>
                </a:cubicBezTo>
                <a:cubicBezTo>
                  <a:pt x="9344" y="9159"/>
                  <a:pt x="9054" y="8120"/>
                  <a:pt x="8558" y="7250"/>
                </a:cubicBezTo>
                <a:cubicBezTo>
                  <a:pt x="8026" y="6319"/>
                  <a:pt x="7483" y="5860"/>
                  <a:pt x="6939" y="5860"/>
                </a:cubicBezTo>
                <a:cubicBezTo>
                  <a:pt x="6395" y="5872"/>
                  <a:pt x="5802" y="6150"/>
                  <a:pt x="5162" y="6706"/>
                </a:cubicBezTo>
                <a:cubicBezTo>
                  <a:pt x="5101" y="6754"/>
                  <a:pt x="4932" y="6911"/>
                  <a:pt x="4654" y="7141"/>
                </a:cubicBezTo>
                <a:cubicBezTo>
                  <a:pt x="4074" y="7673"/>
                  <a:pt x="3615" y="7999"/>
                  <a:pt x="3300" y="8156"/>
                </a:cubicBezTo>
                <a:cubicBezTo>
                  <a:pt x="3211" y="8198"/>
                  <a:pt x="3126" y="8218"/>
                  <a:pt x="3046" y="8218"/>
                </a:cubicBezTo>
                <a:cubicBezTo>
                  <a:pt x="2845" y="8218"/>
                  <a:pt x="2674" y="8089"/>
                  <a:pt x="2527" y="7830"/>
                </a:cubicBezTo>
                <a:cubicBezTo>
                  <a:pt x="2056" y="7020"/>
                  <a:pt x="2128" y="6065"/>
                  <a:pt x="2744" y="4977"/>
                </a:cubicBezTo>
                <a:cubicBezTo>
                  <a:pt x="3095" y="4373"/>
                  <a:pt x="3530" y="3829"/>
                  <a:pt x="4062" y="3370"/>
                </a:cubicBezTo>
                <a:cubicBezTo>
                  <a:pt x="4292" y="3164"/>
                  <a:pt x="4545" y="2983"/>
                  <a:pt x="4823" y="2838"/>
                </a:cubicBezTo>
                <a:cubicBezTo>
                  <a:pt x="4908" y="2790"/>
                  <a:pt x="4968" y="2717"/>
                  <a:pt x="5017" y="2632"/>
                </a:cubicBezTo>
                <a:cubicBezTo>
                  <a:pt x="5198" y="2270"/>
                  <a:pt x="5198" y="1847"/>
                  <a:pt x="5017" y="1496"/>
                </a:cubicBezTo>
                <a:lnTo>
                  <a:pt x="4267" y="191"/>
                </a:lnTo>
                <a:cubicBezTo>
                  <a:pt x="4193" y="68"/>
                  <a:pt x="4097" y="0"/>
                  <a:pt x="39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2" name="Google Shape;3192;p71"/>
          <p:cNvSpPr/>
          <p:nvPr/>
        </p:nvSpPr>
        <p:spPr>
          <a:xfrm>
            <a:off x="1783415" y="1678932"/>
            <a:ext cx="813258" cy="2572172"/>
          </a:xfrm>
          <a:custGeom>
            <a:avLst/>
            <a:gdLst/>
            <a:ahLst/>
            <a:cxnLst/>
            <a:rect l="l" t="t" r="r" b="b"/>
            <a:pathLst>
              <a:path w="8704" h="27529" extrusionOk="0">
                <a:moveTo>
                  <a:pt x="8075" y="1940"/>
                </a:moveTo>
                <a:lnTo>
                  <a:pt x="7567" y="4660"/>
                </a:lnTo>
                <a:lnTo>
                  <a:pt x="4618" y="4660"/>
                </a:lnTo>
                <a:lnTo>
                  <a:pt x="5126" y="1940"/>
                </a:lnTo>
                <a:close/>
                <a:moveTo>
                  <a:pt x="7507" y="4926"/>
                </a:moveTo>
                <a:lnTo>
                  <a:pt x="6999" y="7645"/>
                </a:lnTo>
                <a:lnTo>
                  <a:pt x="4038" y="7645"/>
                </a:lnTo>
                <a:lnTo>
                  <a:pt x="4557" y="4926"/>
                </a:lnTo>
                <a:close/>
                <a:moveTo>
                  <a:pt x="6939" y="7923"/>
                </a:moveTo>
                <a:lnTo>
                  <a:pt x="6431" y="10643"/>
                </a:lnTo>
                <a:lnTo>
                  <a:pt x="3470" y="10643"/>
                </a:lnTo>
                <a:lnTo>
                  <a:pt x="3989" y="7923"/>
                </a:lnTo>
                <a:close/>
                <a:moveTo>
                  <a:pt x="6370" y="10909"/>
                </a:moveTo>
                <a:lnTo>
                  <a:pt x="5851" y="13628"/>
                </a:lnTo>
                <a:lnTo>
                  <a:pt x="2902" y="13628"/>
                </a:lnTo>
                <a:lnTo>
                  <a:pt x="3421" y="10909"/>
                </a:lnTo>
                <a:close/>
                <a:moveTo>
                  <a:pt x="5802" y="13906"/>
                </a:moveTo>
                <a:lnTo>
                  <a:pt x="5283" y="16626"/>
                </a:lnTo>
                <a:lnTo>
                  <a:pt x="2333" y="16626"/>
                </a:lnTo>
                <a:lnTo>
                  <a:pt x="2853" y="13906"/>
                </a:lnTo>
                <a:close/>
                <a:moveTo>
                  <a:pt x="5234" y="16892"/>
                </a:moveTo>
                <a:lnTo>
                  <a:pt x="4715" y="19611"/>
                </a:lnTo>
                <a:lnTo>
                  <a:pt x="1765" y="19611"/>
                </a:lnTo>
                <a:lnTo>
                  <a:pt x="2285" y="16892"/>
                </a:lnTo>
                <a:close/>
                <a:moveTo>
                  <a:pt x="4666" y="19889"/>
                </a:moveTo>
                <a:lnTo>
                  <a:pt x="4146" y="22609"/>
                </a:lnTo>
                <a:lnTo>
                  <a:pt x="1197" y="22609"/>
                </a:lnTo>
                <a:lnTo>
                  <a:pt x="1717" y="19889"/>
                </a:lnTo>
                <a:close/>
                <a:moveTo>
                  <a:pt x="4098" y="22875"/>
                </a:moveTo>
                <a:lnTo>
                  <a:pt x="3578" y="25594"/>
                </a:lnTo>
                <a:lnTo>
                  <a:pt x="629" y="25594"/>
                </a:lnTo>
                <a:lnTo>
                  <a:pt x="1149" y="22875"/>
                </a:lnTo>
                <a:close/>
                <a:moveTo>
                  <a:pt x="8545" y="0"/>
                </a:moveTo>
                <a:cubicBezTo>
                  <a:pt x="8486" y="0"/>
                  <a:pt x="8435" y="45"/>
                  <a:pt x="8425" y="115"/>
                </a:cubicBezTo>
                <a:lnTo>
                  <a:pt x="8123" y="1662"/>
                </a:lnTo>
                <a:lnTo>
                  <a:pt x="5174" y="1662"/>
                </a:lnTo>
                <a:lnTo>
                  <a:pt x="5464" y="164"/>
                </a:lnTo>
                <a:cubicBezTo>
                  <a:pt x="5471" y="67"/>
                  <a:pt x="5395" y="10"/>
                  <a:pt x="5320" y="10"/>
                </a:cubicBezTo>
                <a:cubicBezTo>
                  <a:pt x="5263" y="10"/>
                  <a:pt x="5207" y="42"/>
                  <a:pt x="5186" y="115"/>
                </a:cubicBezTo>
                <a:lnTo>
                  <a:pt x="13" y="27371"/>
                </a:lnTo>
                <a:cubicBezTo>
                  <a:pt x="1" y="27444"/>
                  <a:pt x="49" y="27516"/>
                  <a:pt x="122" y="27528"/>
                </a:cubicBezTo>
                <a:lnTo>
                  <a:pt x="146" y="27528"/>
                </a:lnTo>
                <a:cubicBezTo>
                  <a:pt x="218" y="27528"/>
                  <a:pt x="267" y="27480"/>
                  <a:pt x="279" y="27419"/>
                </a:cubicBezTo>
                <a:lnTo>
                  <a:pt x="581" y="25860"/>
                </a:lnTo>
                <a:lnTo>
                  <a:pt x="3542" y="25860"/>
                </a:lnTo>
                <a:lnTo>
                  <a:pt x="3252" y="27371"/>
                </a:lnTo>
                <a:cubicBezTo>
                  <a:pt x="3240" y="27432"/>
                  <a:pt x="3288" y="27504"/>
                  <a:pt x="3361" y="27516"/>
                </a:cubicBezTo>
                <a:lnTo>
                  <a:pt x="3385" y="27516"/>
                </a:lnTo>
                <a:cubicBezTo>
                  <a:pt x="3445" y="27516"/>
                  <a:pt x="3506" y="27468"/>
                  <a:pt x="3518" y="27407"/>
                </a:cubicBezTo>
                <a:lnTo>
                  <a:pt x="8703" y="139"/>
                </a:lnTo>
                <a:cubicBezTo>
                  <a:pt x="8703" y="67"/>
                  <a:pt x="8655" y="6"/>
                  <a:pt x="8582" y="6"/>
                </a:cubicBezTo>
                <a:cubicBezTo>
                  <a:pt x="8570" y="2"/>
                  <a:pt x="8557" y="0"/>
                  <a:pt x="8545" y="0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3" name="Google Shape;3193;p71"/>
          <p:cNvSpPr/>
          <p:nvPr/>
        </p:nvSpPr>
        <p:spPr>
          <a:xfrm>
            <a:off x="2550233" y="1673512"/>
            <a:ext cx="45316" cy="21583"/>
          </a:xfrm>
          <a:custGeom>
            <a:avLst/>
            <a:gdLst/>
            <a:ahLst/>
            <a:cxnLst/>
            <a:rect l="l" t="t" r="r" b="b"/>
            <a:pathLst>
              <a:path w="485" h="231" extrusionOk="0">
                <a:moveTo>
                  <a:pt x="167" y="0"/>
                </a:moveTo>
                <a:cubicBezTo>
                  <a:pt x="140" y="0"/>
                  <a:pt x="116" y="2"/>
                  <a:pt x="97" y="4"/>
                </a:cubicBezTo>
                <a:cubicBezTo>
                  <a:pt x="1" y="4"/>
                  <a:pt x="61" y="173"/>
                  <a:pt x="61" y="173"/>
                </a:cubicBezTo>
                <a:cubicBezTo>
                  <a:pt x="122" y="203"/>
                  <a:pt x="230" y="231"/>
                  <a:pt x="321" y="231"/>
                </a:cubicBezTo>
                <a:cubicBezTo>
                  <a:pt x="412" y="231"/>
                  <a:pt x="484" y="203"/>
                  <a:pt x="472" y="125"/>
                </a:cubicBezTo>
                <a:cubicBezTo>
                  <a:pt x="462" y="27"/>
                  <a:pt x="285" y="0"/>
                  <a:pt x="167" y="0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Google Shape;3194;p71"/>
          <p:cNvSpPr/>
          <p:nvPr/>
        </p:nvSpPr>
        <p:spPr>
          <a:xfrm>
            <a:off x="2253204" y="1404793"/>
            <a:ext cx="108571" cy="180610"/>
          </a:xfrm>
          <a:custGeom>
            <a:avLst/>
            <a:gdLst/>
            <a:ahLst/>
            <a:cxnLst/>
            <a:rect l="l" t="t" r="r" b="b"/>
            <a:pathLst>
              <a:path w="1162" h="1933" extrusionOk="0">
                <a:moveTo>
                  <a:pt x="529" y="1"/>
                </a:moveTo>
                <a:cubicBezTo>
                  <a:pt x="253" y="1"/>
                  <a:pt x="41" y="256"/>
                  <a:pt x="13" y="680"/>
                </a:cubicBezTo>
                <a:cubicBezTo>
                  <a:pt x="1" y="849"/>
                  <a:pt x="37" y="1007"/>
                  <a:pt x="98" y="1164"/>
                </a:cubicBezTo>
                <a:lnTo>
                  <a:pt x="25" y="1587"/>
                </a:lnTo>
                <a:cubicBezTo>
                  <a:pt x="1" y="1732"/>
                  <a:pt x="85" y="1889"/>
                  <a:pt x="243" y="1925"/>
                </a:cubicBezTo>
                <a:cubicBezTo>
                  <a:pt x="263" y="1930"/>
                  <a:pt x="284" y="1933"/>
                  <a:pt x="304" y="1933"/>
                </a:cubicBezTo>
                <a:cubicBezTo>
                  <a:pt x="427" y="1933"/>
                  <a:pt x="536" y="1844"/>
                  <a:pt x="557" y="1720"/>
                </a:cubicBezTo>
                <a:lnTo>
                  <a:pt x="557" y="1683"/>
                </a:lnTo>
                <a:lnTo>
                  <a:pt x="581" y="1526"/>
                </a:lnTo>
                <a:cubicBezTo>
                  <a:pt x="871" y="1526"/>
                  <a:pt x="1016" y="1248"/>
                  <a:pt x="1089" y="874"/>
                </a:cubicBezTo>
                <a:cubicBezTo>
                  <a:pt x="1161" y="475"/>
                  <a:pt x="1089" y="221"/>
                  <a:pt x="774" y="64"/>
                </a:cubicBezTo>
                <a:cubicBezTo>
                  <a:pt x="689" y="21"/>
                  <a:pt x="606" y="1"/>
                  <a:pt x="529" y="1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5" name="Google Shape;3195;p71"/>
          <p:cNvSpPr/>
          <p:nvPr/>
        </p:nvSpPr>
        <p:spPr>
          <a:xfrm>
            <a:off x="2058206" y="1907661"/>
            <a:ext cx="322724" cy="753740"/>
          </a:xfrm>
          <a:custGeom>
            <a:avLst/>
            <a:gdLst/>
            <a:ahLst/>
            <a:cxnLst/>
            <a:rect l="l" t="t" r="r" b="b"/>
            <a:pathLst>
              <a:path w="3454" h="8067" extrusionOk="0">
                <a:moveTo>
                  <a:pt x="1048" y="0"/>
                </a:moveTo>
                <a:cubicBezTo>
                  <a:pt x="952" y="701"/>
                  <a:pt x="915" y="2151"/>
                  <a:pt x="903" y="2683"/>
                </a:cubicBezTo>
                <a:lnTo>
                  <a:pt x="903" y="3300"/>
                </a:lnTo>
                <a:cubicBezTo>
                  <a:pt x="903" y="3300"/>
                  <a:pt x="903" y="3312"/>
                  <a:pt x="903" y="3312"/>
                </a:cubicBezTo>
                <a:cubicBezTo>
                  <a:pt x="795" y="3662"/>
                  <a:pt x="553" y="4557"/>
                  <a:pt x="408" y="5354"/>
                </a:cubicBezTo>
                <a:cubicBezTo>
                  <a:pt x="264" y="6147"/>
                  <a:pt x="0" y="7881"/>
                  <a:pt x="352" y="7881"/>
                </a:cubicBezTo>
                <a:cubicBezTo>
                  <a:pt x="354" y="7881"/>
                  <a:pt x="357" y="7881"/>
                  <a:pt x="359" y="7881"/>
                </a:cubicBezTo>
                <a:cubicBezTo>
                  <a:pt x="649" y="7869"/>
                  <a:pt x="1580" y="5149"/>
                  <a:pt x="1991" y="4013"/>
                </a:cubicBezTo>
                <a:cubicBezTo>
                  <a:pt x="2003" y="4460"/>
                  <a:pt x="2027" y="5052"/>
                  <a:pt x="2088" y="5596"/>
                </a:cubicBezTo>
                <a:cubicBezTo>
                  <a:pt x="2170" y="6382"/>
                  <a:pt x="2400" y="8067"/>
                  <a:pt x="2723" y="8067"/>
                </a:cubicBezTo>
                <a:cubicBezTo>
                  <a:pt x="2733" y="8067"/>
                  <a:pt x="2743" y="8065"/>
                  <a:pt x="2753" y="8062"/>
                </a:cubicBezTo>
                <a:cubicBezTo>
                  <a:pt x="3091" y="7953"/>
                  <a:pt x="3200" y="4013"/>
                  <a:pt x="3260" y="3457"/>
                </a:cubicBezTo>
                <a:lnTo>
                  <a:pt x="3260" y="3396"/>
                </a:lnTo>
                <a:cubicBezTo>
                  <a:pt x="3442" y="2309"/>
                  <a:pt x="3393" y="97"/>
                  <a:pt x="3454" y="97"/>
                </a:cubicBezTo>
                <a:lnTo>
                  <a:pt x="1967" y="0"/>
                </a:lnTo>
                <a:cubicBezTo>
                  <a:pt x="1967" y="48"/>
                  <a:pt x="1967" y="97"/>
                  <a:pt x="1955" y="157"/>
                </a:cubicBezTo>
                <a:lnTo>
                  <a:pt x="10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6" name="Google Shape;3196;p71"/>
          <p:cNvSpPr/>
          <p:nvPr/>
        </p:nvSpPr>
        <p:spPr>
          <a:xfrm>
            <a:off x="2100812" y="1555691"/>
            <a:ext cx="474369" cy="380748"/>
          </a:xfrm>
          <a:custGeom>
            <a:avLst/>
            <a:gdLst/>
            <a:ahLst/>
            <a:cxnLst/>
            <a:rect l="l" t="t" r="r" b="b"/>
            <a:pathLst>
              <a:path w="5077" h="4075" extrusionOk="0">
                <a:moveTo>
                  <a:pt x="1791" y="1"/>
                </a:moveTo>
                <a:cubicBezTo>
                  <a:pt x="1636" y="1"/>
                  <a:pt x="1481" y="23"/>
                  <a:pt x="1330" y="68"/>
                </a:cubicBezTo>
                <a:cubicBezTo>
                  <a:pt x="1293" y="81"/>
                  <a:pt x="1257" y="93"/>
                  <a:pt x="1221" y="117"/>
                </a:cubicBezTo>
                <a:cubicBezTo>
                  <a:pt x="1173" y="129"/>
                  <a:pt x="1136" y="141"/>
                  <a:pt x="1100" y="177"/>
                </a:cubicBezTo>
                <a:cubicBezTo>
                  <a:pt x="967" y="298"/>
                  <a:pt x="834" y="431"/>
                  <a:pt x="725" y="576"/>
                </a:cubicBezTo>
                <a:cubicBezTo>
                  <a:pt x="604" y="721"/>
                  <a:pt x="496" y="866"/>
                  <a:pt x="411" y="1023"/>
                </a:cubicBezTo>
                <a:cubicBezTo>
                  <a:pt x="206" y="1338"/>
                  <a:pt x="73" y="1700"/>
                  <a:pt x="24" y="2075"/>
                </a:cubicBezTo>
                <a:cubicBezTo>
                  <a:pt x="0" y="2280"/>
                  <a:pt x="12" y="2486"/>
                  <a:pt x="73" y="2679"/>
                </a:cubicBezTo>
                <a:cubicBezTo>
                  <a:pt x="97" y="2800"/>
                  <a:pt x="157" y="2921"/>
                  <a:pt x="242" y="3006"/>
                </a:cubicBezTo>
                <a:cubicBezTo>
                  <a:pt x="314" y="3090"/>
                  <a:pt x="423" y="3151"/>
                  <a:pt x="532" y="3187"/>
                </a:cubicBezTo>
                <a:cubicBezTo>
                  <a:pt x="520" y="3429"/>
                  <a:pt x="532" y="3658"/>
                  <a:pt x="568" y="3900"/>
                </a:cubicBezTo>
                <a:cubicBezTo>
                  <a:pt x="587" y="3996"/>
                  <a:pt x="1275" y="4074"/>
                  <a:pt x="1919" y="4074"/>
                </a:cubicBezTo>
                <a:cubicBezTo>
                  <a:pt x="2497" y="4074"/>
                  <a:pt x="3040" y="4011"/>
                  <a:pt x="3034" y="3840"/>
                </a:cubicBezTo>
                <a:cubicBezTo>
                  <a:pt x="3010" y="3356"/>
                  <a:pt x="2998" y="2486"/>
                  <a:pt x="2937" y="1724"/>
                </a:cubicBezTo>
                <a:lnTo>
                  <a:pt x="2937" y="1724"/>
                </a:lnTo>
                <a:cubicBezTo>
                  <a:pt x="3070" y="1833"/>
                  <a:pt x="3215" y="1942"/>
                  <a:pt x="3360" y="2039"/>
                </a:cubicBezTo>
                <a:lnTo>
                  <a:pt x="3409" y="2063"/>
                </a:lnTo>
                <a:lnTo>
                  <a:pt x="3481" y="2099"/>
                </a:lnTo>
                <a:cubicBezTo>
                  <a:pt x="3517" y="2123"/>
                  <a:pt x="3566" y="2135"/>
                  <a:pt x="3626" y="2159"/>
                </a:cubicBezTo>
                <a:cubicBezTo>
                  <a:pt x="3688" y="2177"/>
                  <a:pt x="3757" y="2188"/>
                  <a:pt x="3831" y="2188"/>
                </a:cubicBezTo>
                <a:cubicBezTo>
                  <a:pt x="3859" y="2188"/>
                  <a:pt x="3887" y="2187"/>
                  <a:pt x="3916" y="2184"/>
                </a:cubicBezTo>
                <a:cubicBezTo>
                  <a:pt x="4085" y="2172"/>
                  <a:pt x="4243" y="2123"/>
                  <a:pt x="4400" y="2051"/>
                </a:cubicBezTo>
                <a:cubicBezTo>
                  <a:pt x="4533" y="1978"/>
                  <a:pt x="4666" y="1894"/>
                  <a:pt x="4774" y="1785"/>
                </a:cubicBezTo>
                <a:cubicBezTo>
                  <a:pt x="4835" y="1736"/>
                  <a:pt x="4895" y="1688"/>
                  <a:pt x="4944" y="1640"/>
                </a:cubicBezTo>
                <a:lnTo>
                  <a:pt x="5016" y="1567"/>
                </a:lnTo>
                <a:cubicBezTo>
                  <a:pt x="5040" y="1531"/>
                  <a:pt x="5077" y="1519"/>
                  <a:pt x="5077" y="1458"/>
                </a:cubicBezTo>
                <a:cubicBezTo>
                  <a:pt x="5064" y="1422"/>
                  <a:pt x="5040" y="1386"/>
                  <a:pt x="5004" y="1374"/>
                </a:cubicBezTo>
                <a:lnTo>
                  <a:pt x="4992" y="1374"/>
                </a:lnTo>
                <a:cubicBezTo>
                  <a:pt x="4985" y="1372"/>
                  <a:pt x="4979" y="1371"/>
                  <a:pt x="4973" y="1371"/>
                </a:cubicBezTo>
                <a:cubicBezTo>
                  <a:pt x="4937" y="1371"/>
                  <a:pt x="4916" y="1400"/>
                  <a:pt x="4895" y="1410"/>
                </a:cubicBezTo>
                <a:lnTo>
                  <a:pt x="4799" y="1458"/>
                </a:lnTo>
                <a:cubicBezTo>
                  <a:pt x="4738" y="1483"/>
                  <a:pt x="4678" y="1519"/>
                  <a:pt x="4617" y="1543"/>
                </a:cubicBezTo>
                <a:cubicBezTo>
                  <a:pt x="4508" y="1591"/>
                  <a:pt x="4376" y="1628"/>
                  <a:pt x="4255" y="1652"/>
                </a:cubicBezTo>
                <a:cubicBezTo>
                  <a:pt x="4175" y="1669"/>
                  <a:pt x="4095" y="1681"/>
                  <a:pt x="4016" y="1681"/>
                </a:cubicBezTo>
                <a:cubicBezTo>
                  <a:pt x="3987" y="1681"/>
                  <a:pt x="3957" y="1679"/>
                  <a:pt x="3928" y="1676"/>
                </a:cubicBezTo>
                <a:cubicBezTo>
                  <a:pt x="3892" y="1664"/>
                  <a:pt x="3844" y="1652"/>
                  <a:pt x="3807" y="1628"/>
                </a:cubicBezTo>
                <a:cubicBezTo>
                  <a:pt x="3795" y="1616"/>
                  <a:pt x="3771" y="1616"/>
                  <a:pt x="3759" y="1603"/>
                </a:cubicBezTo>
                <a:lnTo>
                  <a:pt x="3699" y="1555"/>
                </a:lnTo>
                <a:cubicBezTo>
                  <a:pt x="3505" y="1386"/>
                  <a:pt x="3324" y="1217"/>
                  <a:pt x="3167" y="1023"/>
                </a:cubicBezTo>
                <a:cubicBezTo>
                  <a:pt x="3082" y="927"/>
                  <a:pt x="2998" y="818"/>
                  <a:pt x="2925" y="721"/>
                </a:cubicBezTo>
                <a:cubicBezTo>
                  <a:pt x="2865" y="649"/>
                  <a:pt x="2816" y="552"/>
                  <a:pt x="2768" y="479"/>
                </a:cubicBezTo>
                <a:cubicBezTo>
                  <a:pt x="2756" y="443"/>
                  <a:pt x="2744" y="419"/>
                  <a:pt x="2720" y="395"/>
                </a:cubicBezTo>
                <a:cubicBezTo>
                  <a:pt x="2659" y="274"/>
                  <a:pt x="2550" y="177"/>
                  <a:pt x="2417" y="129"/>
                </a:cubicBezTo>
                <a:cubicBezTo>
                  <a:pt x="2220" y="44"/>
                  <a:pt x="2006" y="1"/>
                  <a:pt x="1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3197;p71"/>
          <p:cNvSpPr/>
          <p:nvPr/>
        </p:nvSpPr>
        <p:spPr>
          <a:xfrm>
            <a:off x="2062411" y="2612348"/>
            <a:ext cx="101377" cy="61106"/>
          </a:xfrm>
          <a:custGeom>
            <a:avLst/>
            <a:gdLst/>
            <a:ahLst/>
            <a:cxnLst/>
            <a:rect l="l" t="t" r="r" b="b"/>
            <a:pathLst>
              <a:path w="1085" h="654" extrusionOk="0">
                <a:moveTo>
                  <a:pt x="157" y="0"/>
                </a:moveTo>
                <a:cubicBezTo>
                  <a:pt x="97" y="36"/>
                  <a:pt x="85" y="194"/>
                  <a:pt x="49" y="339"/>
                </a:cubicBezTo>
                <a:cubicBezTo>
                  <a:pt x="0" y="496"/>
                  <a:pt x="206" y="460"/>
                  <a:pt x="363" y="508"/>
                </a:cubicBezTo>
                <a:cubicBezTo>
                  <a:pt x="586" y="590"/>
                  <a:pt x="865" y="653"/>
                  <a:pt x="989" y="653"/>
                </a:cubicBezTo>
                <a:cubicBezTo>
                  <a:pt x="1066" y="653"/>
                  <a:pt x="1084" y="629"/>
                  <a:pt x="991" y="568"/>
                </a:cubicBezTo>
                <a:cubicBezTo>
                  <a:pt x="665" y="351"/>
                  <a:pt x="617" y="145"/>
                  <a:pt x="532" y="85"/>
                </a:cubicBezTo>
                <a:cubicBezTo>
                  <a:pt x="411" y="49"/>
                  <a:pt x="278" y="12"/>
                  <a:pt x="157" y="0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8" name="Google Shape;3198;p71"/>
          <p:cNvSpPr/>
          <p:nvPr/>
        </p:nvSpPr>
        <p:spPr>
          <a:xfrm>
            <a:off x="2287121" y="2632624"/>
            <a:ext cx="112869" cy="44288"/>
          </a:xfrm>
          <a:custGeom>
            <a:avLst/>
            <a:gdLst/>
            <a:ahLst/>
            <a:cxnLst/>
            <a:rect l="l" t="t" r="r" b="b"/>
            <a:pathLst>
              <a:path w="1208" h="474" extrusionOk="0">
                <a:moveTo>
                  <a:pt x="49" y="1"/>
                </a:moveTo>
                <a:cubicBezTo>
                  <a:pt x="0" y="61"/>
                  <a:pt x="37" y="218"/>
                  <a:pt x="37" y="375"/>
                </a:cubicBezTo>
                <a:cubicBezTo>
                  <a:pt x="37" y="451"/>
                  <a:pt x="90" y="468"/>
                  <a:pt x="163" y="468"/>
                </a:cubicBezTo>
                <a:cubicBezTo>
                  <a:pt x="218" y="468"/>
                  <a:pt x="284" y="459"/>
                  <a:pt x="347" y="459"/>
                </a:cubicBezTo>
                <a:cubicBezTo>
                  <a:pt x="361" y="459"/>
                  <a:pt x="374" y="459"/>
                  <a:pt x="387" y="460"/>
                </a:cubicBezTo>
                <a:cubicBezTo>
                  <a:pt x="486" y="469"/>
                  <a:pt x="593" y="474"/>
                  <a:pt x="692" y="474"/>
                </a:cubicBezTo>
                <a:cubicBezTo>
                  <a:pt x="981" y="474"/>
                  <a:pt x="1208" y="435"/>
                  <a:pt x="992" y="363"/>
                </a:cubicBezTo>
                <a:cubicBezTo>
                  <a:pt x="617" y="230"/>
                  <a:pt x="520" y="37"/>
                  <a:pt x="423" y="1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71"/>
          <p:cNvSpPr/>
          <p:nvPr/>
        </p:nvSpPr>
        <p:spPr>
          <a:xfrm>
            <a:off x="2192285" y="1387040"/>
            <a:ext cx="168370" cy="160802"/>
          </a:xfrm>
          <a:custGeom>
            <a:avLst/>
            <a:gdLst/>
            <a:ahLst/>
            <a:cxnLst/>
            <a:rect l="l" t="t" r="r" b="b"/>
            <a:pathLst>
              <a:path w="1802" h="1721" extrusionOk="0">
                <a:moveTo>
                  <a:pt x="944" y="1"/>
                </a:moveTo>
                <a:cubicBezTo>
                  <a:pt x="662" y="1"/>
                  <a:pt x="404" y="88"/>
                  <a:pt x="339" y="193"/>
                </a:cubicBezTo>
                <a:lnTo>
                  <a:pt x="351" y="193"/>
                </a:lnTo>
                <a:cubicBezTo>
                  <a:pt x="0" y="350"/>
                  <a:pt x="48" y="749"/>
                  <a:pt x="133" y="1535"/>
                </a:cubicBezTo>
                <a:cubicBezTo>
                  <a:pt x="266" y="1678"/>
                  <a:pt x="551" y="1721"/>
                  <a:pt x="841" y="1721"/>
                </a:cubicBezTo>
                <a:cubicBezTo>
                  <a:pt x="1261" y="1721"/>
                  <a:pt x="1692" y="1632"/>
                  <a:pt x="1692" y="1632"/>
                </a:cubicBezTo>
                <a:cubicBezTo>
                  <a:pt x="1692" y="1632"/>
                  <a:pt x="1402" y="1366"/>
                  <a:pt x="1596" y="725"/>
                </a:cubicBezTo>
                <a:cubicBezTo>
                  <a:pt x="1596" y="701"/>
                  <a:pt x="1596" y="677"/>
                  <a:pt x="1608" y="665"/>
                </a:cubicBezTo>
                <a:lnTo>
                  <a:pt x="1801" y="701"/>
                </a:lnTo>
                <a:cubicBezTo>
                  <a:pt x="1780" y="172"/>
                  <a:pt x="1339" y="1"/>
                  <a:pt x="9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0" name="Google Shape;3200;p71"/>
          <p:cNvSpPr/>
          <p:nvPr/>
        </p:nvSpPr>
        <p:spPr>
          <a:xfrm>
            <a:off x="2324401" y="1460294"/>
            <a:ext cx="24947" cy="37935"/>
          </a:xfrm>
          <a:custGeom>
            <a:avLst/>
            <a:gdLst/>
            <a:ahLst/>
            <a:cxnLst/>
            <a:rect l="l" t="t" r="r" b="b"/>
            <a:pathLst>
              <a:path w="267" h="406" extrusionOk="0">
                <a:moveTo>
                  <a:pt x="141" y="0"/>
                </a:moveTo>
                <a:cubicBezTo>
                  <a:pt x="135" y="0"/>
                  <a:pt x="128" y="1"/>
                  <a:pt x="121" y="2"/>
                </a:cubicBezTo>
                <a:cubicBezTo>
                  <a:pt x="49" y="14"/>
                  <a:pt x="0" y="122"/>
                  <a:pt x="49" y="255"/>
                </a:cubicBezTo>
                <a:cubicBezTo>
                  <a:pt x="69" y="348"/>
                  <a:pt x="116" y="406"/>
                  <a:pt x="167" y="406"/>
                </a:cubicBezTo>
                <a:cubicBezTo>
                  <a:pt x="176" y="406"/>
                  <a:pt x="185" y="404"/>
                  <a:pt x="194" y="400"/>
                </a:cubicBezTo>
                <a:cubicBezTo>
                  <a:pt x="254" y="364"/>
                  <a:pt x="266" y="268"/>
                  <a:pt x="242" y="159"/>
                </a:cubicBezTo>
                <a:cubicBezTo>
                  <a:pt x="220" y="59"/>
                  <a:pt x="208" y="0"/>
                  <a:pt x="141" y="0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1" name="Google Shape;3201;p71"/>
          <p:cNvSpPr/>
          <p:nvPr/>
        </p:nvSpPr>
        <p:spPr>
          <a:xfrm>
            <a:off x="2813345" y="3539505"/>
            <a:ext cx="151458" cy="753366"/>
          </a:xfrm>
          <a:custGeom>
            <a:avLst/>
            <a:gdLst/>
            <a:ahLst/>
            <a:cxnLst/>
            <a:rect l="l" t="t" r="r" b="b"/>
            <a:pathLst>
              <a:path w="1621" h="8063" extrusionOk="0">
                <a:moveTo>
                  <a:pt x="1" y="1"/>
                </a:moveTo>
                <a:lnTo>
                  <a:pt x="1" y="8062"/>
                </a:lnTo>
                <a:lnTo>
                  <a:pt x="1621" y="8062"/>
                </a:lnTo>
                <a:lnTo>
                  <a:pt x="16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2" name="Google Shape;3202;p71"/>
          <p:cNvSpPr/>
          <p:nvPr/>
        </p:nvSpPr>
        <p:spPr>
          <a:xfrm>
            <a:off x="2964709" y="3539505"/>
            <a:ext cx="151458" cy="753366"/>
          </a:xfrm>
          <a:custGeom>
            <a:avLst/>
            <a:gdLst/>
            <a:ahLst/>
            <a:cxnLst/>
            <a:rect l="l" t="t" r="r" b="b"/>
            <a:pathLst>
              <a:path w="1621" h="8063" extrusionOk="0">
                <a:moveTo>
                  <a:pt x="1" y="1"/>
                </a:moveTo>
                <a:lnTo>
                  <a:pt x="1" y="8062"/>
                </a:lnTo>
                <a:lnTo>
                  <a:pt x="1620" y="806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3203;p71"/>
          <p:cNvSpPr/>
          <p:nvPr/>
        </p:nvSpPr>
        <p:spPr>
          <a:xfrm>
            <a:off x="3205303" y="3311336"/>
            <a:ext cx="151365" cy="980413"/>
          </a:xfrm>
          <a:custGeom>
            <a:avLst/>
            <a:gdLst/>
            <a:ahLst/>
            <a:cxnLst/>
            <a:rect l="l" t="t" r="r" b="b"/>
            <a:pathLst>
              <a:path w="1620" h="10493" extrusionOk="0">
                <a:moveTo>
                  <a:pt x="0" y="1"/>
                </a:moveTo>
                <a:lnTo>
                  <a:pt x="0" y="10492"/>
                </a:lnTo>
                <a:lnTo>
                  <a:pt x="1620" y="1049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71"/>
          <p:cNvSpPr/>
          <p:nvPr/>
        </p:nvSpPr>
        <p:spPr>
          <a:xfrm>
            <a:off x="3356574" y="3311336"/>
            <a:ext cx="151458" cy="980413"/>
          </a:xfrm>
          <a:custGeom>
            <a:avLst/>
            <a:gdLst/>
            <a:ahLst/>
            <a:cxnLst/>
            <a:rect l="l" t="t" r="r" b="b"/>
            <a:pathLst>
              <a:path w="1621" h="10493" extrusionOk="0">
                <a:moveTo>
                  <a:pt x="1" y="1"/>
                </a:moveTo>
                <a:lnTo>
                  <a:pt x="1" y="10492"/>
                </a:lnTo>
                <a:lnTo>
                  <a:pt x="1620" y="1049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5" name="Google Shape;3205;p71"/>
          <p:cNvSpPr/>
          <p:nvPr/>
        </p:nvSpPr>
        <p:spPr>
          <a:xfrm>
            <a:off x="3597168" y="3091203"/>
            <a:ext cx="151365" cy="1200546"/>
          </a:xfrm>
          <a:custGeom>
            <a:avLst/>
            <a:gdLst/>
            <a:ahLst/>
            <a:cxnLst/>
            <a:rect l="l" t="t" r="r" b="b"/>
            <a:pathLst>
              <a:path w="1620" h="12849" extrusionOk="0">
                <a:moveTo>
                  <a:pt x="0" y="0"/>
                </a:moveTo>
                <a:lnTo>
                  <a:pt x="0" y="12848"/>
                </a:lnTo>
                <a:lnTo>
                  <a:pt x="1620" y="12848"/>
                </a:lnTo>
                <a:lnTo>
                  <a:pt x="16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6" name="Google Shape;3206;p71"/>
          <p:cNvSpPr/>
          <p:nvPr/>
        </p:nvSpPr>
        <p:spPr>
          <a:xfrm>
            <a:off x="3748438" y="3091203"/>
            <a:ext cx="151458" cy="1200546"/>
          </a:xfrm>
          <a:custGeom>
            <a:avLst/>
            <a:gdLst/>
            <a:ahLst/>
            <a:cxnLst/>
            <a:rect l="l" t="t" r="r" b="b"/>
            <a:pathLst>
              <a:path w="1621" h="12849" extrusionOk="0">
                <a:moveTo>
                  <a:pt x="1" y="0"/>
                </a:moveTo>
                <a:lnTo>
                  <a:pt x="1" y="12848"/>
                </a:lnTo>
                <a:lnTo>
                  <a:pt x="1620" y="12848"/>
                </a:lnTo>
                <a:lnTo>
                  <a:pt x="16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7" name="Google Shape;3207;p71"/>
          <p:cNvSpPr/>
          <p:nvPr/>
        </p:nvSpPr>
        <p:spPr>
          <a:xfrm>
            <a:off x="1746135" y="764763"/>
            <a:ext cx="562572" cy="458579"/>
          </a:xfrm>
          <a:custGeom>
            <a:avLst/>
            <a:gdLst/>
            <a:ahLst/>
            <a:cxnLst/>
            <a:rect l="l" t="t" r="r" b="b"/>
            <a:pathLst>
              <a:path w="6021" h="4908" extrusionOk="0">
                <a:moveTo>
                  <a:pt x="1" y="0"/>
                </a:moveTo>
                <a:lnTo>
                  <a:pt x="1" y="3505"/>
                </a:lnTo>
                <a:lnTo>
                  <a:pt x="4255" y="3505"/>
                </a:lnTo>
                <a:lnTo>
                  <a:pt x="5138" y="4907"/>
                </a:lnTo>
                <a:lnTo>
                  <a:pt x="5355" y="3505"/>
                </a:lnTo>
                <a:lnTo>
                  <a:pt x="6020" y="3505"/>
                </a:lnTo>
                <a:lnTo>
                  <a:pt x="60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3208;p71"/>
          <p:cNvSpPr/>
          <p:nvPr/>
        </p:nvSpPr>
        <p:spPr>
          <a:xfrm>
            <a:off x="1821817" y="825682"/>
            <a:ext cx="115299" cy="200044"/>
          </a:xfrm>
          <a:custGeom>
            <a:avLst/>
            <a:gdLst/>
            <a:ahLst/>
            <a:cxnLst/>
            <a:rect l="l" t="t" r="r" b="b"/>
            <a:pathLst>
              <a:path w="1234" h="2141" extrusionOk="0">
                <a:moveTo>
                  <a:pt x="545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39" y="218"/>
                  <a:pt x="218" y="279"/>
                  <a:pt x="122" y="388"/>
                </a:cubicBezTo>
                <a:cubicBezTo>
                  <a:pt x="49" y="472"/>
                  <a:pt x="1" y="593"/>
                  <a:pt x="1" y="726"/>
                </a:cubicBezTo>
                <a:cubicBezTo>
                  <a:pt x="1" y="835"/>
                  <a:pt x="37" y="944"/>
                  <a:pt x="109" y="1028"/>
                </a:cubicBezTo>
                <a:cubicBezTo>
                  <a:pt x="194" y="1101"/>
                  <a:pt x="291" y="1149"/>
                  <a:pt x="387" y="1185"/>
                </a:cubicBezTo>
                <a:lnTo>
                  <a:pt x="496" y="1222"/>
                </a:lnTo>
                <a:cubicBezTo>
                  <a:pt x="569" y="1246"/>
                  <a:pt x="653" y="1282"/>
                  <a:pt x="738" y="1318"/>
                </a:cubicBezTo>
                <a:cubicBezTo>
                  <a:pt x="774" y="1342"/>
                  <a:pt x="810" y="1391"/>
                  <a:pt x="810" y="1439"/>
                </a:cubicBezTo>
                <a:cubicBezTo>
                  <a:pt x="810" y="1560"/>
                  <a:pt x="726" y="1620"/>
                  <a:pt x="569" y="1620"/>
                </a:cubicBezTo>
                <a:cubicBezTo>
                  <a:pt x="472" y="1620"/>
                  <a:pt x="375" y="1596"/>
                  <a:pt x="291" y="1572"/>
                </a:cubicBezTo>
                <a:cubicBezTo>
                  <a:pt x="242" y="1560"/>
                  <a:pt x="194" y="1536"/>
                  <a:pt x="158" y="1512"/>
                </a:cubicBezTo>
                <a:cubicBezTo>
                  <a:pt x="143" y="1503"/>
                  <a:pt x="128" y="1499"/>
                  <a:pt x="114" y="1499"/>
                </a:cubicBezTo>
                <a:cubicBezTo>
                  <a:pt x="68" y="1499"/>
                  <a:pt x="28" y="1538"/>
                  <a:pt x="37" y="1584"/>
                </a:cubicBezTo>
                <a:lnTo>
                  <a:pt x="37" y="1778"/>
                </a:lnTo>
                <a:cubicBezTo>
                  <a:pt x="25" y="1802"/>
                  <a:pt x="49" y="1826"/>
                  <a:pt x="73" y="1838"/>
                </a:cubicBezTo>
                <a:cubicBezTo>
                  <a:pt x="206" y="1886"/>
                  <a:pt x="339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5" y="2140"/>
                </a:cubicBezTo>
                <a:lnTo>
                  <a:pt x="714" y="2140"/>
                </a:lnTo>
                <a:cubicBezTo>
                  <a:pt x="738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895" y="1898"/>
                  <a:pt x="1016" y="1826"/>
                  <a:pt x="1113" y="1729"/>
                </a:cubicBezTo>
                <a:cubicBezTo>
                  <a:pt x="1185" y="1633"/>
                  <a:pt x="1221" y="1524"/>
                  <a:pt x="1221" y="1403"/>
                </a:cubicBezTo>
                <a:cubicBezTo>
                  <a:pt x="1234" y="1318"/>
                  <a:pt x="1209" y="1234"/>
                  <a:pt x="1161" y="1161"/>
                </a:cubicBezTo>
                <a:cubicBezTo>
                  <a:pt x="1125" y="1101"/>
                  <a:pt x="1076" y="1040"/>
                  <a:pt x="1004" y="1004"/>
                </a:cubicBezTo>
                <a:cubicBezTo>
                  <a:pt x="919" y="968"/>
                  <a:pt x="835" y="931"/>
                  <a:pt x="750" y="907"/>
                </a:cubicBezTo>
                <a:cubicBezTo>
                  <a:pt x="665" y="883"/>
                  <a:pt x="593" y="859"/>
                  <a:pt x="557" y="847"/>
                </a:cubicBezTo>
                <a:cubicBezTo>
                  <a:pt x="520" y="835"/>
                  <a:pt x="484" y="811"/>
                  <a:pt x="460" y="774"/>
                </a:cubicBezTo>
                <a:cubicBezTo>
                  <a:pt x="436" y="750"/>
                  <a:pt x="424" y="714"/>
                  <a:pt x="424" y="678"/>
                </a:cubicBezTo>
                <a:cubicBezTo>
                  <a:pt x="424" y="617"/>
                  <a:pt x="448" y="569"/>
                  <a:pt x="484" y="545"/>
                </a:cubicBezTo>
                <a:cubicBezTo>
                  <a:pt x="545" y="508"/>
                  <a:pt x="605" y="496"/>
                  <a:pt x="665" y="496"/>
                </a:cubicBezTo>
                <a:cubicBezTo>
                  <a:pt x="750" y="496"/>
                  <a:pt x="835" y="521"/>
                  <a:pt x="907" y="557"/>
                </a:cubicBezTo>
                <a:cubicBezTo>
                  <a:pt x="943" y="569"/>
                  <a:pt x="980" y="593"/>
                  <a:pt x="1004" y="605"/>
                </a:cubicBezTo>
                <a:cubicBezTo>
                  <a:pt x="1018" y="614"/>
                  <a:pt x="1033" y="618"/>
                  <a:pt x="1048" y="618"/>
                </a:cubicBezTo>
                <a:cubicBezTo>
                  <a:pt x="1095" y="618"/>
                  <a:pt x="1137" y="579"/>
                  <a:pt x="1137" y="533"/>
                </a:cubicBezTo>
                <a:lnTo>
                  <a:pt x="1137" y="339"/>
                </a:lnTo>
                <a:cubicBezTo>
                  <a:pt x="1137" y="315"/>
                  <a:pt x="1113" y="291"/>
                  <a:pt x="1088" y="279"/>
                </a:cubicBezTo>
                <a:cubicBezTo>
                  <a:pt x="1052" y="255"/>
                  <a:pt x="1004" y="243"/>
                  <a:pt x="956" y="230"/>
                </a:cubicBezTo>
                <a:cubicBezTo>
                  <a:pt x="895" y="206"/>
                  <a:pt x="835" y="194"/>
                  <a:pt x="762" y="194"/>
                </a:cubicBezTo>
                <a:lnTo>
                  <a:pt x="762" y="61"/>
                </a:lnTo>
                <a:cubicBezTo>
                  <a:pt x="774" y="37"/>
                  <a:pt x="738" y="1"/>
                  <a:pt x="7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71"/>
          <p:cNvSpPr/>
          <p:nvPr/>
        </p:nvSpPr>
        <p:spPr>
          <a:xfrm>
            <a:off x="1969817" y="825682"/>
            <a:ext cx="115205" cy="200044"/>
          </a:xfrm>
          <a:custGeom>
            <a:avLst/>
            <a:gdLst/>
            <a:ahLst/>
            <a:cxnLst/>
            <a:rect l="l" t="t" r="r" b="b"/>
            <a:pathLst>
              <a:path w="1233" h="2141" extrusionOk="0">
                <a:moveTo>
                  <a:pt x="544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51" y="218"/>
                  <a:pt x="218" y="279"/>
                  <a:pt x="121" y="388"/>
                </a:cubicBezTo>
                <a:cubicBezTo>
                  <a:pt x="48" y="484"/>
                  <a:pt x="0" y="593"/>
                  <a:pt x="0" y="726"/>
                </a:cubicBezTo>
                <a:cubicBezTo>
                  <a:pt x="0" y="835"/>
                  <a:pt x="36" y="944"/>
                  <a:pt x="109" y="1028"/>
                </a:cubicBezTo>
                <a:cubicBezTo>
                  <a:pt x="193" y="1101"/>
                  <a:pt x="290" y="1149"/>
                  <a:pt x="399" y="1185"/>
                </a:cubicBezTo>
                <a:lnTo>
                  <a:pt x="496" y="1222"/>
                </a:lnTo>
                <a:cubicBezTo>
                  <a:pt x="580" y="1246"/>
                  <a:pt x="653" y="1282"/>
                  <a:pt x="737" y="1318"/>
                </a:cubicBezTo>
                <a:cubicBezTo>
                  <a:pt x="786" y="1342"/>
                  <a:pt x="810" y="1391"/>
                  <a:pt x="810" y="1439"/>
                </a:cubicBezTo>
                <a:cubicBezTo>
                  <a:pt x="810" y="1560"/>
                  <a:pt x="725" y="1620"/>
                  <a:pt x="568" y="1620"/>
                </a:cubicBezTo>
                <a:cubicBezTo>
                  <a:pt x="484" y="1620"/>
                  <a:pt x="387" y="1596"/>
                  <a:pt x="290" y="1572"/>
                </a:cubicBezTo>
                <a:cubicBezTo>
                  <a:pt x="242" y="1560"/>
                  <a:pt x="193" y="1536"/>
                  <a:pt x="157" y="1512"/>
                </a:cubicBezTo>
                <a:cubicBezTo>
                  <a:pt x="143" y="1503"/>
                  <a:pt x="128" y="1499"/>
                  <a:pt x="115" y="1499"/>
                </a:cubicBezTo>
                <a:cubicBezTo>
                  <a:pt x="71" y="1499"/>
                  <a:pt x="36" y="1538"/>
                  <a:pt x="36" y="1584"/>
                </a:cubicBezTo>
                <a:lnTo>
                  <a:pt x="36" y="1778"/>
                </a:lnTo>
                <a:cubicBezTo>
                  <a:pt x="36" y="1802"/>
                  <a:pt x="48" y="1826"/>
                  <a:pt x="73" y="1838"/>
                </a:cubicBezTo>
                <a:cubicBezTo>
                  <a:pt x="206" y="1886"/>
                  <a:pt x="338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4" y="2140"/>
                </a:cubicBezTo>
                <a:lnTo>
                  <a:pt x="713" y="2140"/>
                </a:lnTo>
                <a:cubicBezTo>
                  <a:pt x="749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907" y="1898"/>
                  <a:pt x="1015" y="1826"/>
                  <a:pt x="1112" y="1729"/>
                </a:cubicBezTo>
                <a:cubicBezTo>
                  <a:pt x="1185" y="1633"/>
                  <a:pt x="1233" y="1512"/>
                  <a:pt x="1233" y="1391"/>
                </a:cubicBezTo>
                <a:cubicBezTo>
                  <a:pt x="1233" y="1234"/>
                  <a:pt x="1148" y="1077"/>
                  <a:pt x="1003" y="1004"/>
                </a:cubicBezTo>
                <a:cubicBezTo>
                  <a:pt x="919" y="968"/>
                  <a:pt x="834" y="931"/>
                  <a:pt x="749" y="907"/>
                </a:cubicBezTo>
                <a:cubicBezTo>
                  <a:pt x="665" y="883"/>
                  <a:pt x="604" y="859"/>
                  <a:pt x="556" y="847"/>
                </a:cubicBezTo>
                <a:cubicBezTo>
                  <a:pt x="520" y="835"/>
                  <a:pt x="484" y="811"/>
                  <a:pt x="459" y="774"/>
                </a:cubicBezTo>
                <a:cubicBezTo>
                  <a:pt x="435" y="750"/>
                  <a:pt x="423" y="714"/>
                  <a:pt x="423" y="678"/>
                </a:cubicBezTo>
                <a:cubicBezTo>
                  <a:pt x="423" y="617"/>
                  <a:pt x="447" y="569"/>
                  <a:pt x="484" y="545"/>
                </a:cubicBezTo>
                <a:cubicBezTo>
                  <a:pt x="544" y="508"/>
                  <a:pt x="604" y="496"/>
                  <a:pt x="665" y="496"/>
                </a:cubicBezTo>
                <a:cubicBezTo>
                  <a:pt x="749" y="496"/>
                  <a:pt x="834" y="521"/>
                  <a:pt x="907" y="557"/>
                </a:cubicBezTo>
                <a:cubicBezTo>
                  <a:pt x="943" y="569"/>
                  <a:pt x="979" y="581"/>
                  <a:pt x="1003" y="605"/>
                </a:cubicBezTo>
                <a:cubicBezTo>
                  <a:pt x="1018" y="614"/>
                  <a:pt x="1033" y="618"/>
                  <a:pt x="1047" y="618"/>
                </a:cubicBezTo>
                <a:cubicBezTo>
                  <a:pt x="1094" y="618"/>
                  <a:pt x="1136" y="579"/>
                  <a:pt x="1136" y="533"/>
                </a:cubicBezTo>
                <a:lnTo>
                  <a:pt x="1136" y="339"/>
                </a:lnTo>
                <a:cubicBezTo>
                  <a:pt x="1136" y="315"/>
                  <a:pt x="1124" y="291"/>
                  <a:pt x="1100" y="279"/>
                </a:cubicBezTo>
                <a:cubicBezTo>
                  <a:pt x="1052" y="255"/>
                  <a:pt x="1003" y="243"/>
                  <a:pt x="955" y="230"/>
                </a:cubicBezTo>
                <a:cubicBezTo>
                  <a:pt x="894" y="206"/>
                  <a:pt x="834" y="194"/>
                  <a:pt x="774" y="194"/>
                </a:cubicBezTo>
                <a:lnTo>
                  <a:pt x="774" y="61"/>
                </a:lnTo>
                <a:cubicBezTo>
                  <a:pt x="774" y="37"/>
                  <a:pt x="749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0" name="Google Shape;3210;p71"/>
          <p:cNvSpPr/>
          <p:nvPr/>
        </p:nvSpPr>
        <p:spPr>
          <a:xfrm>
            <a:off x="2117724" y="825682"/>
            <a:ext cx="115299" cy="200044"/>
          </a:xfrm>
          <a:custGeom>
            <a:avLst/>
            <a:gdLst/>
            <a:ahLst/>
            <a:cxnLst/>
            <a:rect l="l" t="t" r="r" b="b"/>
            <a:pathLst>
              <a:path w="1234" h="2141" extrusionOk="0">
                <a:moveTo>
                  <a:pt x="544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51" y="218"/>
                  <a:pt x="218" y="279"/>
                  <a:pt x="133" y="388"/>
                </a:cubicBezTo>
                <a:cubicBezTo>
                  <a:pt x="49" y="472"/>
                  <a:pt x="12" y="593"/>
                  <a:pt x="12" y="726"/>
                </a:cubicBezTo>
                <a:cubicBezTo>
                  <a:pt x="0" y="835"/>
                  <a:pt x="37" y="944"/>
                  <a:pt x="109" y="1028"/>
                </a:cubicBezTo>
                <a:cubicBezTo>
                  <a:pt x="194" y="1101"/>
                  <a:pt x="290" y="1149"/>
                  <a:pt x="399" y="1185"/>
                </a:cubicBezTo>
                <a:lnTo>
                  <a:pt x="496" y="1222"/>
                </a:lnTo>
                <a:cubicBezTo>
                  <a:pt x="581" y="1246"/>
                  <a:pt x="665" y="1282"/>
                  <a:pt x="738" y="1318"/>
                </a:cubicBezTo>
                <a:cubicBezTo>
                  <a:pt x="786" y="1342"/>
                  <a:pt x="810" y="1391"/>
                  <a:pt x="810" y="1439"/>
                </a:cubicBezTo>
                <a:cubicBezTo>
                  <a:pt x="810" y="1560"/>
                  <a:pt x="726" y="1620"/>
                  <a:pt x="581" y="1620"/>
                </a:cubicBezTo>
                <a:cubicBezTo>
                  <a:pt x="484" y="1620"/>
                  <a:pt x="387" y="1596"/>
                  <a:pt x="290" y="1572"/>
                </a:cubicBezTo>
                <a:cubicBezTo>
                  <a:pt x="242" y="1560"/>
                  <a:pt x="206" y="1536"/>
                  <a:pt x="158" y="1512"/>
                </a:cubicBezTo>
                <a:cubicBezTo>
                  <a:pt x="145" y="1506"/>
                  <a:pt x="132" y="1504"/>
                  <a:pt x="119" y="1504"/>
                </a:cubicBezTo>
                <a:cubicBezTo>
                  <a:pt x="74" y="1504"/>
                  <a:pt x="37" y="1537"/>
                  <a:pt x="37" y="1584"/>
                </a:cubicBezTo>
                <a:lnTo>
                  <a:pt x="37" y="1778"/>
                </a:lnTo>
                <a:cubicBezTo>
                  <a:pt x="37" y="1802"/>
                  <a:pt x="49" y="1826"/>
                  <a:pt x="73" y="1838"/>
                </a:cubicBezTo>
                <a:cubicBezTo>
                  <a:pt x="206" y="1886"/>
                  <a:pt x="339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4" y="2140"/>
                </a:cubicBezTo>
                <a:lnTo>
                  <a:pt x="714" y="2140"/>
                </a:lnTo>
                <a:cubicBezTo>
                  <a:pt x="750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907" y="1898"/>
                  <a:pt x="1028" y="1826"/>
                  <a:pt x="1112" y="1729"/>
                </a:cubicBezTo>
                <a:cubicBezTo>
                  <a:pt x="1185" y="1633"/>
                  <a:pt x="1233" y="1524"/>
                  <a:pt x="1233" y="1403"/>
                </a:cubicBezTo>
                <a:cubicBezTo>
                  <a:pt x="1233" y="1318"/>
                  <a:pt x="1209" y="1234"/>
                  <a:pt x="1173" y="1161"/>
                </a:cubicBezTo>
                <a:cubicBezTo>
                  <a:pt x="1124" y="1101"/>
                  <a:pt x="1076" y="1040"/>
                  <a:pt x="1004" y="1004"/>
                </a:cubicBezTo>
                <a:cubicBezTo>
                  <a:pt x="931" y="968"/>
                  <a:pt x="846" y="931"/>
                  <a:pt x="750" y="907"/>
                </a:cubicBezTo>
                <a:cubicBezTo>
                  <a:pt x="665" y="883"/>
                  <a:pt x="605" y="859"/>
                  <a:pt x="556" y="847"/>
                </a:cubicBezTo>
                <a:cubicBezTo>
                  <a:pt x="520" y="835"/>
                  <a:pt x="496" y="811"/>
                  <a:pt x="460" y="774"/>
                </a:cubicBezTo>
                <a:cubicBezTo>
                  <a:pt x="436" y="750"/>
                  <a:pt x="423" y="714"/>
                  <a:pt x="423" y="678"/>
                </a:cubicBezTo>
                <a:cubicBezTo>
                  <a:pt x="423" y="617"/>
                  <a:pt x="448" y="569"/>
                  <a:pt x="484" y="545"/>
                </a:cubicBezTo>
                <a:cubicBezTo>
                  <a:pt x="544" y="508"/>
                  <a:pt x="605" y="496"/>
                  <a:pt x="665" y="496"/>
                </a:cubicBezTo>
                <a:cubicBezTo>
                  <a:pt x="750" y="496"/>
                  <a:pt x="834" y="521"/>
                  <a:pt x="907" y="557"/>
                </a:cubicBezTo>
                <a:cubicBezTo>
                  <a:pt x="943" y="569"/>
                  <a:pt x="979" y="593"/>
                  <a:pt x="1016" y="605"/>
                </a:cubicBezTo>
                <a:cubicBezTo>
                  <a:pt x="1027" y="614"/>
                  <a:pt x="1040" y="618"/>
                  <a:pt x="1053" y="618"/>
                </a:cubicBezTo>
                <a:cubicBezTo>
                  <a:pt x="1095" y="618"/>
                  <a:pt x="1137" y="579"/>
                  <a:pt x="1137" y="533"/>
                </a:cubicBezTo>
                <a:lnTo>
                  <a:pt x="1137" y="339"/>
                </a:lnTo>
                <a:cubicBezTo>
                  <a:pt x="1137" y="315"/>
                  <a:pt x="1124" y="291"/>
                  <a:pt x="1100" y="279"/>
                </a:cubicBezTo>
                <a:cubicBezTo>
                  <a:pt x="1052" y="255"/>
                  <a:pt x="1004" y="243"/>
                  <a:pt x="955" y="230"/>
                </a:cubicBezTo>
                <a:cubicBezTo>
                  <a:pt x="895" y="206"/>
                  <a:pt x="834" y="194"/>
                  <a:pt x="774" y="194"/>
                </a:cubicBezTo>
                <a:lnTo>
                  <a:pt x="774" y="61"/>
                </a:lnTo>
                <a:cubicBezTo>
                  <a:pt x="774" y="37"/>
                  <a:pt x="750" y="1"/>
                  <a:pt x="7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1" name="Google Shape;3211;p71"/>
          <p:cNvSpPr txBox="1">
            <a:spLocks noGrp="1"/>
          </p:cNvSpPr>
          <p:nvPr>
            <p:ph type="title"/>
          </p:nvPr>
        </p:nvSpPr>
        <p:spPr>
          <a:xfrm>
            <a:off x="4810050" y="1975979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05 Milestones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Milestones: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4" name="Google Shape;1134;p45"/>
          <p:cNvSpPr txBox="1">
            <a:spLocks noGrp="1"/>
          </p:cNvSpPr>
          <p:nvPr>
            <p:ph type="subTitle" idx="1"/>
          </p:nvPr>
        </p:nvSpPr>
        <p:spPr>
          <a:xfrm>
            <a:off x="457200" y="2234150"/>
            <a:ext cx="3677400" cy="1763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Successfully took advantage of the machine learning process developed by </a:t>
            </a:r>
            <a:r>
              <a:rPr lang="en-US" dirty="0" err="1"/>
              <a:t>swabhs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https://github.com/swabhs/open-sesame</a:t>
            </a:r>
            <a:endParaRPr lang="en-US" dirty="0"/>
          </a:p>
          <a:p>
            <a:pPr marL="285750" indent="-285750"/>
            <a:r>
              <a:rPr lang="en-US" dirty="0"/>
              <a:t>Parsed documents into smaller documents</a:t>
            </a:r>
          </a:p>
          <a:p>
            <a:pPr marL="285750" indent="-285750"/>
            <a:r>
              <a:rPr lang="en-US" dirty="0"/>
              <a:t>Understood document </a:t>
            </a:r>
            <a:r>
              <a:rPr lang="en-US" dirty="0" err="1"/>
              <a:t>typings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1135" name="Google Shape;1135;p45"/>
          <p:cNvGrpSpPr/>
          <p:nvPr/>
        </p:nvGrpSpPr>
        <p:grpSpPr>
          <a:xfrm>
            <a:off x="6027614" y="1272692"/>
            <a:ext cx="2378082" cy="3178713"/>
            <a:chOff x="5593226" y="692187"/>
            <a:chExt cx="2812302" cy="3759121"/>
          </a:xfrm>
        </p:grpSpPr>
        <p:sp>
          <p:nvSpPr>
            <p:cNvPr id="1136" name="Google Shape;1136;p45"/>
            <p:cNvSpPr/>
            <p:nvPr/>
          </p:nvSpPr>
          <p:spPr>
            <a:xfrm flipH="1">
              <a:off x="7513168" y="3381251"/>
              <a:ext cx="892359" cy="818567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 flipH="1">
              <a:off x="7633350" y="3477901"/>
              <a:ext cx="562657" cy="701385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 flipH="1">
              <a:off x="6761819" y="3368732"/>
              <a:ext cx="885949" cy="876256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 flipH="1">
              <a:off x="6910543" y="3460474"/>
              <a:ext cx="524699" cy="762981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 flipH="1">
              <a:off x="7277004" y="4116590"/>
              <a:ext cx="462104" cy="33471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 flipH="1">
              <a:off x="7283213" y="4116590"/>
              <a:ext cx="449785" cy="70910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 flipH="1">
              <a:off x="6155886" y="4116590"/>
              <a:ext cx="141716" cy="215634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 flipH="1">
              <a:off x="6827313" y="4141228"/>
              <a:ext cx="138711" cy="186889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 flipH="1">
              <a:off x="5593226" y="1203679"/>
              <a:ext cx="217732" cy="215734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 flipH="1">
              <a:off x="6167107" y="1172931"/>
              <a:ext cx="679835" cy="99183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 flipH="1">
              <a:off x="6445429" y="988045"/>
              <a:ext cx="159242" cy="276328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 flipH="1">
              <a:off x="6504920" y="760192"/>
              <a:ext cx="145922" cy="20251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 flipH="1">
              <a:off x="6337565" y="778621"/>
              <a:ext cx="251683" cy="339826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 flipH="1">
              <a:off x="6248229" y="692187"/>
              <a:ext cx="358446" cy="162652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 flipH="1">
              <a:off x="6504920" y="1153401"/>
              <a:ext cx="114074" cy="146827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 flipH="1">
              <a:off x="6414581" y="1154403"/>
              <a:ext cx="90438" cy="141619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 flipH="1">
              <a:off x="6645636" y="2172980"/>
              <a:ext cx="192092" cy="253693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 flipH="1">
              <a:off x="5725631" y="1293618"/>
              <a:ext cx="620946" cy="684459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 flipH="1">
              <a:off x="5916622" y="4317801"/>
              <a:ext cx="412829" cy="125294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 flipH="1">
              <a:off x="6820103" y="4293764"/>
              <a:ext cx="203410" cy="149331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 flipH="1">
              <a:off x="6611683" y="2281748"/>
              <a:ext cx="131600" cy="173669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 flipH="1">
              <a:off x="6188739" y="2164667"/>
              <a:ext cx="539121" cy="39161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 flipH="1">
              <a:off x="6384836" y="2452212"/>
              <a:ext cx="75014" cy="52992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 flipH="1">
              <a:off x="6128143" y="1448057"/>
              <a:ext cx="50377" cy="275226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 flipH="1">
              <a:off x="6742082" y="1517866"/>
              <a:ext cx="35053" cy="247583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141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Google Shape;3243;p73"/>
          <p:cNvSpPr txBox="1">
            <a:spLocks noGrp="1"/>
          </p:cNvSpPr>
          <p:nvPr>
            <p:ph type="title"/>
          </p:nvPr>
        </p:nvSpPr>
        <p:spPr>
          <a:xfrm>
            <a:off x="4815309" y="1579008"/>
            <a:ext cx="423917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06 </a:t>
            </a:r>
            <a:r>
              <a:rPr lang="en-US" dirty="0"/>
              <a:t>Challenges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5" name="Google Shape;3245;p73"/>
          <p:cNvSpPr/>
          <p:nvPr/>
        </p:nvSpPr>
        <p:spPr>
          <a:xfrm>
            <a:off x="4704322" y="2923846"/>
            <a:ext cx="5957" cy="5957"/>
          </a:xfrm>
          <a:custGeom>
            <a:avLst/>
            <a:gdLst/>
            <a:ahLst/>
            <a:cxnLst/>
            <a:rect l="l" t="t" r="r" b="b"/>
            <a:pathLst>
              <a:path w="124" h="124" fill="none" extrusionOk="0">
                <a:moveTo>
                  <a:pt x="124" y="1"/>
                </a:moveTo>
                <a:lnTo>
                  <a:pt x="124" y="124"/>
                </a:lnTo>
                <a:lnTo>
                  <a:pt x="1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6" name="Google Shape;3246;p73"/>
          <p:cNvSpPr/>
          <p:nvPr/>
        </p:nvSpPr>
        <p:spPr>
          <a:xfrm>
            <a:off x="4703842" y="2630859"/>
            <a:ext cx="6437" cy="48"/>
          </a:xfrm>
          <a:custGeom>
            <a:avLst/>
            <a:gdLst/>
            <a:ahLst/>
            <a:cxnLst/>
            <a:rect l="l" t="t" r="r" b="b"/>
            <a:pathLst>
              <a:path w="134" h="1" fill="none" extrusionOk="0">
                <a:moveTo>
                  <a:pt x="0" y="0"/>
                </a:moveTo>
                <a:lnTo>
                  <a:pt x="134" y="0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7" name="Google Shape;3247;p73"/>
          <p:cNvSpPr/>
          <p:nvPr/>
        </p:nvSpPr>
        <p:spPr>
          <a:xfrm>
            <a:off x="4703842" y="2331434"/>
            <a:ext cx="6437" cy="48"/>
          </a:xfrm>
          <a:custGeom>
            <a:avLst/>
            <a:gdLst/>
            <a:ahLst/>
            <a:cxnLst/>
            <a:rect l="l" t="t" r="r" b="b"/>
            <a:pathLst>
              <a:path w="134" h="1" fill="none" extrusionOk="0">
                <a:moveTo>
                  <a:pt x="0" y="0"/>
                </a:moveTo>
                <a:lnTo>
                  <a:pt x="134" y="0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8" name="Google Shape;3248;p73"/>
          <p:cNvSpPr/>
          <p:nvPr/>
        </p:nvSpPr>
        <p:spPr>
          <a:xfrm>
            <a:off x="830580" y="2032490"/>
            <a:ext cx="6437" cy="48"/>
          </a:xfrm>
          <a:custGeom>
            <a:avLst/>
            <a:gdLst/>
            <a:ahLst/>
            <a:cxnLst/>
            <a:rect l="l" t="t" r="r" b="b"/>
            <a:pathLst>
              <a:path w="134" h="1" fill="none" extrusionOk="0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9" name="Google Shape;3249;p73"/>
          <p:cNvSpPr/>
          <p:nvPr/>
        </p:nvSpPr>
        <p:spPr>
          <a:xfrm>
            <a:off x="4703842" y="2032490"/>
            <a:ext cx="6437" cy="48"/>
          </a:xfrm>
          <a:custGeom>
            <a:avLst/>
            <a:gdLst/>
            <a:ahLst/>
            <a:cxnLst/>
            <a:rect l="l" t="t" r="r" b="b"/>
            <a:pathLst>
              <a:path w="134" h="1" fill="none" extrusionOk="0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0" name="Google Shape;3250;p73"/>
          <p:cNvSpPr/>
          <p:nvPr/>
        </p:nvSpPr>
        <p:spPr>
          <a:xfrm>
            <a:off x="830580" y="1733546"/>
            <a:ext cx="6437" cy="48"/>
          </a:xfrm>
          <a:custGeom>
            <a:avLst/>
            <a:gdLst/>
            <a:ahLst/>
            <a:cxnLst/>
            <a:rect l="l" t="t" r="r" b="b"/>
            <a:pathLst>
              <a:path w="134" h="1" fill="none" extrusionOk="0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1" name="Google Shape;3251;p73"/>
          <p:cNvSpPr/>
          <p:nvPr/>
        </p:nvSpPr>
        <p:spPr>
          <a:xfrm>
            <a:off x="4703842" y="1733546"/>
            <a:ext cx="6437" cy="48"/>
          </a:xfrm>
          <a:custGeom>
            <a:avLst/>
            <a:gdLst/>
            <a:ahLst/>
            <a:cxnLst/>
            <a:rect l="l" t="t" r="r" b="b"/>
            <a:pathLst>
              <a:path w="134" h="1" fill="none" extrusionOk="0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2" name="Google Shape;3252;p73"/>
          <p:cNvSpPr/>
          <p:nvPr/>
        </p:nvSpPr>
        <p:spPr>
          <a:xfrm>
            <a:off x="830580" y="1434122"/>
            <a:ext cx="6437" cy="48"/>
          </a:xfrm>
          <a:custGeom>
            <a:avLst/>
            <a:gdLst/>
            <a:ahLst/>
            <a:cxnLst/>
            <a:rect l="l" t="t" r="r" b="b"/>
            <a:pathLst>
              <a:path w="134" h="1" fill="none" extrusionOk="0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3" name="Google Shape;3253;p73"/>
          <p:cNvSpPr/>
          <p:nvPr/>
        </p:nvSpPr>
        <p:spPr>
          <a:xfrm>
            <a:off x="4703842" y="1434122"/>
            <a:ext cx="6437" cy="48"/>
          </a:xfrm>
          <a:custGeom>
            <a:avLst/>
            <a:gdLst/>
            <a:ahLst/>
            <a:cxnLst/>
            <a:rect l="l" t="t" r="r" b="b"/>
            <a:pathLst>
              <a:path w="134" h="1" fill="none" extrusionOk="0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4" name="Google Shape;3254;p73"/>
          <p:cNvSpPr/>
          <p:nvPr/>
        </p:nvSpPr>
        <p:spPr>
          <a:xfrm>
            <a:off x="4387171" y="2923846"/>
            <a:ext cx="48" cy="5957"/>
          </a:xfrm>
          <a:custGeom>
            <a:avLst/>
            <a:gdLst/>
            <a:ahLst/>
            <a:cxnLst/>
            <a:rect l="l" t="t" r="r" b="b"/>
            <a:pathLst>
              <a:path w="1" h="124" fill="none" extrusionOk="0">
                <a:moveTo>
                  <a:pt x="1" y="1"/>
                </a:moveTo>
                <a:lnTo>
                  <a:pt x="1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5" name="Google Shape;3255;p73"/>
          <p:cNvSpPr/>
          <p:nvPr/>
        </p:nvSpPr>
        <p:spPr>
          <a:xfrm>
            <a:off x="4063631" y="2923846"/>
            <a:ext cx="48" cy="5957"/>
          </a:xfrm>
          <a:custGeom>
            <a:avLst/>
            <a:gdLst/>
            <a:ahLst/>
            <a:cxnLst/>
            <a:rect l="l" t="t" r="r" b="b"/>
            <a:pathLst>
              <a:path w="1" h="124" fill="none" extrusionOk="0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6" name="Google Shape;3256;p73"/>
          <p:cNvSpPr/>
          <p:nvPr/>
        </p:nvSpPr>
        <p:spPr>
          <a:xfrm>
            <a:off x="3740570" y="2923846"/>
            <a:ext cx="48" cy="5957"/>
          </a:xfrm>
          <a:custGeom>
            <a:avLst/>
            <a:gdLst/>
            <a:ahLst/>
            <a:cxnLst/>
            <a:rect l="l" t="t" r="r" b="b"/>
            <a:pathLst>
              <a:path w="1" h="124" fill="none" extrusionOk="0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7" name="Google Shape;3257;p73"/>
          <p:cNvSpPr/>
          <p:nvPr/>
        </p:nvSpPr>
        <p:spPr>
          <a:xfrm>
            <a:off x="3417030" y="2923846"/>
            <a:ext cx="48" cy="5957"/>
          </a:xfrm>
          <a:custGeom>
            <a:avLst/>
            <a:gdLst/>
            <a:ahLst/>
            <a:cxnLst/>
            <a:rect l="l" t="t" r="r" b="b"/>
            <a:pathLst>
              <a:path w="1" h="124" fill="none" extrusionOk="0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8" name="Google Shape;3258;p73"/>
          <p:cNvSpPr/>
          <p:nvPr/>
        </p:nvSpPr>
        <p:spPr>
          <a:xfrm>
            <a:off x="3093970" y="2923846"/>
            <a:ext cx="48" cy="5957"/>
          </a:xfrm>
          <a:custGeom>
            <a:avLst/>
            <a:gdLst/>
            <a:ahLst/>
            <a:cxnLst/>
            <a:rect l="l" t="t" r="r" b="b"/>
            <a:pathLst>
              <a:path w="1" h="124" fill="none" extrusionOk="0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9" name="Google Shape;3259;p73"/>
          <p:cNvSpPr/>
          <p:nvPr/>
        </p:nvSpPr>
        <p:spPr>
          <a:xfrm>
            <a:off x="2770382" y="2923846"/>
            <a:ext cx="48" cy="5957"/>
          </a:xfrm>
          <a:custGeom>
            <a:avLst/>
            <a:gdLst/>
            <a:ahLst/>
            <a:cxnLst/>
            <a:rect l="l" t="t" r="r" b="b"/>
            <a:pathLst>
              <a:path w="1" h="124" fill="none" extrusionOk="0">
                <a:moveTo>
                  <a:pt x="1" y="1"/>
                </a:moveTo>
                <a:lnTo>
                  <a:pt x="1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0" name="Google Shape;3260;p73"/>
          <p:cNvSpPr/>
          <p:nvPr/>
        </p:nvSpPr>
        <p:spPr>
          <a:xfrm>
            <a:off x="2447370" y="2923846"/>
            <a:ext cx="0" cy="5957"/>
          </a:xfrm>
          <a:custGeom>
            <a:avLst/>
            <a:gdLst/>
            <a:ahLst/>
            <a:cxnLst/>
            <a:rect l="l" t="t" r="r" b="b"/>
            <a:pathLst>
              <a:path h="124" fill="none" extrusionOk="0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73"/>
          <p:cNvSpPr/>
          <p:nvPr/>
        </p:nvSpPr>
        <p:spPr>
          <a:xfrm>
            <a:off x="2123781" y="2923846"/>
            <a:ext cx="48" cy="5957"/>
          </a:xfrm>
          <a:custGeom>
            <a:avLst/>
            <a:gdLst/>
            <a:ahLst/>
            <a:cxnLst/>
            <a:rect l="l" t="t" r="r" b="b"/>
            <a:pathLst>
              <a:path w="1" h="124" fill="none" extrusionOk="0">
                <a:moveTo>
                  <a:pt x="1" y="1"/>
                </a:moveTo>
                <a:lnTo>
                  <a:pt x="1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3262;p73"/>
          <p:cNvSpPr/>
          <p:nvPr/>
        </p:nvSpPr>
        <p:spPr>
          <a:xfrm>
            <a:off x="1800721" y="2923846"/>
            <a:ext cx="48" cy="5957"/>
          </a:xfrm>
          <a:custGeom>
            <a:avLst/>
            <a:gdLst/>
            <a:ahLst/>
            <a:cxnLst/>
            <a:rect l="l" t="t" r="r" b="b"/>
            <a:pathLst>
              <a:path w="1" h="124" fill="none" extrusionOk="0">
                <a:moveTo>
                  <a:pt x="1" y="1"/>
                </a:moveTo>
                <a:lnTo>
                  <a:pt x="1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3263;p73"/>
          <p:cNvSpPr/>
          <p:nvPr/>
        </p:nvSpPr>
        <p:spPr>
          <a:xfrm>
            <a:off x="831541" y="1421824"/>
            <a:ext cx="3870487" cy="1415857"/>
          </a:xfrm>
          <a:custGeom>
            <a:avLst/>
            <a:gdLst/>
            <a:ahLst/>
            <a:cxnLst/>
            <a:rect l="l" t="t" r="r" b="b"/>
            <a:pathLst>
              <a:path w="80568" h="29474" fill="none" extrusionOk="0">
                <a:moveTo>
                  <a:pt x="1" y="27352"/>
                </a:moveTo>
                <a:cubicBezTo>
                  <a:pt x="452" y="28561"/>
                  <a:pt x="1713" y="29207"/>
                  <a:pt x="2933" y="29330"/>
                </a:cubicBezTo>
                <a:cubicBezTo>
                  <a:pt x="4460" y="29474"/>
                  <a:pt x="5854" y="28766"/>
                  <a:pt x="7023" y="27844"/>
                </a:cubicBezTo>
                <a:cubicBezTo>
                  <a:pt x="8438" y="26726"/>
                  <a:pt x="9668" y="25353"/>
                  <a:pt x="10949" y="24081"/>
                </a:cubicBezTo>
                <a:lnTo>
                  <a:pt x="15163" y="19878"/>
                </a:lnTo>
                <a:cubicBezTo>
                  <a:pt x="16229" y="18812"/>
                  <a:pt x="17510" y="17172"/>
                  <a:pt x="19140" y="17100"/>
                </a:cubicBezTo>
                <a:cubicBezTo>
                  <a:pt x="19930" y="17069"/>
                  <a:pt x="20514" y="17602"/>
                  <a:pt x="21273" y="17725"/>
                </a:cubicBezTo>
                <a:cubicBezTo>
                  <a:pt x="22062" y="17859"/>
                  <a:pt x="22759" y="17438"/>
                  <a:pt x="23323" y="16936"/>
                </a:cubicBezTo>
                <a:cubicBezTo>
                  <a:pt x="24686" y="15706"/>
                  <a:pt x="25763" y="14045"/>
                  <a:pt x="26911" y="12620"/>
                </a:cubicBezTo>
                <a:cubicBezTo>
                  <a:pt x="28172" y="11062"/>
                  <a:pt x="29433" y="9494"/>
                  <a:pt x="30684" y="7935"/>
                </a:cubicBezTo>
                <a:cubicBezTo>
                  <a:pt x="31719" y="6654"/>
                  <a:pt x="32580" y="5424"/>
                  <a:pt x="34374" y="5301"/>
                </a:cubicBezTo>
                <a:cubicBezTo>
                  <a:pt x="35902" y="5198"/>
                  <a:pt x="37347" y="6018"/>
                  <a:pt x="38331" y="7146"/>
                </a:cubicBezTo>
                <a:cubicBezTo>
                  <a:pt x="39090" y="8007"/>
                  <a:pt x="39982" y="9873"/>
                  <a:pt x="41427" y="9258"/>
                </a:cubicBezTo>
                <a:cubicBezTo>
                  <a:pt x="42647" y="8735"/>
                  <a:pt x="42832" y="6920"/>
                  <a:pt x="43231" y="5834"/>
                </a:cubicBezTo>
                <a:cubicBezTo>
                  <a:pt x="44267" y="2953"/>
                  <a:pt x="47035" y="1"/>
                  <a:pt x="50397" y="1087"/>
                </a:cubicBezTo>
                <a:cubicBezTo>
                  <a:pt x="51986" y="1600"/>
                  <a:pt x="53227" y="2881"/>
                  <a:pt x="54447" y="3958"/>
                </a:cubicBezTo>
                <a:cubicBezTo>
                  <a:pt x="55882" y="5229"/>
                  <a:pt x="57317" y="6500"/>
                  <a:pt x="58762" y="7761"/>
                </a:cubicBezTo>
                <a:cubicBezTo>
                  <a:pt x="60105" y="8930"/>
                  <a:pt x="61561" y="10119"/>
                  <a:pt x="63324" y="10560"/>
                </a:cubicBezTo>
                <a:cubicBezTo>
                  <a:pt x="65334" y="11062"/>
                  <a:pt x="67333" y="10355"/>
                  <a:pt x="69137" y="9483"/>
                </a:cubicBezTo>
                <a:cubicBezTo>
                  <a:pt x="73032" y="7607"/>
                  <a:pt x="76826" y="5434"/>
                  <a:pt x="80567" y="3271"/>
                </a:cubicBezTo>
              </a:path>
            </a:pathLst>
          </a:custGeom>
          <a:solidFill>
            <a:schemeClr val="lt2"/>
          </a:solidFill>
          <a:ln w="9525" cap="rnd" cmpd="sng">
            <a:solidFill>
              <a:schemeClr val="l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3264;p73"/>
          <p:cNvSpPr/>
          <p:nvPr/>
        </p:nvSpPr>
        <p:spPr>
          <a:xfrm>
            <a:off x="817754" y="1378493"/>
            <a:ext cx="3042133" cy="1460676"/>
          </a:xfrm>
          <a:custGeom>
            <a:avLst/>
            <a:gdLst/>
            <a:ahLst/>
            <a:cxnLst/>
            <a:rect l="l" t="t" r="r" b="b"/>
            <a:pathLst>
              <a:path w="63325" h="30407" fill="none" extrusionOk="0">
                <a:moveTo>
                  <a:pt x="1" y="22831"/>
                </a:moveTo>
                <a:cubicBezTo>
                  <a:pt x="1303" y="24973"/>
                  <a:pt x="2625" y="27146"/>
                  <a:pt x="4296" y="28541"/>
                </a:cubicBezTo>
                <a:cubicBezTo>
                  <a:pt x="5967" y="29925"/>
                  <a:pt x="8079" y="30406"/>
                  <a:pt x="9760" y="29053"/>
                </a:cubicBezTo>
                <a:cubicBezTo>
                  <a:pt x="11298" y="27803"/>
                  <a:pt x="12262" y="25229"/>
                  <a:pt x="13820" y="24050"/>
                </a:cubicBezTo>
                <a:cubicBezTo>
                  <a:pt x="15604" y="22697"/>
                  <a:pt x="17818" y="23415"/>
                  <a:pt x="19612" y="22072"/>
                </a:cubicBezTo>
                <a:cubicBezTo>
                  <a:pt x="20822" y="21149"/>
                  <a:pt x="21672" y="19407"/>
                  <a:pt x="22482" y="17736"/>
                </a:cubicBezTo>
                <a:lnTo>
                  <a:pt x="29310" y="3445"/>
                </a:lnTo>
                <a:cubicBezTo>
                  <a:pt x="30089" y="1815"/>
                  <a:pt x="31104" y="1"/>
                  <a:pt x="32416" y="124"/>
                </a:cubicBezTo>
                <a:cubicBezTo>
                  <a:pt x="34005" y="277"/>
                  <a:pt x="34815" y="3056"/>
                  <a:pt x="35317" y="5383"/>
                </a:cubicBezTo>
                <a:cubicBezTo>
                  <a:pt x="35820" y="7710"/>
                  <a:pt x="36711" y="10457"/>
                  <a:pt x="38300" y="10467"/>
                </a:cubicBezTo>
                <a:cubicBezTo>
                  <a:pt x="39715" y="10478"/>
                  <a:pt x="40740" y="8191"/>
                  <a:pt x="42124" y="7812"/>
                </a:cubicBezTo>
                <a:cubicBezTo>
                  <a:pt x="43600" y="7433"/>
                  <a:pt x="45189" y="9247"/>
                  <a:pt x="46522" y="8222"/>
                </a:cubicBezTo>
                <a:cubicBezTo>
                  <a:pt x="47475" y="7494"/>
                  <a:pt x="47804" y="5659"/>
                  <a:pt x="48603" y="4583"/>
                </a:cubicBezTo>
                <a:cubicBezTo>
                  <a:pt x="49434" y="3476"/>
                  <a:pt x="50643" y="3332"/>
                  <a:pt x="51709" y="3660"/>
                </a:cubicBezTo>
                <a:cubicBezTo>
                  <a:pt x="52786" y="3999"/>
                  <a:pt x="53780" y="4727"/>
                  <a:pt x="54836" y="5188"/>
                </a:cubicBezTo>
                <a:cubicBezTo>
                  <a:pt x="57696" y="6449"/>
                  <a:pt x="60925" y="5536"/>
                  <a:pt x="63324" y="2789"/>
                </a:cubicBezTo>
              </a:path>
            </a:pathLst>
          </a:custGeom>
          <a:noFill/>
          <a:ln w="6400" cap="rnd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5" name="Google Shape;3265;p73"/>
          <p:cNvGrpSpPr/>
          <p:nvPr/>
        </p:nvGrpSpPr>
        <p:grpSpPr>
          <a:xfrm>
            <a:off x="725664" y="1150502"/>
            <a:ext cx="4089645" cy="1763985"/>
            <a:chOff x="701789" y="1150477"/>
            <a:chExt cx="4089645" cy="1763985"/>
          </a:xfrm>
        </p:grpSpPr>
        <p:sp>
          <p:nvSpPr>
            <p:cNvPr id="3266" name="Google Shape;3266;p73"/>
            <p:cNvSpPr/>
            <p:nvPr/>
          </p:nvSpPr>
          <p:spPr>
            <a:xfrm>
              <a:off x="4686356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73"/>
            <p:cNvSpPr/>
            <p:nvPr/>
          </p:nvSpPr>
          <p:spPr>
            <a:xfrm>
              <a:off x="806705" y="115047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0" y="36526"/>
                  </a:moveTo>
                  <a:lnTo>
                    <a:pt x="0" y="0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73"/>
            <p:cNvSpPr/>
            <p:nvPr/>
          </p:nvSpPr>
          <p:spPr>
            <a:xfrm>
              <a:off x="831301" y="2630834"/>
              <a:ext cx="3839933" cy="48"/>
            </a:xfrm>
            <a:custGeom>
              <a:avLst/>
              <a:gdLst/>
              <a:ahLst/>
              <a:cxnLst/>
              <a:rect l="l" t="t" r="r" b="b"/>
              <a:pathLst>
                <a:path w="79932" h="1" fill="none" extrusionOk="0">
                  <a:moveTo>
                    <a:pt x="1" y="0"/>
                  </a:moveTo>
                  <a:lnTo>
                    <a:pt x="79932" y="0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73"/>
            <p:cNvSpPr/>
            <p:nvPr/>
          </p:nvSpPr>
          <p:spPr>
            <a:xfrm>
              <a:off x="831301" y="2331409"/>
              <a:ext cx="3839933" cy="48"/>
            </a:xfrm>
            <a:custGeom>
              <a:avLst/>
              <a:gdLst/>
              <a:ahLst/>
              <a:cxnLst/>
              <a:rect l="l" t="t" r="r" b="b"/>
              <a:pathLst>
                <a:path w="79932" h="1" fill="none" extrusionOk="0">
                  <a:moveTo>
                    <a:pt x="1" y="0"/>
                  </a:moveTo>
                  <a:lnTo>
                    <a:pt x="79932" y="0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73"/>
            <p:cNvSpPr/>
            <p:nvPr/>
          </p:nvSpPr>
          <p:spPr>
            <a:xfrm>
              <a:off x="831301" y="2032465"/>
              <a:ext cx="3839933" cy="48"/>
            </a:xfrm>
            <a:custGeom>
              <a:avLst/>
              <a:gdLst/>
              <a:ahLst/>
              <a:cxnLst/>
              <a:rect l="l" t="t" r="r" b="b"/>
              <a:pathLst>
                <a:path w="79932" h="1" fill="none" extrusionOk="0">
                  <a:moveTo>
                    <a:pt x="1" y="1"/>
                  </a:moveTo>
                  <a:lnTo>
                    <a:pt x="79932" y="1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73"/>
            <p:cNvSpPr/>
            <p:nvPr/>
          </p:nvSpPr>
          <p:spPr>
            <a:xfrm>
              <a:off x="831301" y="1733521"/>
              <a:ext cx="3839933" cy="48"/>
            </a:xfrm>
            <a:custGeom>
              <a:avLst/>
              <a:gdLst/>
              <a:ahLst/>
              <a:cxnLst/>
              <a:rect l="l" t="t" r="r" b="b"/>
              <a:pathLst>
                <a:path w="79932" h="1" fill="none" extrusionOk="0">
                  <a:moveTo>
                    <a:pt x="1" y="1"/>
                  </a:moveTo>
                  <a:lnTo>
                    <a:pt x="79932" y="1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73"/>
            <p:cNvSpPr/>
            <p:nvPr/>
          </p:nvSpPr>
          <p:spPr>
            <a:xfrm>
              <a:off x="831301" y="1434097"/>
              <a:ext cx="3839933" cy="48"/>
            </a:xfrm>
            <a:custGeom>
              <a:avLst/>
              <a:gdLst/>
              <a:ahLst/>
              <a:cxnLst/>
              <a:rect l="l" t="t" r="r" b="b"/>
              <a:pathLst>
                <a:path w="79932" h="1" fill="none" extrusionOk="0">
                  <a:moveTo>
                    <a:pt x="1" y="1"/>
                  </a:moveTo>
                  <a:lnTo>
                    <a:pt x="79932" y="1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73"/>
            <p:cNvSpPr/>
            <p:nvPr/>
          </p:nvSpPr>
          <p:spPr>
            <a:xfrm>
              <a:off x="4363296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73"/>
            <p:cNvSpPr/>
            <p:nvPr/>
          </p:nvSpPr>
          <p:spPr>
            <a:xfrm>
              <a:off x="4039756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73"/>
            <p:cNvSpPr/>
            <p:nvPr/>
          </p:nvSpPr>
          <p:spPr>
            <a:xfrm>
              <a:off x="3716695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73"/>
            <p:cNvSpPr/>
            <p:nvPr/>
          </p:nvSpPr>
          <p:spPr>
            <a:xfrm>
              <a:off x="3393155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73"/>
            <p:cNvSpPr/>
            <p:nvPr/>
          </p:nvSpPr>
          <p:spPr>
            <a:xfrm>
              <a:off x="3070095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73"/>
            <p:cNvSpPr/>
            <p:nvPr/>
          </p:nvSpPr>
          <p:spPr>
            <a:xfrm>
              <a:off x="2746507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73"/>
            <p:cNvSpPr/>
            <p:nvPr/>
          </p:nvSpPr>
          <p:spPr>
            <a:xfrm>
              <a:off x="2423495" y="1159797"/>
              <a:ext cx="0" cy="1754666"/>
            </a:xfrm>
            <a:custGeom>
              <a:avLst/>
              <a:gdLst/>
              <a:ahLst/>
              <a:cxnLst/>
              <a:rect l="l" t="t" r="r" b="b"/>
              <a:pathLst>
                <a:path h="36527" fill="none" extrusionOk="0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73"/>
            <p:cNvSpPr/>
            <p:nvPr/>
          </p:nvSpPr>
          <p:spPr>
            <a:xfrm>
              <a:off x="2099906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73"/>
            <p:cNvSpPr/>
            <p:nvPr/>
          </p:nvSpPr>
          <p:spPr>
            <a:xfrm>
              <a:off x="1776846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73"/>
            <p:cNvSpPr/>
            <p:nvPr/>
          </p:nvSpPr>
          <p:spPr>
            <a:xfrm>
              <a:off x="1453306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73"/>
            <p:cNvSpPr/>
            <p:nvPr/>
          </p:nvSpPr>
          <p:spPr>
            <a:xfrm>
              <a:off x="1130246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3"/>
            <p:cNvSpPr/>
            <p:nvPr/>
          </p:nvSpPr>
          <p:spPr>
            <a:xfrm>
              <a:off x="701789" y="2878618"/>
              <a:ext cx="4089645" cy="48"/>
            </a:xfrm>
            <a:custGeom>
              <a:avLst/>
              <a:gdLst/>
              <a:ahLst/>
              <a:cxnLst/>
              <a:rect l="l" t="t" r="r" b="b"/>
              <a:pathLst>
                <a:path w="85130" h="1" fill="none" extrusionOk="0">
                  <a:moveTo>
                    <a:pt x="85129" y="1"/>
                  </a:moveTo>
                  <a:lnTo>
                    <a:pt x="1" y="1"/>
                  </a:lnTo>
                </a:path>
              </a:pathLst>
            </a:custGeom>
            <a:noFill/>
            <a:ln w="667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5" name="Google Shape;3285;p73"/>
          <p:cNvSpPr/>
          <p:nvPr/>
        </p:nvSpPr>
        <p:spPr>
          <a:xfrm>
            <a:off x="2344903" y="1684787"/>
            <a:ext cx="2456045" cy="2456926"/>
          </a:xfrm>
          <a:custGeom>
            <a:avLst/>
            <a:gdLst/>
            <a:ahLst/>
            <a:cxnLst/>
            <a:rect l="l" t="t" r="r" b="b"/>
            <a:pathLst>
              <a:path w="51125" h="51146" extrusionOk="0">
                <a:moveTo>
                  <a:pt x="25568" y="1"/>
                </a:moveTo>
                <a:cubicBezTo>
                  <a:pt x="11472" y="1"/>
                  <a:pt x="1" y="11472"/>
                  <a:pt x="1" y="25568"/>
                </a:cubicBezTo>
                <a:cubicBezTo>
                  <a:pt x="1" y="39674"/>
                  <a:pt x="11462" y="51145"/>
                  <a:pt x="25568" y="51145"/>
                </a:cubicBezTo>
                <a:cubicBezTo>
                  <a:pt x="39530" y="51145"/>
                  <a:pt x="50930" y="39879"/>
                  <a:pt x="51125" y="25947"/>
                </a:cubicBezTo>
                <a:lnTo>
                  <a:pt x="41048" y="25947"/>
                </a:lnTo>
                <a:cubicBezTo>
                  <a:pt x="40843" y="34354"/>
                  <a:pt x="33974" y="41058"/>
                  <a:pt x="25568" y="41068"/>
                </a:cubicBezTo>
                <a:cubicBezTo>
                  <a:pt x="15603" y="41068"/>
                  <a:pt x="8222" y="31801"/>
                  <a:pt x="10457" y="22093"/>
                </a:cubicBezTo>
                <a:cubicBezTo>
                  <a:pt x="12150" y="14774"/>
                  <a:pt x="18638" y="10071"/>
                  <a:pt x="25568" y="10071"/>
                </a:cubicBezTo>
                <a:cubicBezTo>
                  <a:pt x="27830" y="10071"/>
                  <a:pt x="30139" y="10572"/>
                  <a:pt x="32344" y="11647"/>
                </a:cubicBezTo>
                <a:lnTo>
                  <a:pt x="36916" y="2666"/>
                </a:lnTo>
                <a:cubicBezTo>
                  <a:pt x="33390" y="913"/>
                  <a:pt x="29504" y="1"/>
                  <a:pt x="255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6" name="Google Shape;3286;p73"/>
          <p:cNvSpPr/>
          <p:nvPr/>
        </p:nvSpPr>
        <p:spPr>
          <a:xfrm>
            <a:off x="3898666" y="1812858"/>
            <a:ext cx="902768" cy="1118889"/>
          </a:xfrm>
          <a:custGeom>
            <a:avLst/>
            <a:gdLst/>
            <a:ahLst/>
            <a:cxnLst/>
            <a:rect l="l" t="t" r="r" b="b"/>
            <a:pathLst>
              <a:path w="18792" h="23292" extrusionOk="0">
                <a:moveTo>
                  <a:pt x="4572" y="0"/>
                </a:moveTo>
                <a:lnTo>
                  <a:pt x="0" y="8981"/>
                </a:lnTo>
                <a:cubicBezTo>
                  <a:pt x="5331" y="11574"/>
                  <a:pt x="8714" y="16977"/>
                  <a:pt x="8714" y="22902"/>
                </a:cubicBezTo>
                <a:lnTo>
                  <a:pt x="8714" y="23292"/>
                </a:lnTo>
                <a:lnTo>
                  <a:pt x="18791" y="23292"/>
                </a:lnTo>
                <a:lnTo>
                  <a:pt x="18791" y="22902"/>
                </a:lnTo>
                <a:cubicBezTo>
                  <a:pt x="18791" y="12886"/>
                  <a:pt x="12989" y="4193"/>
                  <a:pt x="45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7" name="Google Shape;3287;p73"/>
          <p:cNvSpPr/>
          <p:nvPr/>
        </p:nvSpPr>
        <p:spPr>
          <a:xfrm>
            <a:off x="2278946" y="1684787"/>
            <a:ext cx="2456525" cy="2456926"/>
          </a:xfrm>
          <a:custGeom>
            <a:avLst/>
            <a:gdLst/>
            <a:ahLst/>
            <a:cxnLst/>
            <a:rect l="l" t="t" r="r" b="b"/>
            <a:pathLst>
              <a:path w="51135" h="51146" extrusionOk="0">
                <a:moveTo>
                  <a:pt x="25567" y="1"/>
                </a:moveTo>
                <a:cubicBezTo>
                  <a:pt x="11471" y="1"/>
                  <a:pt x="0" y="11472"/>
                  <a:pt x="0" y="25568"/>
                </a:cubicBezTo>
                <a:cubicBezTo>
                  <a:pt x="0" y="39674"/>
                  <a:pt x="11471" y="51145"/>
                  <a:pt x="25567" y="51145"/>
                </a:cubicBezTo>
                <a:cubicBezTo>
                  <a:pt x="39540" y="51145"/>
                  <a:pt x="50929" y="39879"/>
                  <a:pt x="51134" y="25947"/>
                </a:cubicBezTo>
                <a:lnTo>
                  <a:pt x="41057" y="25947"/>
                </a:lnTo>
                <a:cubicBezTo>
                  <a:pt x="40842" y="34354"/>
                  <a:pt x="33973" y="41058"/>
                  <a:pt x="25567" y="41068"/>
                </a:cubicBezTo>
                <a:cubicBezTo>
                  <a:pt x="15603" y="41068"/>
                  <a:pt x="8232" y="31801"/>
                  <a:pt x="10467" y="22093"/>
                </a:cubicBezTo>
                <a:cubicBezTo>
                  <a:pt x="12152" y="14774"/>
                  <a:pt x="18644" y="10071"/>
                  <a:pt x="25576" y="10071"/>
                </a:cubicBezTo>
                <a:cubicBezTo>
                  <a:pt x="27839" y="10071"/>
                  <a:pt x="30149" y="10572"/>
                  <a:pt x="32354" y="11647"/>
                </a:cubicBezTo>
                <a:lnTo>
                  <a:pt x="36926" y="2666"/>
                </a:lnTo>
                <a:cubicBezTo>
                  <a:pt x="33399" y="913"/>
                  <a:pt x="29514" y="1"/>
                  <a:pt x="255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8" name="Google Shape;3288;p73"/>
          <p:cNvSpPr/>
          <p:nvPr/>
        </p:nvSpPr>
        <p:spPr>
          <a:xfrm>
            <a:off x="3833141" y="1812858"/>
            <a:ext cx="902768" cy="1118889"/>
          </a:xfrm>
          <a:custGeom>
            <a:avLst/>
            <a:gdLst/>
            <a:ahLst/>
            <a:cxnLst/>
            <a:rect l="l" t="t" r="r" b="b"/>
            <a:pathLst>
              <a:path w="18792" h="23292" extrusionOk="0">
                <a:moveTo>
                  <a:pt x="4573" y="0"/>
                </a:moveTo>
                <a:lnTo>
                  <a:pt x="1" y="8981"/>
                </a:lnTo>
                <a:cubicBezTo>
                  <a:pt x="5321" y="11574"/>
                  <a:pt x="8704" y="16977"/>
                  <a:pt x="8714" y="22902"/>
                </a:cubicBezTo>
                <a:lnTo>
                  <a:pt x="8714" y="23292"/>
                </a:lnTo>
                <a:lnTo>
                  <a:pt x="18792" y="23292"/>
                </a:lnTo>
                <a:lnTo>
                  <a:pt x="18792" y="22902"/>
                </a:lnTo>
                <a:cubicBezTo>
                  <a:pt x="18792" y="12886"/>
                  <a:pt x="12989" y="4193"/>
                  <a:pt x="4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9" name="Google Shape;3289;p73"/>
          <p:cNvSpPr/>
          <p:nvPr/>
        </p:nvSpPr>
        <p:spPr>
          <a:xfrm>
            <a:off x="746849" y="1130806"/>
            <a:ext cx="1181015" cy="751018"/>
          </a:xfrm>
          <a:custGeom>
            <a:avLst/>
            <a:gdLst/>
            <a:ahLst/>
            <a:cxnLst/>
            <a:rect l="l" t="t" r="r" b="b"/>
            <a:pathLst>
              <a:path w="24584" h="15634" extrusionOk="0">
                <a:moveTo>
                  <a:pt x="1" y="0"/>
                </a:moveTo>
                <a:lnTo>
                  <a:pt x="1" y="15634"/>
                </a:lnTo>
                <a:lnTo>
                  <a:pt x="24584" y="15634"/>
                </a:lnTo>
                <a:lnTo>
                  <a:pt x="245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0" name="Google Shape;3290;p73"/>
          <p:cNvSpPr/>
          <p:nvPr/>
        </p:nvSpPr>
        <p:spPr>
          <a:xfrm>
            <a:off x="715816" y="1099293"/>
            <a:ext cx="1178085" cy="748040"/>
          </a:xfrm>
          <a:custGeom>
            <a:avLst/>
            <a:gdLst/>
            <a:ahLst/>
            <a:cxnLst/>
            <a:rect l="l" t="t" r="r" b="b"/>
            <a:pathLst>
              <a:path w="24523" h="15572" extrusionOk="0">
                <a:moveTo>
                  <a:pt x="1" y="0"/>
                </a:moveTo>
                <a:lnTo>
                  <a:pt x="1" y="15572"/>
                </a:lnTo>
                <a:lnTo>
                  <a:pt x="24522" y="15572"/>
                </a:lnTo>
                <a:lnTo>
                  <a:pt x="245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1" name="Google Shape;3291;p73"/>
          <p:cNvSpPr/>
          <p:nvPr/>
        </p:nvSpPr>
        <p:spPr>
          <a:xfrm>
            <a:off x="714375" y="1097804"/>
            <a:ext cx="1181015" cy="751018"/>
          </a:xfrm>
          <a:custGeom>
            <a:avLst/>
            <a:gdLst/>
            <a:ahLst/>
            <a:cxnLst/>
            <a:rect l="l" t="t" r="r" b="b"/>
            <a:pathLst>
              <a:path w="24584" h="15634" extrusionOk="0">
                <a:moveTo>
                  <a:pt x="24522" y="62"/>
                </a:moveTo>
                <a:lnTo>
                  <a:pt x="24522" y="15572"/>
                </a:lnTo>
                <a:lnTo>
                  <a:pt x="62" y="15572"/>
                </a:lnTo>
                <a:lnTo>
                  <a:pt x="62" y="62"/>
                </a:lnTo>
                <a:close/>
                <a:moveTo>
                  <a:pt x="0" y="0"/>
                </a:moveTo>
                <a:lnTo>
                  <a:pt x="0" y="15634"/>
                </a:lnTo>
                <a:lnTo>
                  <a:pt x="24583" y="15634"/>
                </a:lnTo>
                <a:lnTo>
                  <a:pt x="24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2" name="Google Shape;3292;p73"/>
          <p:cNvSpPr/>
          <p:nvPr/>
        </p:nvSpPr>
        <p:spPr>
          <a:xfrm>
            <a:off x="827122" y="1404578"/>
            <a:ext cx="35021" cy="359561"/>
          </a:xfrm>
          <a:custGeom>
            <a:avLst/>
            <a:gdLst/>
            <a:ahLst/>
            <a:cxnLst/>
            <a:rect l="l" t="t" r="r" b="b"/>
            <a:pathLst>
              <a:path w="729" h="7485" extrusionOk="0">
                <a:moveTo>
                  <a:pt x="339" y="1"/>
                </a:moveTo>
                <a:cubicBezTo>
                  <a:pt x="277" y="1"/>
                  <a:pt x="226" y="52"/>
                  <a:pt x="226" y="114"/>
                </a:cubicBezTo>
                <a:lnTo>
                  <a:pt x="226" y="842"/>
                </a:lnTo>
                <a:cubicBezTo>
                  <a:pt x="226" y="913"/>
                  <a:pt x="175" y="965"/>
                  <a:pt x="113" y="965"/>
                </a:cubicBezTo>
                <a:cubicBezTo>
                  <a:pt x="109" y="964"/>
                  <a:pt x="104" y="963"/>
                  <a:pt x="100" y="963"/>
                </a:cubicBezTo>
                <a:cubicBezTo>
                  <a:pt x="45" y="963"/>
                  <a:pt x="1" y="1020"/>
                  <a:pt x="1" y="1077"/>
                </a:cubicBezTo>
                <a:lnTo>
                  <a:pt x="1" y="6408"/>
                </a:lnTo>
                <a:cubicBezTo>
                  <a:pt x="1" y="6470"/>
                  <a:pt x="52" y="6521"/>
                  <a:pt x="113" y="6521"/>
                </a:cubicBezTo>
                <a:cubicBezTo>
                  <a:pt x="175" y="6521"/>
                  <a:pt x="226" y="6572"/>
                  <a:pt x="226" y="6644"/>
                </a:cubicBezTo>
                <a:lnTo>
                  <a:pt x="226" y="7372"/>
                </a:lnTo>
                <a:cubicBezTo>
                  <a:pt x="226" y="7433"/>
                  <a:pt x="277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2"/>
                </a:cubicBezTo>
                <a:lnTo>
                  <a:pt x="503" y="6634"/>
                </a:lnTo>
                <a:cubicBezTo>
                  <a:pt x="503" y="6572"/>
                  <a:pt x="554" y="6521"/>
                  <a:pt x="616" y="6521"/>
                </a:cubicBezTo>
                <a:cubicBezTo>
                  <a:pt x="677" y="6521"/>
                  <a:pt x="728" y="6470"/>
                  <a:pt x="728" y="6408"/>
                </a:cubicBezTo>
                <a:lnTo>
                  <a:pt x="728" y="1077"/>
                </a:lnTo>
                <a:cubicBezTo>
                  <a:pt x="728" y="1016"/>
                  <a:pt x="677" y="965"/>
                  <a:pt x="616" y="965"/>
                </a:cubicBezTo>
                <a:cubicBezTo>
                  <a:pt x="554" y="965"/>
                  <a:pt x="503" y="913"/>
                  <a:pt x="503" y="842"/>
                </a:cubicBezTo>
                <a:lnTo>
                  <a:pt x="503" y="11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3" name="Google Shape;3293;p73"/>
          <p:cNvSpPr/>
          <p:nvPr/>
        </p:nvSpPr>
        <p:spPr>
          <a:xfrm>
            <a:off x="1050694" y="1302160"/>
            <a:ext cx="35021" cy="359561"/>
          </a:xfrm>
          <a:custGeom>
            <a:avLst/>
            <a:gdLst/>
            <a:ahLst/>
            <a:cxnLst/>
            <a:rect l="l" t="t" r="r" b="b"/>
            <a:pathLst>
              <a:path w="729" h="7485" extrusionOk="0">
                <a:moveTo>
                  <a:pt x="339" y="1"/>
                </a:moveTo>
                <a:cubicBezTo>
                  <a:pt x="278" y="1"/>
                  <a:pt x="226" y="52"/>
                  <a:pt x="226" y="113"/>
                </a:cubicBezTo>
                <a:lnTo>
                  <a:pt x="226" y="851"/>
                </a:lnTo>
                <a:cubicBezTo>
                  <a:pt x="226" y="913"/>
                  <a:pt x="175" y="964"/>
                  <a:pt x="114" y="964"/>
                </a:cubicBezTo>
                <a:cubicBezTo>
                  <a:pt x="52" y="964"/>
                  <a:pt x="1" y="1016"/>
                  <a:pt x="1" y="1077"/>
                </a:cubicBezTo>
                <a:lnTo>
                  <a:pt x="1" y="6408"/>
                </a:lnTo>
                <a:cubicBezTo>
                  <a:pt x="1" y="6480"/>
                  <a:pt x="52" y="6531"/>
                  <a:pt x="114" y="6531"/>
                </a:cubicBezTo>
                <a:cubicBezTo>
                  <a:pt x="175" y="6531"/>
                  <a:pt x="226" y="6572"/>
                  <a:pt x="226" y="6644"/>
                </a:cubicBezTo>
                <a:lnTo>
                  <a:pt x="226" y="7371"/>
                </a:lnTo>
                <a:cubicBezTo>
                  <a:pt x="226" y="7433"/>
                  <a:pt x="278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1"/>
                </a:cubicBezTo>
                <a:lnTo>
                  <a:pt x="503" y="6644"/>
                </a:lnTo>
                <a:cubicBezTo>
                  <a:pt x="503" y="6587"/>
                  <a:pt x="547" y="6530"/>
                  <a:pt x="602" y="6530"/>
                </a:cubicBezTo>
                <a:cubicBezTo>
                  <a:pt x="607" y="6530"/>
                  <a:pt x="611" y="6530"/>
                  <a:pt x="616" y="6531"/>
                </a:cubicBezTo>
                <a:cubicBezTo>
                  <a:pt x="677" y="6531"/>
                  <a:pt x="729" y="6480"/>
                  <a:pt x="729" y="6408"/>
                </a:cubicBezTo>
                <a:lnTo>
                  <a:pt x="729" y="1077"/>
                </a:lnTo>
                <a:cubicBezTo>
                  <a:pt x="729" y="1016"/>
                  <a:pt x="677" y="964"/>
                  <a:pt x="616" y="964"/>
                </a:cubicBezTo>
                <a:cubicBezTo>
                  <a:pt x="55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3294;p73"/>
          <p:cNvSpPr/>
          <p:nvPr/>
        </p:nvSpPr>
        <p:spPr>
          <a:xfrm>
            <a:off x="1106370" y="1238653"/>
            <a:ext cx="35502" cy="359032"/>
          </a:xfrm>
          <a:custGeom>
            <a:avLst/>
            <a:gdLst/>
            <a:ahLst/>
            <a:cxnLst/>
            <a:rect l="l" t="t" r="r" b="b"/>
            <a:pathLst>
              <a:path w="739" h="7474" extrusionOk="0">
                <a:moveTo>
                  <a:pt x="349" y="0"/>
                </a:moveTo>
                <a:cubicBezTo>
                  <a:pt x="287" y="0"/>
                  <a:pt x="236" y="51"/>
                  <a:pt x="236" y="113"/>
                </a:cubicBezTo>
                <a:lnTo>
                  <a:pt x="236" y="841"/>
                </a:lnTo>
                <a:cubicBezTo>
                  <a:pt x="236" y="902"/>
                  <a:pt x="185" y="954"/>
                  <a:pt x="123" y="954"/>
                </a:cubicBezTo>
                <a:cubicBezTo>
                  <a:pt x="62" y="954"/>
                  <a:pt x="0" y="1005"/>
                  <a:pt x="0" y="1066"/>
                </a:cubicBezTo>
                <a:lnTo>
                  <a:pt x="0" y="6407"/>
                </a:lnTo>
                <a:cubicBezTo>
                  <a:pt x="0" y="6469"/>
                  <a:pt x="62" y="6520"/>
                  <a:pt x="123" y="6520"/>
                </a:cubicBezTo>
                <a:cubicBezTo>
                  <a:pt x="185" y="6520"/>
                  <a:pt x="236" y="6571"/>
                  <a:pt x="236" y="6633"/>
                </a:cubicBezTo>
                <a:lnTo>
                  <a:pt x="236" y="7361"/>
                </a:lnTo>
                <a:cubicBezTo>
                  <a:pt x="236" y="7422"/>
                  <a:pt x="287" y="7473"/>
                  <a:pt x="349" y="7473"/>
                </a:cubicBezTo>
                <a:lnTo>
                  <a:pt x="390" y="7473"/>
                </a:lnTo>
                <a:cubicBezTo>
                  <a:pt x="451" y="7473"/>
                  <a:pt x="503" y="7422"/>
                  <a:pt x="503" y="7361"/>
                </a:cubicBezTo>
                <a:lnTo>
                  <a:pt x="503" y="6633"/>
                </a:lnTo>
                <a:cubicBezTo>
                  <a:pt x="503" y="6571"/>
                  <a:pt x="554" y="6520"/>
                  <a:pt x="626" y="6520"/>
                </a:cubicBezTo>
                <a:cubicBezTo>
                  <a:pt x="687" y="6520"/>
                  <a:pt x="738" y="6469"/>
                  <a:pt x="738" y="6407"/>
                </a:cubicBezTo>
                <a:lnTo>
                  <a:pt x="738" y="1066"/>
                </a:lnTo>
                <a:cubicBezTo>
                  <a:pt x="738" y="1005"/>
                  <a:pt x="687" y="954"/>
                  <a:pt x="626" y="954"/>
                </a:cubicBezTo>
                <a:cubicBezTo>
                  <a:pt x="554" y="954"/>
                  <a:pt x="503" y="902"/>
                  <a:pt x="503" y="841"/>
                </a:cubicBezTo>
                <a:lnTo>
                  <a:pt x="503" y="113"/>
                </a:lnTo>
                <a:cubicBezTo>
                  <a:pt x="503" y="51"/>
                  <a:pt x="451" y="0"/>
                  <a:pt x="3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3295;p73"/>
          <p:cNvSpPr/>
          <p:nvPr/>
        </p:nvSpPr>
        <p:spPr>
          <a:xfrm>
            <a:off x="883279" y="1276555"/>
            <a:ext cx="35021" cy="359561"/>
          </a:xfrm>
          <a:custGeom>
            <a:avLst/>
            <a:gdLst/>
            <a:ahLst/>
            <a:cxnLst/>
            <a:rect l="l" t="t" r="r" b="b"/>
            <a:pathLst>
              <a:path w="729" h="7485" extrusionOk="0">
                <a:moveTo>
                  <a:pt x="339" y="1"/>
                </a:moveTo>
                <a:cubicBezTo>
                  <a:pt x="277" y="1"/>
                  <a:pt x="226" y="52"/>
                  <a:pt x="226" y="113"/>
                </a:cubicBezTo>
                <a:lnTo>
                  <a:pt x="226" y="851"/>
                </a:lnTo>
                <a:cubicBezTo>
                  <a:pt x="226" y="913"/>
                  <a:pt x="175" y="964"/>
                  <a:pt x="113" y="964"/>
                </a:cubicBezTo>
                <a:cubicBezTo>
                  <a:pt x="52" y="964"/>
                  <a:pt x="0" y="1015"/>
                  <a:pt x="0" y="1077"/>
                </a:cubicBezTo>
                <a:lnTo>
                  <a:pt x="0" y="6418"/>
                </a:lnTo>
                <a:cubicBezTo>
                  <a:pt x="0" y="6479"/>
                  <a:pt x="52" y="6531"/>
                  <a:pt x="113" y="6531"/>
                </a:cubicBezTo>
                <a:cubicBezTo>
                  <a:pt x="175" y="6531"/>
                  <a:pt x="226" y="6572"/>
                  <a:pt x="226" y="6643"/>
                </a:cubicBezTo>
                <a:lnTo>
                  <a:pt x="226" y="7371"/>
                </a:lnTo>
                <a:cubicBezTo>
                  <a:pt x="226" y="7433"/>
                  <a:pt x="277" y="7484"/>
                  <a:pt x="339" y="7484"/>
                </a:cubicBezTo>
                <a:lnTo>
                  <a:pt x="380" y="7484"/>
                </a:lnTo>
                <a:cubicBezTo>
                  <a:pt x="451" y="7484"/>
                  <a:pt x="503" y="7433"/>
                  <a:pt x="503" y="7371"/>
                </a:cubicBezTo>
                <a:lnTo>
                  <a:pt x="503" y="6643"/>
                </a:lnTo>
                <a:cubicBezTo>
                  <a:pt x="503" y="6572"/>
                  <a:pt x="544" y="6531"/>
                  <a:pt x="615" y="6531"/>
                </a:cubicBezTo>
                <a:cubicBezTo>
                  <a:pt x="677" y="6531"/>
                  <a:pt x="728" y="6479"/>
                  <a:pt x="728" y="6418"/>
                </a:cubicBezTo>
                <a:lnTo>
                  <a:pt x="728" y="1077"/>
                </a:lnTo>
                <a:cubicBezTo>
                  <a:pt x="728" y="1015"/>
                  <a:pt x="677" y="964"/>
                  <a:pt x="615" y="964"/>
                </a:cubicBezTo>
                <a:cubicBezTo>
                  <a:pt x="54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2"/>
                  <a:pt x="451" y="1"/>
                  <a:pt x="3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3296;p73"/>
          <p:cNvSpPr/>
          <p:nvPr/>
        </p:nvSpPr>
        <p:spPr>
          <a:xfrm>
            <a:off x="938908" y="1328245"/>
            <a:ext cx="35502" cy="359080"/>
          </a:xfrm>
          <a:custGeom>
            <a:avLst/>
            <a:gdLst/>
            <a:ahLst/>
            <a:cxnLst/>
            <a:rect l="l" t="t" r="r" b="b"/>
            <a:pathLst>
              <a:path w="739" h="7475" extrusionOk="0">
                <a:moveTo>
                  <a:pt x="339" y="1"/>
                </a:moveTo>
                <a:cubicBezTo>
                  <a:pt x="277" y="1"/>
                  <a:pt x="226" y="52"/>
                  <a:pt x="226" y="114"/>
                </a:cubicBezTo>
                <a:lnTo>
                  <a:pt x="226" y="842"/>
                </a:lnTo>
                <a:cubicBezTo>
                  <a:pt x="226" y="903"/>
                  <a:pt x="175" y="954"/>
                  <a:pt x="113" y="954"/>
                </a:cubicBezTo>
                <a:cubicBezTo>
                  <a:pt x="52" y="954"/>
                  <a:pt x="1" y="1006"/>
                  <a:pt x="1" y="1067"/>
                </a:cubicBezTo>
                <a:lnTo>
                  <a:pt x="1" y="6408"/>
                </a:lnTo>
                <a:cubicBezTo>
                  <a:pt x="1" y="6470"/>
                  <a:pt x="52" y="6521"/>
                  <a:pt x="113" y="6521"/>
                </a:cubicBezTo>
                <a:cubicBezTo>
                  <a:pt x="175" y="6521"/>
                  <a:pt x="226" y="6572"/>
                  <a:pt x="226" y="6634"/>
                </a:cubicBezTo>
                <a:lnTo>
                  <a:pt x="226" y="7361"/>
                </a:lnTo>
                <a:cubicBezTo>
                  <a:pt x="226" y="7423"/>
                  <a:pt x="277" y="7474"/>
                  <a:pt x="339" y="7474"/>
                </a:cubicBezTo>
                <a:lnTo>
                  <a:pt x="390" y="7474"/>
                </a:lnTo>
                <a:cubicBezTo>
                  <a:pt x="452" y="7474"/>
                  <a:pt x="503" y="7423"/>
                  <a:pt x="503" y="7361"/>
                </a:cubicBezTo>
                <a:lnTo>
                  <a:pt x="503" y="6634"/>
                </a:lnTo>
                <a:cubicBezTo>
                  <a:pt x="503" y="6572"/>
                  <a:pt x="554" y="6521"/>
                  <a:pt x="616" y="6521"/>
                </a:cubicBezTo>
                <a:cubicBezTo>
                  <a:pt x="677" y="6521"/>
                  <a:pt x="729" y="6470"/>
                  <a:pt x="729" y="6408"/>
                </a:cubicBezTo>
                <a:lnTo>
                  <a:pt x="729" y="1067"/>
                </a:lnTo>
                <a:cubicBezTo>
                  <a:pt x="739" y="1006"/>
                  <a:pt x="677" y="954"/>
                  <a:pt x="616" y="954"/>
                </a:cubicBezTo>
                <a:cubicBezTo>
                  <a:pt x="554" y="954"/>
                  <a:pt x="503" y="903"/>
                  <a:pt x="503" y="842"/>
                </a:cubicBezTo>
                <a:lnTo>
                  <a:pt x="503" y="11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7" name="Google Shape;3297;p73"/>
          <p:cNvSpPr/>
          <p:nvPr/>
        </p:nvSpPr>
        <p:spPr>
          <a:xfrm>
            <a:off x="1329942" y="1340591"/>
            <a:ext cx="35502" cy="359032"/>
          </a:xfrm>
          <a:custGeom>
            <a:avLst/>
            <a:gdLst/>
            <a:ahLst/>
            <a:cxnLst/>
            <a:rect l="l" t="t" r="r" b="b"/>
            <a:pathLst>
              <a:path w="739" h="7474" extrusionOk="0">
                <a:moveTo>
                  <a:pt x="349" y="0"/>
                </a:moveTo>
                <a:cubicBezTo>
                  <a:pt x="287" y="0"/>
                  <a:pt x="236" y="51"/>
                  <a:pt x="236" y="113"/>
                </a:cubicBezTo>
                <a:lnTo>
                  <a:pt x="236" y="841"/>
                </a:lnTo>
                <a:cubicBezTo>
                  <a:pt x="236" y="902"/>
                  <a:pt x="185" y="954"/>
                  <a:pt x="113" y="954"/>
                </a:cubicBezTo>
                <a:cubicBezTo>
                  <a:pt x="52" y="954"/>
                  <a:pt x="0" y="1005"/>
                  <a:pt x="0" y="1066"/>
                </a:cubicBezTo>
                <a:lnTo>
                  <a:pt x="0" y="6407"/>
                </a:lnTo>
                <a:cubicBezTo>
                  <a:pt x="0" y="6469"/>
                  <a:pt x="52" y="6520"/>
                  <a:pt x="113" y="6520"/>
                </a:cubicBezTo>
                <a:cubicBezTo>
                  <a:pt x="185" y="6520"/>
                  <a:pt x="236" y="6571"/>
                  <a:pt x="236" y="6633"/>
                </a:cubicBezTo>
                <a:lnTo>
                  <a:pt x="236" y="7361"/>
                </a:lnTo>
                <a:cubicBezTo>
                  <a:pt x="236" y="7422"/>
                  <a:pt x="287" y="7474"/>
                  <a:pt x="349" y="7474"/>
                </a:cubicBezTo>
                <a:lnTo>
                  <a:pt x="390" y="7474"/>
                </a:lnTo>
                <a:cubicBezTo>
                  <a:pt x="451" y="7474"/>
                  <a:pt x="503" y="7422"/>
                  <a:pt x="503" y="7361"/>
                </a:cubicBezTo>
                <a:lnTo>
                  <a:pt x="503" y="6633"/>
                </a:lnTo>
                <a:cubicBezTo>
                  <a:pt x="503" y="6571"/>
                  <a:pt x="554" y="6520"/>
                  <a:pt x="615" y="6520"/>
                </a:cubicBezTo>
                <a:cubicBezTo>
                  <a:pt x="687" y="6520"/>
                  <a:pt x="738" y="6469"/>
                  <a:pt x="738" y="6407"/>
                </a:cubicBezTo>
                <a:lnTo>
                  <a:pt x="738" y="1077"/>
                </a:lnTo>
                <a:cubicBezTo>
                  <a:pt x="738" y="1015"/>
                  <a:pt x="687" y="964"/>
                  <a:pt x="615" y="964"/>
                </a:cubicBezTo>
                <a:cubicBezTo>
                  <a:pt x="55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1"/>
                  <a:pt x="451" y="0"/>
                  <a:pt x="3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8" name="Google Shape;3298;p73"/>
          <p:cNvSpPr/>
          <p:nvPr/>
        </p:nvSpPr>
        <p:spPr>
          <a:xfrm>
            <a:off x="1386100" y="1391800"/>
            <a:ext cx="35502" cy="359032"/>
          </a:xfrm>
          <a:custGeom>
            <a:avLst/>
            <a:gdLst/>
            <a:ahLst/>
            <a:cxnLst/>
            <a:rect l="l" t="t" r="r" b="b"/>
            <a:pathLst>
              <a:path w="739" h="7474" extrusionOk="0">
                <a:moveTo>
                  <a:pt x="349" y="0"/>
                </a:moveTo>
                <a:cubicBezTo>
                  <a:pt x="287" y="0"/>
                  <a:pt x="236" y="52"/>
                  <a:pt x="236" y="113"/>
                </a:cubicBezTo>
                <a:lnTo>
                  <a:pt x="236" y="841"/>
                </a:lnTo>
                <a:cubicBezTo>
                  <a:pt x="236" y="903"/>
                  <a:pt x="185" y="954"/>
                  <a:pt x="123" y="954"/>
                </a:cubicBezTo>
                <a:cubicBezTo>
                  <a:pt x="51" y="954"/>
                  <a:pt x="0" y="1005"/>
                  <a:pt x="0" y="1067"/>
                </a:cubicBezTo>
                <a:lnTo>
                  <a:pt x="0" y="6408"/>
                </a:lnTo>
                <a:cubicBezTo>
                  <a:pt x="0" y="6469"/>
                  <a:pt x="51" y="6520"/>
                  <a:pt x="123" y="6520"/>
                </a:cubicBezTo>
                <a:cubicBezTo>
                  <a:pt x="185" y="6520"/>
                  <a:pt x="236" y="6572"/>
                  <a:pt x="236" y="6633"/>
                </a:cubicBezTo>
                <a:lnTo>
                  <a:pt x="236" y="7361"/>
                </a:lnTo>
                <a:cubicBezTo>
                  <a:pt x="236" y="7422"/>
                  <a:pt x="287" y="7474"/>
                  <a:pt x="349" y="7474"/>
                </a:cubicBezTo>
                <a:lnTo>
                  <a:pt x="390" y="7474"/>
                </a:lnTo>
                <a:cubicBezTo>
                  <a:pt x="451" y="7474"/>
                  <a:pt x="502" y="7422"/>
                  <a:pt x="502" y="7361"/>
                </a:cubicBezTo>
                <a:lnTo>
                  <a:pt x="502" y="6633"/>
                </a:lnTo>
                <a:cubicBezTo>
                  <a:pt x="502" y="6572"/>
                  <a:pt x="554" y="6520"/>
                  <a:pt x="625" y="6520"/>
                </a:cubicBezTo>
                <a:cubicBezTo>
                  <a:pt x="687" y="6520"/>
                  <a:pt x="738" y="6469"/>
                  <a:pt x="738" y="6408"/>
                </a:cubicBezTo>
                <a:lnTo>
                  <a:pt x="738" y="1067"/>
                </a:lnTo>
                <a:cubicBezTo>
                  <a:pt x="728" y="1005"/>
                  <a:pt x="677" y="964"/>
                  <a:pt x="625" y="964"/>
                </a:cubicBezTo>
                <a:cubicBezTo>
                  <a:pt x="554" y="964"/>
                  <a:pt x="502" y="913"/>
                  <a:pt x="502" y="851"/>
                </a:cubicBezTo>
                <a:lnTo>
                  <a:pt x="502" y="113"/>
                </a:lnTo>
                <a:cubicBezTo>
                  <a:pt x="502" y="52"/>
                  <a:pt x="451" y="0"/>
                  <a:pt x="3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9" name="Google Shape;3299;p73"/>
          <p:cNvSpPr/>
          <p:nvPr/>
        </p:nvSpPr>
        <p:spPr>
          <a:xfrm>
            <a:off x="1721457" y="1391800"/>
            <a:ext cx="35021" cy="359032"/>
          </a:xfrm>
          <a:custGeom>
            <a:avLst/>
            <a:gdLst/>
            <a:ahLst/>
            <a:cxnLst/>
            <a:rect l="l" t="t" r="r" b="b"/>
            <a:pathLst>
              <a:path w="729" h="7474" extrusionOk="0">
                <a:moveTo>
                  <a:pt x="339" y="0"/>
                </a:moveTo>
                <a:cubicBezTo>
                  <a:pt x="277" y="0"/>
                  <a:pt x="226" y="52"/>
                  <a:pt x="226" y="113"/>
                </a:cubicBezTo>
                <a:lnTo>
                  <a:pt x="226" y="841"/>
                </a:lnTo>
                <a:cubicBezTo>
                  <a:pt x="226" y="903"/>
                  <a:pt x="175" y="954"/>
                  <a:pt x="113" y="954"/>
                </a:cubicBezTo>
                <a:cubicBezTo>
                  <a:pt x="52" y="954"/>
                  <a:pt x="0" y="1005"/>
                  <a:pt x="0" y="1067"/>
                </a:cubicBezTo>
                <a:lnTo>
                  <a:pt x="0" y="6408"/>
                </a:lnTo>
                <a:cubicBezTo>
                  <a:pt x="0" y="6469"/>
                  <a:pt x="52" y="6520"/>
                  <a:pt x="113" y="6520"/>
                </a:cubicBezTo>
                <a:cubicBezTo>
                  <a:pt x="175" y="6520"/>
                  <a:pt x="226" y="6572"/>
                  <a:pt x="226" y="6633"/>
                </a:cubicBezTo>
                <a:lnTo>
                  <a:pt x="226" y="7361"/>
                </a:lnTo>
                <a:cubicBezTo>
                  <a:pt x="226" y="7422"/>
                  <a:pt x="277" y="7474"/>
                  <a:pt x="339" y="7474"/>
                </a:cubicBezTo>
                <a:lnTo>
                  <a:pt x="380" y="7474"/>
                </a:lnTo>
                <a:cubicBezTo>
                  <a:pt x="451" y="7474"/>
                  <a:pt x="503" y="7422"/>
                  <a:pt x="503" y="7361"/>
                </a:cubicBezTo>
                <a:lnTo>
                  <a:pt x="503" y="6633"/>
                </a:lnTo>
                <a:cubicBezTo>
                  <a:pt x="503" y="6572"/>
                  <a:pt x="544" y="6520"/>
                  <a:pt x="615" y="6520"/>
                </a:cubicBezTo>
                <a:cubicBezTo>
                  <a:pt x="677" y="6520"/>
                  <a:pt x="728" y="6469"/>
                  <a:pt x="728" y="6408"/>
                </a:cubicBezTo>
                <a:lnTo>
                  <a:pt x="728" y="1067"/>
                </a:lnTo>
                <a:cubicBezTo>
                  <a:pt x="718" y="1005"/>
                  <a:pt x="677" y="964"/>
                  <a:pt x="615" y="964"/>
                </a:cubicBezTo>
                <a:cubicBezTo>
                  <a:pt x="54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2"/>
                  <a:pt x="441" y="0"/>
                  <a:pt x="3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0" name="Google Shape;3300;p73"/>
          <p:cNvSpPr/>
          <p:nvPr/>
        </p:nvSpPr>
        <p:spPr>
          <a:xfrm>
            <a:off x="1777086" y="1321856"/>
            <a:ext cx="35021" cy="359561"/>
          </a:xfrm>
          <a:custGeom>
            <a:avLst/>
            <a:gdLst/>
            <a:ahLst/>
            <a:cxnLst/>
            <a:rect l="l" t="t" r="r" b="b"/>
            <a:pathLst>
              <a:path w="729" h="7485" extrusionOk="0">
                <a:moveTo>
                  <a:pt x="339" y="1"/>
                </a:moveTo>
                <a:cubicBezTo>
                  <a:pt x="278" y="1"/>
                  <a:pt x="226" y="52"/>
                  <a:pt x="226" y="124"/>
                </a:cubicBezTo>
                <a:lnTo>
                  <a:pt x="226" y="852"/>
                </a:lnTo>
                <a:cubicBezTo>
                  <a:pt x="226" y="913"/>
                  <a:pt x="175" y="964"/>
                  <a:pt x="114" y="964"/>
                </a:cubicBezTo>
                <a:cubicBezTo>
                  <a:pt x="52" y="964"/>
                  <a:pt x="1" y="1016"/>
                  <a:pt x="1" y="1077"/>
                </a:cubicBezTo>
                <a:lnTo>
                  <a:pt x="1" y="6408"/>
                </a:lnTo>
                <a:cubicBezTo>
                  <a:pt x="1" y="6480"/>
                  <a:pt x="52" y="6531"/>
                  <a:pt x="114" y="6531"/>
                </a:cubicBezTo>
                <a:cubicBezTo>
                  <a:pt x="118" y="6530"/>
                  <a:pt x="123" y="6530"/>
                  <a:pt x="127" y="6530"/>
                </a:cubicBezTo>
                <a:cubicBezTo>
                  <a:pt x="182" y="6530"/>
                  <a:pt x="226" y="6587"/>
                  <a:pt x="226" y="6644"/>
                </a:cubicBezTo>
                <a:lnTo>
                  <a:pt x="226" y="7371"/>
                </a:lnTo>
                <a:cubicBezTo>
                  <a:pt x="226" y="7433"/>
                  <a:pt x="278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1"/>
                </a:cubicBezTo>
                <a:lnTo>
                  <a:pt x="503" y="6644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9" y="6480"/>
                  <a:pt x="729" y="6408"/>
                </a:cubicBezTo>
                <a:lnTo>
                  <a:pt x="729" y="1077"/>
                </a:lnTo>
                <a:cubicBezTo>
                  <a:pt x="729" y="1016"/>
                  <a:pt x="677" y="954"/>
                  <a:pt x="616" y="954"/>
                </a:cubicBezTo>
                <a:cubicBezTo>
                  <a:pt x="554" y="954"/>
                  <a:pt x="503" y="903"/>
                  <a:pt x="503" y="841"/>
                </a:cubicBezTo>
                <a:lnTo>
                  <a:pt x="503" y="12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1" name="Google Shape;3301;p73"/>
          <p:cNvSpPr/>
          <p:nvPr/>
        </p:nvSpPr>
        <p:spPr>
          <a:xfrm>
            <a:off x="1441728" y="1430183"/>
            <a:ext cx="35021" cy="359561"/>
          </a:xfrm>
          <a:custGeom>
            <a:avLst/>
            <a:gdLst/>
            <a:ahLst/>
            <a:cxnLst/>
            <a:rect l="l" t="t" r="r" b="b"/>
            <a:pathLst>
              <a:path w="729" h="7485" extrusionOk="0">
                <a:moveTo>
                  <a:pt x="339" y="1"/>
                </a:moveTo>
                <a:cubicBezTo>
                  <a:pt x="277" y="1"/>
                  <a:pt x="226" y="52"/>
                  <a:pt x="226" y="114"/>
                </a:cubicBezTo>
                <a:lnTo>
                  <a:pt x="226" y="852"/>
                </a:lnTo>
                <a:cubicBezTo>
                  <a:pt x="226" y="913"/>
                  <a:pt x="175" y="965"/>
                  <a:pt x="113" y="965"/>
                </a:cubicBezTo>
                <a:cubicBezTo>
                  <a:pt x="52" y="965"/>
                  <a:pt x="0" y="1016"/>
                  <a:pt x="0" y="1077"/>
                </a:cubicBezTo>
                <a:lnTo>
                  <a:pt x="0" y="6408"/>
                </a:lnTo>
                <a:cubicBezTo>
                  <a:pt x="0" y="6480"/>
                  <a:pt x="52" y="6531"/>
                  <a:pt x="113" y="6531"/>
                </a:cubicBezTo>
                <a:cubicBezTo>
                  <a:pt x="175" y="6531"/>
                  <a:pt x="226" y="6572"/>
                  <a:pt x="226" y="6644"/>
                </a:cubicBezTo>
                <a:lnTo>
                  <a:pt x="226" y="7372"/>
                </a:lnTo>
                <a:cubicBezTo>
                  <a:pt x="226" y="7433"/>
                  <a:pt x="277" y="7485"/>
                  <a:pt x="339" y="7485"/>
                </a:cubicBezTo>
                <a:lnTo>
                  <a:pt x="390" y="7485"/>
                </a:lnTo>
                <a:cubicBezTo>
                  <a:pt x="452" y="7485"/>
                  <a:pt x="503" y="7433"/>
                  <a:pt x="503" y="7372"/>
                </a:cubicBezTo>
                <a:lnTo>
                  <a:pt x="503" y="6644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8" y="6480"/>
                  <a:pt x="728" y="6408"/>
                </a:cubicBezTo>
                <a:lnTo>
                  <a:pt x="728" y="1077"/>
                </a:lnTo>
                <a:cubicBezTo>
                  <a:pt x="728" y="1016"/>
                  <a:pt x="677" y="965"/>
                  <a:pt x="616" y="965"/>
                </a:cubicBezTo>
                <a:cubicBezTo>
                  <a:pt x="554" y="965"/>
                  <a:pt x="503" y="913"/>
                  <a:pt x="503" y="852"/>
                </a:cubicBezTo>
                <a:lnTo>
                  <a:pt x="503" y="11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2" name="Google Shape;3302;p73"/>
          <p:cNvSpPr/>
          <p:nvPr/>
        </p:nvSpPr>
        <p:spPr>
          <a:xfrm>
            <a:off x="1162480" y="1263729"/>
            <a:ext cx="35021" cy="359561"/>
          </a:xfrm>
          <a:custGeom>
            <a:avLst/>
            <a:gdLst/>
            <a:ahLst/>
            <a:cxnLst/>
            <a:rect l="l" t="t" r="r" b="b"/>
            <a:pathLst>
              <a:path w="729" h="7485" extrusionOk="0">
                <a:moveTo>
                  <a:pt x="339" y="1"/>
                </a:moveTo>
                <a:cubicBezTo>
                  <a:pt x="278" y="1"/>
                  <a:pt x="226" y="52"/>
                  <a:pt x="226" y="124"/>
                </a:cubicBezTo>
                <a:lnTo>
                  <a:pt x="226" y="852"/>
                </a:lnTo>
                <a:cubicBezTo>
                  <a:pt x="226" y="913"/>
                  <a:pt x="175" y="965"/>
                  <a:pt x="114" y="965"/>
                </a:cubicBezTo>
                <a:cubicBezTo>
                  <a:pt x="52" y="965"/>
                  <a:pt x="1" y="1016"/>
                  <a:pt x="1" y="1077"/>
                </a:cubicBezTo>
                <a:lnTo>
                  <a:pt x="1" y="6418"/>
                </a:lnTo>
                <a:cubicBezTo>
                  <a:pt x="1" y="6480"/>
                  <a:pt x="52" y="6531"/>
                  <a:pt x="114" y="6531"/>
                </a:cubicBezTo>
                <a:cubicBezTo>
                  <a:pt x="175" y="6531"/>
                  <a:pt x="226" y="6572"/>
                  <a:pt x="226" y="6644"/>
                </a:cubicBezTo>
                <a:lnTo>
                  <a:pt x="226" y="7372"/>
                </a:lnTo>
                <a:cubicBezTo>
                  <a:pt x="226" y="7433"/>
                  <a:pt x="278" y="7485"/>
                  <a:pt x="339" y="7485"/>
                </a:cubicBezTo>
                <a:lnTo>
                  <a:pt x="390" y="7485"/>
                </a:lnTo>
                <a:cubicBezTo>
                  <a:pt x="452" y="7485"/>
                  <a:pt x="503" y="7433"/>
                  <a:pt x="503" y="7372"/>
                </a:cubicBezTo>
                <a:lnTo>
                  <a:pt x="503" y="6644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9" y="6480"/>
                  <a:pt x="729" y="6418"/>
                </a:cubicBezTo>
                <a:lnTo>
                  <a:pt x="729" y="1077"/>
                </a:lnTo>
                <a:cubicBezTo>
                  <a:pt x="729" y="1006"/>
                  <a:pt x="677" y="965"/>
                  <a:pt x="616" y="965"/>
                </a:cubicBezTo>
                <a:cubicBezTo>
                  <a:pt x="554" y="965"/>
                  <a:pt x="503" y="913"/>
                  <a:pt x="503" y="852"/>
                </a:cubicBezTo>
                <a:lnTo>
                  <a:pt x="503" y="12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3" name="Google Shape;3303;p73"/>
          <p:cNvSpPr/>
          <p:nvPr/>
        </p:nvSpPr>
        <p:spPr>
          <a:xfrm>
            <a:off x="995065" y="1366195"/>
            <a:ext cx="35021" cy="359513"/>
          </a:xfrm>
          <a:custGeom>
            <a:avLst/>
            <a:gdLst/>
            <a:ahLst/>
            <a:cxnLst/>
            <a:rect l="l" t="t" r="r" b="b"/>
            <a:pathLst>
              <a:path w="729" h="7484" extrusionOk="0">
                <a:moveTo>
                  <a:pt x="339" y="0"/>
                </a:moveTo>
                <a:cubicBezTo>
                  <a:pt x="277" y="0"/>
                  <a:pt x="226" y="52"/>
                  <a:pt x="226" y="113"/>
                </a:cubicBezTo>
                <a:lnTo>
                  <a:pt x="226" y="841"/>
                </a:lnTo>
                <a:cubicBezTo>
                  <a:pt x="226" y="913"/>
                  <a:pt x="175" y="964"/>
                  <a:pt x="113" y="964"/>
                </a:cubicBezTo>
                <a:cubicBezTo>
                  <a:pt x="52" y="964"/>
                  <a:pt x="0" y="1015"/>
                  <a:pt x="0" y="1077"/>
                </a:cubicBezTo>
                <a:lnTo>
                  <a:pt x="0" y="6407"/>
                </a:lnTo>
                <a:cubicBezTo>
                  <a:pt x="0" y="6479"/>
                  <a:pt x="52" y="6530"/>
                  <a:pt x="113" y="6530"/>
                </a:cubicBezTo>
                <a:cubicBezTo>
                  <a:pt x="118" y="6530"/>
                  <a:pt x="122" y="6529"/>
                  <a:pt x="127" y="6529"/>
                </a:cubicBezTo>
                <a:cubicBezTo>
                  <a:pt x="182" y="6529"/>
                  <a:pt x="226" y="6586"/>
                  <a:pt x="226" y="6643"/>
                </a:cubicBezTo>
                <a:lnTo>
                  <a:pt x="226" y="7371"/>
                </a:lnTo>
                <a:cubicBezTo>
                  <a:pt x="226" y="7433"/>
                  <a:pt x="277" y="7484"/>
                  <a:pt x="339" y="7484"/>
                </a:cubicBezTo>
                <a:lnTo>
                  <a:pt x="380" y="7484"/>
                </a:lnTo>
                <a:cubicBezTo>
                  <a:pt x="451" y="7484"/>
                  <a:pt x="503" y="7433"/>
                  <a:pt x="503" y="7371"/>
                </a:cubicBezTo>
                <a:lnTo>
                  <a:pt x="503" y="6643"/>
                </a:lnTo>
                <a:cubicBezTo>
                  <a:pt x="503" y="6571"/>
                  <a:pt x="544" y="6530"/>
                  <a:pt x="615" y="6530"/>
                </a:cubicBezTo>
                <a:cubicBezTo>
                  <a:pt x="677" y="6530"/>
                  <a:pt x="728" y="6479"/>
                  <a:pt x="728" y="6407"/>
                </a:cubicBezTo>
                <a:lnTo>
                  <a:pt x="728" y="1077"/>
                </a:lnTo>
                <a:cubicBezTo>
                  <a:pt x="728" y="1015"/>
                  <a:pt x="677" y="964"/>
                  <a:pt x="615" y="964"/>
                </a:cubicBezTo>
                <a:cubicBezTo>
                  <a:pt x="544" y="964"/>
                  <a:pt x="503" y="913"/>
                  <a:pt x="503" y="841"/>
                </a:cubicBezTo>
                <a:lnTo>
                  <a:pt x="503" y="113"/>
                </a:lnTo>
                <a:cubicBezTo>
                  <a:pt x="503" y="52"/>
                  <a:pt x="451" y="0"/>
                  <a:pt x="3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73"/>
          <p:cNvSpPr/>
          <p:nvPr/>
        </p:nvSpPr>
        <p:spPr>
          <a:xfrm>
            <a:off x="1218156" y="1353369"/>
            <a:ext cx="35502" cy="359561"/>
          </a:xfrm>
          <a:custGeom>
            <a:avLst/>
            <a:gdLst/>
            <a:ahLst/>
            <a:cxnLst/>
            <a:rect l="l" t="t" r="r" b="b"/>
            <a:pathLst>
              <a:path w="739" h="7485" extrusionOk="0">
                <a:moveTo>
                  <a:pt x="349" y="1"/>
                </a:moveTo>
                <a:cubicBezTo>
                  <a:pt x="287" y="1"/>
                  <a:pt x="236" y="52"/>
                  <a:pt x="236" y="114"/>
                </a:cubicBezTo>
                <a:lnTo>
                  <a:pt x="236" y="852"/>
                </a:lnTo>
                <a:cubicBezTo>
                  <a:pt x="236" y="913"/>
                  <a:pt x="185" y="964"/>
                  <a:pt x="113" y="964"/>
                </a:cubicBezTo>
                <a:cubicBezTo>
                  <a:pt x="52" y="964"/>
                  <a:pt x="0" y="1016"/>
                  <a:pt x="0" y="1077"/>
                </a:cubicBezTo>
                <a:lnTo>
                  <a:pt x="0" y="6408"/>
                </a:lnTo>
                <a:cubicBezTo>
                  <a:pt x="0" y="6469"/>
                  <a:pt x="52" y="6531"/>
                  <a:pt x="113" y="6531"/>
                </a:cubicBezTo>
                <a:cubicBezTo>
                  <a:pt x="185" y="6531"/>
                  <a:pt x="236" y="6572"/>
                  <a:pt x="236" y="6644"/>
                </a:cubicBezTo>
                <a:lnTo>
                  <a:pt x="236" y="7372"/>
                </a:lnTo>
                <a:cubicBezTo>
                  <a:pt x="236" y="7433"/>
                  <a:pt x="287" y="7484"/>
                  <a:pt x="349" y="7484"/>
                </a:cubicBezTo>
                <a:lnTo>
                  <a:pt x="390" y="7484"/>
                </a:lnTo>
                <a:cubicBezTo>
                  <a:pt x="451" y="7484"/>
                  <a:pt x="503" y="7433"/>
                  <a:pt x="503" y="7372"/>
                </a:cubicBezTo>
                <a:lnTo>
                  <a:pt x="503" y="6644"/>
                </a:lnTo>
                <a:cubicBezTo>
                  <a:pt x="503" y="6572"/>
                  <a:pt x="554" y="6521"/>
                  <a:pt x="626" y="6521"/>
                </a:cubicBezTo>
                <a:cubicBezTo>
                  <a:pt x="687" y="6521"/>
                  <a:pt x="738" y="6469"/>
                  <a:pt x="738" y="6408"/>
                </a:cubicBezTo>
                <a:lnTo>
                  <a:pt x="738" y="1077"/>
                </a:lnTo>
                <a:cubicBezTo>
                  <a:pt x="738" y="1016"/>
                  <a:pt x="687" y="964"/>
                  <a:pt x="626" y="964"/>
                </a:cubicBezTo>
                <a:cubicBezTo>
                  <a:pt x="554" y="964"/>
                  <a:pt x="503" y="913"/>
                  <a:pt x="503" y="852"/>
                </a:cubicBezTo>
                <a:lnTo>
                  <a:pt x="503" y="114"/>
                </a:lnTo>
                <a:cubicBezTo>
                  <a:pt x="503" y="52"/>
                  <a:pt x="451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3305;p73"/>
          <p:cNvSpPr/>
          <p:nvPr/>
        </p:nvSpPr>
        <p:spPr>
          <a:xfrm>
            <a:off x="1497886" y="1378974"/>
            <a:ext cx="35454" cy="359561"/>
          </a:xfrm>
          <a:custGeom>
            <a:avLst/>
            <a:gdLst/>
            <a:ahLst/>
            <a:cxnLst/>
            <a:rect l="l" t="t" r="r" b="b"/>
            <a:pathLst>
              <a:path w="738" h="7485" extrusionOk="0">
                <a:moveTo>
                  <a:pt x="349" y="1"/>
                </a:moveTo>
                <a:cubicBezTo>
                  <a:pt x="277" y="1"/>
                  <a:pt x="226" y="52"/>
                  <a:pt x="226" y="114"/>
                </a:cubicBezTo>
                <a:lnTo>
                  <a:pt x="226" y="852"/>
                </a:lnTo>
                <a:cubicBezTo>
                  <a:pt x="226" y="913"/>
                  <a:pt x="174" y="964"/>
                  <a:pt x="113" y="964"/>
                </a:cubicBezTo>
                <a:cubicBezTo>
                  <a:pt x="51" y="964"/>
                  <a:pt x="0" y="1016"/>
                  <a:pt x="0" y="1077"/>
                </a:cubicBezTo>
                <a:lnTo>
                  <a:pt x="0" y="6418"/>
                </a:lnTo>
                <a:cubicBezTo>
                  <a:pt x="0" y="6480"/>
                  <a:pt x="51" y="6531"/>
                  <a:pt x="113" y="6531"/>
                </a:cubicBezTo>
                <a:cubicBezTo>
                  <a:pt x="174" y="6531"/>
                  <a:pt x="226" y="6582"/>
                  <a:pt x="226" y="6644"/>
                </a:cubicBezTo>
                <a:lnTo>
                  <a:pt x="226" y="7372"/>
                </a:lnTo>
                <a:cubicBezTo>
                  <a:pt x="226" y="7433"/>
                  <a:pt x="277" y="7484"/>
                  <a:pt x="349" y="7484"/>
                </a:cubicBezTo>
                <a:lnTo>
                  <a:pt x="390" y="7484"/>
                </a:lnTo>
                <a:cubicBezTo>
                  <a:pt x="451" y="7484"/>
                  <a:pt x="502" y="7433"/>
                  <a:pt x="502" y="7372"/>
                </a:cubicBezTo>
                <a:lnTo>
                  <a:pt x="502" y="6644"/>
                </a:lnTo>
                <a:cubicBezTo>
                  <a:pt x="502" y="6582"/>
                  <a:pt x="554" y="6531"/>
                  <a:pt x="615" y="6531"/>
                </a:cubicBezTo>
                <a:cubicBezTo>
                  <a:pt x="677" y="6531"/>
                  <a:pt x="728" y="6480"/>
                  <a:pt x="728" y="6418"/>
                </a:cubicBezTo>
                <a:lnTo>
                  <a:pt x="728" y="1077"/>
                </a:lnTo>
                <a:cubicBezTo>
                  <a:pt x="737" y="1020"/>
                  <a:pt x="685" y="963"/>
                  <a:pt x="629" y="963"/>
                </a:cubicBezTo>
                <a:cubicBezTo>
                  <a:pt x="624" y="963"/>
                  <a:pt x="620" y="964"/>
                  <a:pt x="615" y="964"/>
                </a:cubicBezTo>
                <a:cubicBezTo>
                  <a:pt x="554" y="964"/>
                  <a:pt x="502" y="913"/>
                  <a:pt x="502" y="841"/>
                </a:cubicBezTo>
                <a:lnTo>
                  <a:pt x="502" y="114"/>
                </a:lnTo>
                <a:cubicBezTo>
                  <a:pt x="502" y="52"/>
                  <a:pt x="451" y="1"/>
                  <a:pt x="3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3306;p73"/>
          <p:cNvSpPr/>
          <p:nvPr/>
        </p:nvSpPr>
        <p:spPr>
          <a:xfrm>
            <a:off x="1553514" y="1250951"/>
            <a:ext cx="35021" cy="359561"/>
          </a:xfrm>
          <a:custGeom>
            <a:avLst/>
            <a:gdLst/>
            <a:ahLst/>
            <a:cxnLst/>
            <a:rect l="l" t="t" r="r" b="b"/>
            <a:pathLst>
              <a:path w="729" h="7485" extrusionOk="0">
                <a:moveTo>
                  <a:pt x="339" y="0"/>
                </a:moveTo>
                <a:cubicBezTo>
                  <a:pt x="277" y="0"/>
                  <a:pt x="226" y="52"/>
                  <a:pt x="226" y="113"/>
                </a:cubicBezTo>
                <a:lnTo>
                  <a:pt x="226" y="851"/>
                </a:lnTo>
                <a:cubicBezTo>
                  <a:pt x="226" y="913"/>
                  <a:pt x="175" y="964"/>
                  <a:pt x="113" y="964"/>
                </a:cubicBezTo>
                <a:cubicBezTo>
                  <a:pt x="52" y="964"/>
                  <a:pt x="1" y="1015"/>
                  <a:pt x="1" y="1077"/>
                </a:cubicBezTo>
                <a:lnTo>
                  <a:pt x="1" y="6418"/>
                </a:lnTo>
                <a:cubicBezTo>
                  <a:pt x="1" y="6479"/>
                  <a:pt x="52" y="6531"/>
                  <a:pt x="113" y="6531"/>
                </a:cubicBezTo>
                <a:cubicBezTo>
                  <a:pt x="175" y="6531"/>
                  <a:pt x="226" y="6572"/>
                  <a:pt x="226" y="6643"/>
                </a:cubicBezTo>
                <a:lnTo>
                  <a:pt x="226" y="7371"/>
                </a:lnTo>
                <a:cubicBezTo>
                  <a:pt x="226" y="7433"/>
                  <a:pt x="277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1"/>
                </a:cubicBezTo>
                <a:lnTo>
                  <a:pt x="503" y="6643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8" y="6479"/>
                  <a:pt x="728" y="6418"/>
                </a:cubicBezTo>
                <a:lnTo>
                  <a:pt x="728" y="1077"/>
                </a:lnTo>
                <a:cubicBezTo>
                  <a:pt x="728" y="1015"/>
                  <a:pt x="677" y="964"/>
                  <a:pt x="616" y="964"/>
                </a:cubicBezTo>
                <a:cubicBezTo>
                  <a:pt x="55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2"/>
                  <a:pt x="452" y="0"/>
                  <a:pt x="3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7" name="Google Shape;3307;p73"/>
          <p:cNvSpPr/>
          <p:nvPr/>
        </p:nvSpPr>
        <p:spPr>
          <a:xfrm>
            <a:off x="1609671" y="1314986"/>
            <a:ext cx="35021" cy="359513"/>
          </a:xfrm>
          <a:custGeom>
            <a:avLst/>
            <a:gdLst/>
            <a:ahLst/>
            <a:cxnLst/>
            <a:rect l="l" t="t" r="r" b="b"/>
            <a:pathLst>
              <a:path w="729" h="7484" extrusionOk="0">
                <a:moveTo>
                  <a:pt x="339" y="0"/>
                </a:moveTo>
                <a:cubicBezTo>
                  <a:pt x="277" y="0"/>
                  <a:pt x="226" y="51"/>
                  <a:pt x="226" y="113"/>
                </a:cubicBezTo>
                <a:lnTo>
                  <a:pt x="226" y="851"/>
                </a:lnTo>
                <a:cubicBezTo>
                  <a:pt x="226" y="913"/>
                  <a:pt x="175" y="964"/>
                  <a:pt x="113" y="964"/>
                </a:cubicBezTo>
                <a:cubicBezTo>
                  <a:pt x="51" y="964"/>
                  <a:pt x="0" y="1015"/>
                  <a:pt x="0" y="1077"/>
                </a:cubicBezTo>
                <a:lnTo>
                  <a:pt x="0" y="6418"/>
                </a:lnTo>
                <a:cubicBezTo>
                  <a:pt x="0" y="6479"/>
                  <a:pt x="51" y="6530"/>
                  <a:pt x="113" y="6530"/>
                </a:cubicBezTo>
                <a:cubicBezTo>
                  <a:pt x="175" y="6530"/>
                  <a:pt x="226" y="6582"/>
                  <a:pt x="226" y="6643"/>
                </a:cubicBezTo>
                <a:lnTo>
                  <a:pt x="226" y="7371"/>
                </a:lnTo>
                <a:cubicBezTo>
                  <a:pt x="226" y="7432"/>
                  <a:pt x="277" y="7484"/>
                  <a:pt x="339" y="7484"/>
                </a:cubicBezTo>
                <a:lnTo>
                  <a:pt x="380" y="7484"/>
                </a:lnTo>
                <a:cubicBezTo>
                  <a:pt x="451" y="7484"/>
                  <a:pt x="503" y="7432"/>
                  <a:pt x="503" y="7371"/>
                </a:cubicBezTo>
                <a:lnTo>
                  <a:pt x="503" y="6643"/>
                </a:lnTo>
                <a:cubicBezTo>
                  <a:pt x="503" y="6582"/>
                  <a:pt x="554" y="6530"/>
                  <a:pt x="615" y="6530"/>
                </a:cubicBezTo>
                <a:cubicBezTo>
                  <a:pt x="677" y="6530"/>
                  <a:pt x="728" y="6479"/>
                  <a:pt x="728" y="6418"/>
                </a:cubicBezTo>
                <a:lnTo>
                  <a:pt x="728" y="1077"/>
                </a:lnTo>
                <a:cubicBezTo>
                  <a:pt x="728" y="1015"/>
                  <a:pt x="677" y="964"/>
                  <a:pt x="615" y="964"/>
                </a:cubicBezTo>
                <a:cubicBezTo>
                  <a:pt x="55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1"/>
                  <a:pt x="451" y="0"/>
                  <a:pt x="3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3308;p73"/>
          <p:cNvSpPr/>
          <p:nvPr/>
        </p:nvSpPr>
        <p:spPr>
          <a:xfrm>
            <a:off x="1665300" y="1417404"/>
            <a:ext cx="35021" cy="359513"/>
          </a:xfrm>
          <a:custGeom>
            <a:avLst/>
            <a:gdLst/>
            <a:ahLst/>
            <a:cxnLst/>
            <a:rect l="l" t="t" r="r" b="b"/>
            <a:pathLst>
              <a:path w="729" h="7484" extrusionOk="0">
                <a:moveTo>
                  <a:pt x="339" y="0"/>
                </a:moveTo>
                <a:cubicBezTo>
                  <a:pt x="277" y="0"/>
                  <a:pt x="226" y="52"/>
                  <a:pt x="226" y="113"/>
                </a:cubicBezTo>
                <a:lnTo>
                  <a:pt x="226" y="841"/>
                </a:lnTo>
                <a:cubicBezTo>
                  <a:pt x="226" y="913"/>
                  <a:pt x="175" y="964"/>
                  <a:pt x="113" y="964"/>
                </a:cubicBezTo>
                <a:cubicBezTo>
                  <a:pt x="52" y="964"/>
                  <a:pt x="1" y="1015"/>
                  <a:pt x="1" y="1077"/>
                </a:cubicBezTo>
                <a:lnTo>
                  <a:pt x="1" y="6408"/>
                </a:lnTo>
                <a:cubicBezTo>
                  <a:pt x="1" y="6479"/>
                  <a:pt x="52" y="6531"/>
                  <a:pt x="113" y="6531"/>
                </a:cubicBezTo>
                <a:cubicBezTo>
                  <a:pt x="175" y="6531"/>
                  <a:pt x="226" y="6572"/>
                  <a:pt x="226" y="6643"/>
                </a:cubicBezTo>
                <a:lnTo>
                  <a:pt x="226" y="7371"/>
                </a:lnTo>
                <a:cubicBezTo>
                  <a:pt x="226" y="7433"/>
                  <a:pt x="277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1"/>
                </a:cubicBezTo>
                <a:lnTo>
                  <a:pt x="503" y="6643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9" y="6479"/>
                  <a:pt x="729" y="6408"/>
                </a:cubicBezTo>
                <a:lnTo>
                  <a:pt x="729" y="1077"/>
                </a:lnTo>
                <a:cubicBezTo>
                  <a:pt x="729" y="1015"/>
                  <a:pt x="677" y="964"/>
                  <a:pt x="616" y="964"/>
                </a:cubicBezTo>
                <a:cubicBezTo>
                  <a:pt x="554" y="964"/>
                  <a:pt x="503" y="913"/>
                  <a:pt x="503" y="841"/>
                </a:cubicBezTo>
                <a:lnTo>
                  <a:pt x="503" y="113"/>
                </a:lnTo>
                <a:cubicBezTo>
                  <a:pt x="503" y="52"/>
                  <a:pt x="452" y="0"/>
                  <a:pt x="3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9" name="Google Shape;3309;p73"/>
          <p:cNvSpPr/>
          <p:nvPr/>
        </p:nvSpPr>
        <p:spPr>
          <a:xfrm>
            <a:off x="1274266" y="1289382"/>
            <a:ext cx="35021" cy="359513"/>
          </a:xfrm>
          <a:custGeom>
            <a:avLst/>
            <a:gdLst/>
            <a:ahLst/>
            <a:cxnLst/>
            <a:rect l="l" t="t" r="r" b="b"/>
            <a:pathLst>
              <a:path w="729" h="7484" extrusionOk="0">
                <a:moveTo>
                  <a:pt x="339" y="0"/>
                </a:moveTo>
                <a:cubicBezTo>
                  <a:pt x="278" y="0"/>
                  <a:pt x="226" y="51"/>
                  <a:pt x="226" y="113"/>
                </a:cubicBezTo>
                <a:lnTo>
                  <a:pt x="226" y="851"/>
                </a:lnTo>
                <a:cubicBezTo>
                  <a:pt x="226" y="912"/>
                  <a:pt x="175" y="964"/>
                  <a:pt x="114" y="964"/>
                </a:cubicBezTo>
                <a:cubicBezTo>
                  <a:pt x="52" y="964"/>
                  <a:pt x="1" y="1015"/>
                  <a:pt x="1" y="1076"/>
                </a:cubicBezTo>
                <a:lnTo>
                  <a:pt x="1" y="6407"/>
                </a:lnTo>
                <a:cubicBezTo>
                  <a:pt x="1" y="6479"/>
                  <a:pt x="52" y="6530"/>
                  <a:pt x="114" y="6530"/>
                </a:cubicBezTo>
                <a:cubicBezTo>
                  <a:pt x="175" y="6530"/>
                  <a:pt x="226" y="6571"/>
                  <a:pt x="226" y="6643"/>
                </a:cubicBezTo>
                <a:lnTo>
                  <a:pt x="226" y="7371"/>
                </a:lnTo>
                <a:cubicBezTo>
                  <a:pt x="226" y="7432"/>
                  <a:pt x="278" y="7484"/>
                  <a:pt x="339" y="7484"/>
                </a:cubicBezTo>
                <a:lnTo>
                  <a:pt x="391" y="7484"/>
                </a:lnTo>
                <a:cubicBezTo>
                  <a:pt x="452" y="7484"/>
                  <a:pt x="503" y="7432"/>
                  <a:pt x="503" y="7371"/>
                </a:cubicBezTo>
                <a:lnTo>
                  <a:pt x="503" y="6643"/>
                </a:lnTo>
                <a:cubicBezTo>
                  <a:pt x="503" y="6571"/>
                  <a:pt x="555" y="6530"/>
                  <a:pt x="616" y="6530"/>
                </a:cubicBezTo>
                <a:cubicBezTo>
                  <a:pt x="678" y="6530"/>
                  <a:pt x="729" y="6479"/>
                  <a:pt x="729" y="6407"/>
                </a:cubicBezTo>
                <a:lnTo>
                  <a:pt x="729" y="1076"/>
                </a:lnTo>
                <a:cubicBezTo>
                  <a:pt x="729" y="1015"/>
                  <a:pt x="678" y="964"/>
                  <a:pt x="616" y="964"/>
                </a:cubicBezTo>
                <a:cubicBezTo>
                  <a:pt x="555" y="964"/>
                  <a:pt x="503" y="912"/>
                  <a:pt x="503" y="851"/>
                </a:cubicBezTo>
                <a:lnTo>
                  <a:pt x="503" y="113"/>
                </a:lnTo>
                <a:cubicBezTo>
                  <a:pt x="503" y="51"/>
                  <a:pt x="452" y="0"/>
                  <a:pt x="3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0" name="Google Shape;3310;p73"/>
          <p:cNvSpPr/>
          <p:nvPr/>
        </p:nvSpPr>
        <p:spPr>
          <a:xfrm>
            <a:off x="4050324" y="1021471"/>
            <a:ext cx="627450" cy="665848"/>
          </a:xfrm>
          <a:custGeom>
            <a:avLst/>
            <a:gdLst/>
            <a:ahLst/>
            <a:cxnLst/>
            <a:rect l="l" t="t" r="r" b="b"/>
            <a:pathLst>
              <a:path w="13061" h="13861" extrusionOk="0">
                <a:moveTo>
                  <a:pt x="1" y="0"/>
                </a:moveTo>
                <a:lnTo>
                  <a:pt x="1" y="13860"/>
                </a:lnTo>
                <a:lnTo>
                  <a:pt x="13061" y="13860"/>
                </a:lnTo>
                <a:lnTo>
                  <a:pt x="130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1" name="Google Shape;3311;p73"/>
          <p:cNvSpPr/>
          <p:nvPr/>
        </p:nvSpPr>
        <p:spPr>
          <a:xfrm>
            <a:off x="4033606" y="1003216"/>
            <a:ext cx="618563" cy="657009"/>
          </a:xfrm>
          <a:custGeom>
            <a:avLst/>
            <a:gdLst/>
            <a:ahLst/>
            <a:cxnLst/>
            <a:rect l="l" t="t" r="r" b="b"/>
            <a:pathLst>
              <a:path w="12876" h="13677" extrusionOk="0">
                <a:moveTo>
                  <a:pt x="0" y="1"/>
                </a:moveTo>
                <a:lnTo>
                  <a:pt x="0" y="13676"/>
                </a:lnTo>
                <a:lnTo>
                  <a:pt x="12876" y="13676"/>
                </a:lnTo>
                <a:lnTo>
                  <a:pt x="128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2" name="Google Shape;3312;p73"/>
          <p:cNvSpPr/>
          <p:nvPr/>
        </p:nvSpPr>
        <p:spPr>
          <a:xfrm>
            <a:off x="4032117" y="1001775"/>
            <a:ext cx="622022" cy="659939"/>
          </a:xfrm>
          <a:custGeom>
            <a:avLst/>
            <a:gdLst/>
            <a:ahLst/>
            <a:cxnLst/>
            <a:rect l="l" t="t" r="r" b="b"/>
            <a:pathLst>
              <a:path w="12948" h="13738" extrusionOk="0">
                <a:moveTo>
                  <a:pt x="12876" y="62"/>
                </a:moveTo>
                <a:lnTo>
                  <a:pt x="12876" y="13665"/>
                </a:lnTo>
                <a:lnTo>
                  <a:pt x="62" y="13665"/>
                </a:lnTo>
                <a:lnTo>
                  <a:pt x="62" y="62"/>
                </a:lnTo>
                <a:close/>
                <a:moveTo>
                  <a:pt x="0" y="0"/>
                </a:moveTo>
                <a:lnTo>
                  <a:pt x="0" y="13737"/>
                </a:lnTo>
                <a:lnTo>
                  <a:pt x="12948" y="13737"/>
                </a:lnTo>
                <a:lnTo>
                  <a:pt x="1294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3" name="Google Shape;3313;p73"/>
          <p:cNvSpPr/>
          <p:nvPr/>
        </p:nvSpPr>
        <p:spPr>
          <a:xfrm>
            <a:off x="4102061" y="1122063"/>
            <a:ext cx="489528" cy="452465"/>
          </a:xfrm>
          <a:custGeom>
            <a:avLst/>
            <a:gdLst/>
            <a:ahLst/>
            <a:cxnLst/>
            <a:rect l="l" t="t" r="r" b="b"/>
            <a:pathLst>
              <a:path w="10190" h="9419" extrusionOk="0">
                <a:moveTo>
                  <a:pt x="5116" y="0"/>
                </a:moveTo>
                <a:cubicBezTo>
                  <a:pt x="4115" y="0"/>
                  <a:pt x="3116" y="319"/>
                  <a:pt x="2276" y="951"/>
                </a:cubicBezTo>
                <a:cubicBezTo>
                  <a:pt x="656" y="2171"/>
                  <a:pt x="0" y="4283"/>
                  <a:pt x="646" y="6200"/>
                </a:cubicBezTo>
                <a:cubicBezTo>
                  <a:pt x="1292" y="8117"/>
                  <a:pt x="3086" y="9419"/>
                  <a:pt x="5105" y="9419"/>
                </a:cubicBezTo>
                <a:cubicBezTo>
                  <a:pt x="5382" y="9419"/>
                  <a:pt x="5649" y="9388"/>
                  <a:pt x="5915" y="9347"/>
                </a:cubicBezTo>
                <a:lnTo>
                  <a:pt x="5659" y="7830"/>
                </a:lnTo>
                <a:cubicBezTo>
                  <a:pt x="5474" y="7860"/>
                  <a:pt x="5290" y="7881"/>
                  <a:pt x="5105" y="7881"/>
                </a:cubicBezTo>
                <a:cubicBezTo>
                  <a:pt x="3752" y="7881"/>
                  <a:pt x="2553" y="7010"/>
                  <a:pt x="2112" y="5728"/>
                </a:cubicBezTo>
                <a:cubicBezTo>
                  <a:pt x="1671" y="4447"/>
                  <a:pt x="2102" y="3032"/>
                  <a:pt x="3178" y="2202"/>
                </a:cubicBezTo>
                <a:cubicBezTo>
                  <a:pt x="3742" y="1762"/>
                  <a:pt x="4424" y="1541"/>
                  <a:pt x="5108" y="1541"/>
                </a:cubicBezTo>
                <a:cubicBezTo>
                  <a:pt x="5717" y="1541"/>
                  <a:pt x="6327" y="1716"/>
                  <a:pt x="6858" y="2068"/>
                </a:cubicBezTo>
                <a:cubicBezTo>
                  <a:pt x="7986" y="2817"/>
                  <a:pt x="8519" y="4201"/>
                  <a:pt x="8181" y="5503"/>
                </a:cubicBezTo>
                <a:lnTo>
                  <a:pt x="9636" y="6005"/>
                </a:lnTo>
                <a:cubicBezTo>
                  <a:pt x="10190" y="4057"/>
                  <a:pt x="9442" y="1976"/>
                  <a:pt x="7781" y="828"/>
                </a:cubicBezTo>
                <a:cubicBezTo>
                  <a:pt x="6976" y="275"/>
                  <a:pt x="6045" y="0"/>
                  <a:pt x="51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4" name="Google Shape;3314;p73"/>
          <p:cNvSpPr/>
          <p:nvPr/>
        </p:nvSpPr>
        <p:spPr>
          <a:xfrm>
            <a:off x="4373384" y="1466164"/>
            <a:ext cx="114287" cy="104914"/>
          </a:xfrm>
          <a:custGeom>
            <a:avLst/>
            <a:gdLst/>
            <a:ahLst/>
            <a:cxnLst/>
            <a:rect l="l" t="t" r="r" b="b"/>
            <a:pathLst>
              <a:path w="2379" h="2184" extrusionOk="0">
                <a:moveTo>
                  <a:pt x="1467" y="0"/>
                </a:moveTo>
                <a:cubicBezTo>
                  <a:pt x="1036" y="349"/>
                  <a:pt x="534" y="574"/>
                  <a:pt x="1" y="667"/>
                </a:cubicBezTo>
                <a:lnTo>
                  <a:pt x="257" y="2184"/>
                </a:lnTo>
                <a:cubicBezTo>
                  <a:pt x="1036" y="2051"/>
                  <a:pt x="1764" y="1723"/>
                  <a:pt x="2379" y="1231"/>
                </a:cubicBezTo>
                <a:lnTo>
                  <a:pt x="146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5" name="Google Shape;3315;p73"/>
          <p:cNvSpPr/>
          <p:nvPr/>
        </p:nvSpPr>
        <p:spPr>
          <a:xfrm>
            <a:off x="4443808" y="1386372"/>
            <a:ext cx="121205" cy="138924"/>
          </a:xfrm>
          <a:custGeom>
            <a:avLst/>
            <a:gdLst/>
            <a:ahLst/>
            <a:cxnLst/>
            <a:rect l="l" t="t" r="r" b="b"/>
            <a:pathLst>
              <a:path w="2523" h="2892" extrusionOk="0">
                <a:moveTo>
                  <a:pt x="1067" y="1"/>
                </a:moveTo>
                <a:cubicBezTo>
                  <a:pt x="892" y="657"/>
                  <a:pt x="513" y="1241"/>
                  <a:pt x="1" y="1661"/>
                </a:cubicBezTo>
                <a:lnTo>
                  <a:pt x="913" y="2892"/>
                </a:lnTo>
                <a:cubicBezTo>
                  <a:pt x="1682" y="2287"/>
                  <a:pt x="2246" y="1446"/>
                  <a:pt x="2522" y="503"/>
                </a:cubicBezTo>
                <a:lnTo>
                  <a:pt x="10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6" name="Google Shape;3316;p73"/>
          <p:cNvSpPr/>
          <p:nvPr/>
        </p:nvSpPr>
        <p:spPr>
          <a:xfrm>
            <a:off x="2251852" y="1889672"/>
            <a:ext cx="481697" cy="481672"/>
          </a:xfrm>
          <a:custGeom>
            <a:avLst/>
            <a:gdLst/>
            <a:ahLst/>
            <a:cxnLst/>
            <a:rect l="l" t="t" r="r" b="b"/>
            <a:pathLst>
              <a:path w="10027" h="10027" extrusionOk="0">
                <a:moveTo>
                  <a:pt x="5013" y="1"/>
                </a:moveTo>
                <a:cubicBezTo>
                  <a:pt x="2245" y="1"/>
                  <a:pt x="0" y="2246"/>
                  <a:pt x="0" y="5014"/>
                </a:cubicBezTo>
                <a:cubicBezTo>
                  <a:pt x="0" y="7781"/>
                  <a:pt x="2245" y="10027"/>
                  <a:pt x="5013" y="10027"/>
                </a:cubicBezTo>
                <a:cubicBezTo>
                  <a:pt x="7781" y="10027"/>
                  <a:pt x="10026" y="7781"/>
                  <a:pt x="10026" y="5014"/>
                </a:cubicBezTo>
                <a:cubicBezTo>
                  <a:pt x="10026" y="2246"/>
                  <a:pt x="7781" y="1"/>
                  <a:pt x="50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3317;p73"/>
          <p:cNvSpPr/>
          <p:nvPr/>
        </p:nvSpPr>
        <p:spPr>
          <a:xfrm>
            <a:off x="2204582" y="1859359"/>
            <a:ext cx="518111" cy="481624"/>
          </a:xfrm>
          <a:custGeom>
            <a:avLst/>
            <a:gdLst/>
            <a:ahLst/>
            <a:cxnLst/>
            <a:rect l="l" t="t" r="r" b="b"/>
            <a:pathLst>
              <a:path w="10785" h="10026" extrusionOk="0">
                <a:moveTo>
                  <a:pt x="5383" y="0"/>
                </a:moveTo>
                <a:cubicBezTo>
                  <a:pt x="2977" y="0"/>
                  <a:pt x="857" y="1747"/>
                  <a:pt x="451" y="4199"/>
                </a:cubicBezTo>
                <a:cubicBezTo>
                  <a:pt x="0" y="6926"/>
                  <a:pt x="1856" y="9509"/>
                  <a:pt x="4582" y="9960"/>
                </a:cubicBezTo>
                <a:cubicBezTo>
                  <a:pt x="4855" y="10004"/>
                  <a:pt x="5125" y="10025"/>
                  <a:pt x="5392" y="10025"/>
                </a:cubicBezTo>
                <a:cubicBezTo>
                  <a:pt x="7810" y="10025"/>
                  <a:pt x="9938" y="8284"/>
                  <a:pt x="10344" y="5819"/>
                </a:cubicBezTo>
                <a:cubicBezTo>
                  <a:pt x="10785" y="3092"/>
                  <a:pt x="8939" y="509"/>
                  <a:pt x="6202" y="68"/>
                </a:cubicBezTo>
                <a:cubicBezTo>
                  <a:pt x="5927" y="22"/>
                  <a:pt x="5653" y="0"/>
                  <a:pt x="53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8" name="Google Shape;3318;p73"/>
          <p:cNvSpPr/>
          <p:nvPr/>
        </p:nvSpPr>
        <p:spPr>
          <a:xfrm>
            <a:off x="2226248" y="1879824"/>
            <a:ext cx="469351" cy="441753"/>
          </a:xfrm>
          <a:custGeom>
            <a:avLst/>
            <a:gdLst/>
            <a:ahLst/>
            <a:cxnLst/>
            <a:rect l="l" t="t" r="r" b="b"/>
            <a:pathLst>
              <a:path w="9770" h="9196" extrusionOk="0">
                <a:moveTo>
                  <a:pt x="4952" y="134"/>
                </a:moveTo>
                <a:cubicBezTo>
                  <a:pt x="6756" y="134"/>
                  <a:pt x="8386" y="1220"/>
                  <a:pt x="9073" y="2891"/>
                </a:cubicBezTo>
                <a:cubicBezTo>
                  <a:pt x="9770" y="4552"/>
                  <a:pt x="9380" y="6469"/>
                  <a:pt x="8109" y="7751"/>
                </a:cubicBezTo>
                <a:cubicBezTo>
                  <a:pt x="7259" y="8601"/>
                  <a:pt x="6115" y="9057"/>
                  <a:pt x="4954" y="9057"/>
                </a:cubicBezTo>
                <a:cubicBezTo>
                  <a:pt x="4379" y="9057"/>
                  <a:pt x="3800" y="8945"/>
                  <a:pt x="3250" y="8714"/>
                </a:cubicBezTo>
                <a:cubicBezTo>
                  <a:pt x="1579" y="8027"/>
                  <a:pt x="492" y="6397"/>
                  <a:pt x="492" y="4593"/>
                </a:cubicBezTo>
                <a:cubicBezTo>
                  <a:pt x="492" y="2133"/>
                  <a:pt x="2491" y="134"/>
                  <a:pt x="4952" y="134"/>
                </a:cubicBezTo>
                <a:close/>
                <a:moveTo>
                  <a:pt x="4952" y="1"/>
                </a:moveTo>
                <a:cubicBezTo>
                  <a:pt x="3096" y="1"/>
                  <a:pt x="1415" y="1128"/>
                  <a:pt x="707" y="2840"/>
                </a:cubicBezTo>
                <a:cubicBezTo>
                  <a:pt x="0" y="4552"/>
                  <a:pt x="390" y="6531"/>
                  <a:pt x="1702" y="7853"/>
                </a:cubicBezTo>
                <a:cubicBezTo>
                  <a:pt x="2580" y="8731"/>
                  <a:pt x="3755" y="9196"/>
                  <a:pt x="4953" y="9196"/>
                </a:cubicBezTo>
                <a:cubicBezTo>
                  <a:pt x="5546" y="9196"/>
                  <a:pt x="6145" y="9082"/>
                  <a:pt x="6715" y="8848"/>
                </a:cubicBezTo>
                <a:cubicBezTo>
                  <a:pt x="8427" y="8130"/>
                  <a:pt x="9544" y="6459"/>
                  <a:pt x="9544" y="4603"/>
                </a:cubicBezTo>
                <a:cubicBezTo>
                  <a:pt x="9544" y="2061"/>
                  <a:pt x="7494" y="1"/>
                  <a:pt x="4952" y="1"/>
                </a:cubicBezTo>
                <a:close/>
              </a:path>
            </a:pathLst>
          </a:custGeom>
          <a:solidFill>
            <a:srgbClr val="77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9" name="Google Shape;3319;p73"/>
          <p:cNvSpPr/>
          <p:nvPr/>
        </p:nvSpPr>
        <p:spPr>
          <a:xfrm>
            <a:off x="2464087" y="1944340"/>
            <a:ext cx="114816" cy="255127"/>
          </a:xfrm>
          <a:custGeom>
            <a:avLst/>
            <a:gdLst/>
            <a:ahLst/>
            <a:cxnLst/>
            <a:rect l="l" t="t" r="r" b="b"/>
            <a:pathLst>
              <a:path w="2390" h="5311" fill="none" extrusionOk="0">
                <a:moveTo>
                  <a:pt x="1" y="0"/>
                </a:moveTo>
                <a:lnTo>
                  <a:pt x="1" y="3025"/>
                </a:lnTo>
                <a:lnTo>
                  <a:pt x="2389" y="5311"/>
                </a:lnTo>
              </a:path>
            </a:pathLst>
          </a:custGeom>
          <a:noFill/>
          <a:ln w="9750" cap="flat" cmpd="sng">
            <a:solidFill>
              <a:srgbClr val="775438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0" name="Google Shape;3320;p73"/>
          <p:cNvSpPr/>
          <p:nvPr/>
        </p:nvSpPr>
        <p:spPr>
          <a:xfrm>
            <a:off x="3885359" y="2422516"/>
            <a:ext cx="616641" cy="555073"/>
          </a:xfrm>
          <a:custGeom>
            <a:avLst/>
            <a:gdLst/>
            <a:ahLst/>
            <a:cxnLst/>
            <a:rect l="l" t="t" r="r" b="b"/>
            <a:pathLst>
              <a:path w="12836" h="11555" extrusionOk="0">
                <a:moveTo>
                  <a:pt x="2635" y="1590"/>
                </a:moveTo>
                <a:cubicBezTo>
                  <a:pt x="3107" y="1590"/>
                  <a:pt x="3414" y="1938"/>
                  <a:pt x="3414" y="2687"/>
                </a:cubicBezTo>
                <a:cubicBezTo>
                  <a:pt x="3414" y="3435"/>
                  <a:pt x="3107" y="3773"/>
                  <a:pt x="2635" y="3773"/>
                </a:cubicBezTo>
                <a:cubicBezTo>
                  <a:pt x="2153" y="3773"/>
                  <a:pt x="1876" y="3435"/>
                  <a:pt x="1876" y="2687"/>
                </a:cubicBezTo>
                <a:cubicBezTo>
                  <a:pt x="1876" y="1918"/>
                  <a:pt x="2153" y="1590"/>
                  <a:pt x="2635" y="1590"/>
                </a:cubicBezTo>
                <a:close/>
                <a:moveTo>
                  <a:pt x="2656" y="1"/>
                </a:moveTo>
                <a:cubicBezTo>
                  <a:pt x="1138" y="1"/>
                  <a:pt x="0" y="923"/>
                  <a:pt x="0" y="2687"/>
                </a:cubicBezTo>
                <a:cubicBezTo>
                  <a:pt x="0" y="4460"/>
                  <a:pt x="1138" y="5383"/>
                  <a:pt x="2656" y="5383"/>
                </a:cubicBezTo>
                <a:cubicBezTo>
                  <a:pt x="4162" y="5383"/>
                  <a:pt x="5290" y="4460"/>
                  <a:pt x="5290" y="2687"/>
                </a:cubicBezTo>
                <a:cubicBezTo>
                  <a:pt x="5290" y="923"/>
                  <a:pt x="4162" y="1"/>
                  <a:pt x="2656" y="1"/>
                </a:cubicBezTo>
                <a:close/>
                <a:moveTo>
                  <a:pt x="10190" y="7761"/>
                </a:moveTo>
                <a:cubicBezTo>
                  <a:pt x="10662" y="7761"/>
                  <a:pt x="10969" y="8110"/>
                  <a:pt x="10969" y="8858"/>
                </a:cubicBezTo>
                <a:cubicBezTo>
                  <a:pt x="10969" y="9606"/>
                  <a:pt x="10672" y="9945"/>
                  <a:pt x="10190" y="9945"/>
                </a:cubicBezTo>
                <a:cubicBezTo>
                  <a:pt x="9709" y="9945"/>
                  <a:pt x="9421" y="9606"/>
                  <a:pt x="9421" y="8858"/>
                </a:cubicBezTo>
                <a:lnTo>
                  <a:pt x="9421" y="8848"/>
                </a:lnTo>
                <a:cubicBezTo>
                  <a:pt x="9421" y="8099"/>
                  <a:pt x="9709" y="7761"/>
                  <a:pt x="10190" y="7761"/>
                </a:cubicBezTo>
                <a:close/>
                <a:moveTo>
                  <a:pt x="8161" y="175"/>
                </a:moveTo>
                <a:lnTo>
                  <a:pt x="2051" y="11359"/>
                </a:lnTo>
                <a:lnTo>
                  <a:pt x="4665" y="11359"/>
                </a:lnTo>
                <a:lnTo>
                  <a:pt x="10785" y="175"/>
                </a:lnTo>
                <a:close/>
                <a:moveTo>
                  <a:pt x="10201" y="6172"/>
                </a:moveTo>
                <a:cubicBezTo>
                  <a:pt x="8694" y="6172"/>
                  <a:pt x="7556" y="7095"/>
                  <a:pt x="7556" y="8858"/>
                </a:cubicBezTo>
                <a:cubicBezTo>
                  <a:pt x="7556" y="10631"/>
                  <a:pt x="8683" y="11554"/>
                  <a:pt x="10201" y="11554"/>
                </a:cubicBezTo>
                <a:cubicBezTo>
                  <a:pt x="11708" y="11554"/>
                  <a:pt x="12835" y="10642"/>
                  <a:pt x="12835" y="8858"/>
                </a:cubicBezTo>
                <a:cubicBezTo>
                  <a:pt x="12835" y="7074"/>
                  <a:pt x="11708" y="6172"/>
                  <a:pt x="10201" y="61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1" name="Google Shape;3321;p73"/>
          <p:cNvSpPr/>
          <p:nvPr/>
        </p:nvSpPr>
        <p:spPr>
          <a:xfrm>
            <a:off x="1976062" y="2617552"/>
            <a:ext cx="545686" cy="369889"/>
          </a:xfrm>
          <a:custGeom>
            <a:avLst/>
            <a:gdLst/>
            <a:ahLst/>
            <a:cxnLst/>
            <a:rect l="l" t="t" r="r" b="b"/>
            <a:pathLst>
              <a:path w="11359" h="7700" extrusionOk="0">
                <a:moveTo>
                  <a:pt x="0" y="0"/>
                </a:moveTo>
                <a:lnTo>
                  <a:pt x="7853" y="7699"/>
                </a:lnTo>
                <a:lnTo>
                  <a:pt x="11359" y="7699"/>
                </a:lnTo>
                <a:lnTo>
                  <a:pt x="34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2" name="Google Shape;3322;p73"/>
          <p:cNvSpPr/>
          <p:nvPr/>
        </p:nvSpPr>
        <p:spPr>
          <a:xfrm>
            <a:off x="2353262" y="2236846"/>
            <a:ext cx="597473" cy="750586"/>
          </a:xfrm>
          <a:custGeom>
            <a:avLst/>
            <a:gdLst/>
            <a:ahLst/>
            <a:cxnLst/>
            <a:rect l="l" t="t" r="r" b="b"/>
            <a:pathLst>
              <a:path w="12437" h="15625" extrusionOk="0">
                <a:moveTo>
                  <a:pt x="8930" y="1"/>
                </a:moveTo>
                <a:lnTo>
                  <a:pt x="1" y="15624"/>
                </a:lnTo>
                <a:lnTo>
                  <a:pt x="3497" y="15624"/>
                </a:lnTo>
                <a:lnTo>
                  <a:pt x="124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3" name="Google Shape;3323;p73"/>
          <p:cNvSpPr/>
          <p:nvPr/>
        </p:nvSpPr>
        <p:spPr>
          <a:xfrm>
            <a:off x="2782247" y="2236846"/>
            <a:ext cx="586088" cy="750586"/>
          </a:xfrm>
          <a:custGeom>
            <a:avLst/>
            <a:gdLst/>
            <a:ahLst/>
            <a:cxnLst/>
            <a:rect l="l" t="t" r="r" b="b"/>
            <a:pathLst>
              <a:path w="12200" h="15625" extrusionOk="0">
                <a:moveTo>
                  <a:pt x="0" y="1"/>
                </a:moveTo>
                <a:lnTo>
                  <a:pt x="8704" y="15624"/>
                </a:lnTo>
                <a:lnTo>
                  <a:pt x="12199" y="15624"/>
                </a:lnTo>
                <a:lnTo>
                  <a:pt x="35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4" name="Google Shape;3324;p73"/>
          <p:cNvSpPr/>
          <p:nvPr/>
        </p:nvSpPr>
        <p:spPr>
          <a:xfrm>
            <a:off x="3199367" y="2380674"/>
            <a:ext cx="568361" cy="606762"/>
          </a:xfrm>
          <a:custGeom>
            <a:avLst/>
            <a:gdLst/>
            <a:ahLst/>
            <a:cxnLst/>
            <a:rect l="l" t="t" r="r" b="b"/>
            <a:pathLst>
              <a:path w="11831" h="12631" extrusionOk="0">
                <a:moveTo>
                  <a:pt x="3496" y="12630"/>
                </a:moveTo>
                <a:lnTo>
                  <a:pt x="0" y="12630"/>
                </a:lnTo>
                <a:lnTo>
                  <a:pt x="7432" y="2717"/>
                </a:lnTo>
                <a:lnTo>
                  <a:pt x="6458" y="2717"/>
                </a:lnTo>
                <a:lnTo>
                  <a:pt x="10856" y="0"/>
                </a:lnTo>
                <a:lnTo>
                  <a:pt x="11830" y="2717"/>
                </a:lnTo>
                <a:lnTo>
                  <a:pt x="10938" y="27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5" name="Google Shape;3325;p73"/>
          <p:cNvSpPr/>
          <p:nvPr/>
        </p:nvSpPr>
        <p:spPr>
          <a:xfrm>
            <a:off x="1976062" y="2617552"/>
            <a:ext cx="84743" cy="122159"/>
          </a:xfrm>
          <a:custGeom>
            <a:avLst/>
            <a:gdLst/>
            <a:ahLst/>
            <a:cxnLst/>
            <a:rect l="l" t="t" r="r" b="b"/>
            <a:pathLst>
              <a:path w="1764" h="2543" extrusionOk="0">
                <a:moveTo>
                  <a:pt x="0" y="0"/>
                </a:moveTo>
                <a:lnTo>
                  <a:pt x="923" y="2543"/>
                </a:lnTo>
                <a:lnTo>
                  <a:pt x="1764" y="17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6" name="Google Shape;3326;p73"/>
          <p:cNvSpPr/>
          <p:nvPr/>
        </p:nvSpPr>
        <p:spPr>
          <a:xfrm>
            <a:off x="2782247" y="2236846"/>
            <a:ext cx="83734" cy="221645"/>
          </a:xfrm>
          <a:custGeom>
            <a:avLst/>
            <a:gdLst/>
            <a:ahLst/>
            <a:cxnLst/>
            <a:rect l="l" t="t" r="r" b="b"/>
            <a:pathLst>
              <a:path w="1743" h="4614" extrusionOk="0">
                <a:moveTo>
                  <a:pt x="0" y="1"/>
                </a:moveTo>
                <a:lnTo>
                  <a:pt x="902" y="4614"/>
                </a:lnTo>
                <a:lnTo>
                  <a:pt x="1743" y="3138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7" name="Google Shape;3327;p73"/>
          <p:cNvSpPr/>
          <p:nvPr/>
        </p:nvSpPr>
        <p:spPr>
          <a:xfrm>
            <a:off x="2534512" y="3073054"/>
            <a:ext cx="67016" cy="94634"/>
          </a:xfrm>
          <a:custGeom>
            <a:avLst/>
            <a:gdLst/>
            <a:ahLst/>
            <a:cxnLst/>
            <a:rect l="l" t="t" r="r" b="b"/>
            <a:pathLst>
              <a:path w="1395" h="1970" extrusionOk="0">
                <a:moveTo>
                  <a:pt x="370" y="1"/>
                </a:moveTo>
                <a:lnTo>
                  <a:pt x="339" y="226"/>
                </a:lnTo>
                <a:cubicBezTo>
                  <a:pt x="339" y="226"/>
                  <a:pt x="124" y="852"/>
                  <a:pt x="42" y="1077"/>
                </a:cubicBezTo>
                <a:cubicBezTo>
                  <a:pt x="1" y="1231"/>
                  <a:pt x="11" y="1395"/>
                  <a:pt x="72" y="1539"/>
                </a:cubicBezTo>
                <a:cubicBezTo>
                  <a:pt x="72" y="1539"/>
                  <a:pt x="195" y="1846"/>
                  <a:pt x="359" y="1908"/>
                </a:cubicBezTo>
                <a:cubicBezTo>
                  <a:pt x="523" y="1969"/>
                  <a:pt x="985" y="1836"/>
                  <a:pt x="1138" y="1713"/>
                </a:cubicBezTo>
                <a:cubicBezTo>
                  <a:pt x="1241" y="1631"/>
                  <a:pt x="1282" y="1498"/>
                  <a:pt x="1261" y="1375"/>
                </a:cubicBezTo>
                <a:cubicBezTo>
                  <a:pt x="1261" y="1375"/>
                  <a:pt x="1323" y="1364"/>
                  <a:pt x="1364" y="1190"/>
                </a:cubicBezTo>
                <a:cubicBezTo>
                  <a:pt x="1395" y="1016"/>
                  <a:pt x="1364" y="821"/>
                  <a:pt x="1272" y="667"/>
                </a:cubicBezTo>
                <a:cubicBezTo>
                  <a:pt x="1231" y="616"/>
                  <a:pt x="1190" y="565"/>
                  <a:pt x="1169" y="513"/>
                </a:cubicBezTo>
                <a:lnTo>
                  <a:pt x="1220" y="32"/>
                </a:ln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8" name="Google Shape;3328;p73"/>
          <p:cNvSpPr/>
          <p:nvPr/>
        </p:nvSpPr>
        <p:spPr>
          <a:xfrm>
            <a:off x="3133362" y="2318608"/>
            <a:ext cx="60146" cy="105442"/>
          </a:xfrm>
          <a:custGeom>
            <a:avLst/>
            <a:gdLst/>
            <a:ahLst/>
            <a:cxnLst/>
            <a:rect l="l" t="t" r="r" b="b"/>
            <a:pathLst>
              <a:path w="1252" h="2195" extrusionOk="0">
                <a:moveTo>
                  <a:pt x="41" y="1979"/>
                </a:moveTo>
                <a:lnTo>
                  <a:pt x="123" y="1641"/>
                </a:lnTo>
                <a:cubicBezTo>
                  <a:pt x="93" y="1569"/>
                  <a:pt x="62" y="1487"/>
                  <a:pt x="31" y="1415"/>
                </a:cubicBezTo>
                <a:cubicBezTo>
                  <a:pt x="0" y="1303"/>
                  <a:pt x="103" y="1108"/>
                  <a:pt x="134" y="995"/>
                </a:cubicBezTo>
                <a:cubicBezTo>
                  <a:pt x="154" y="933"/>
                  <a:pt x="164" y="862"/>
                  <a:pt x="154" y="790"/>
                </a:cubicBezTo>
                <a:cubicBezTo>
                  <a:pt x="154" y="790"/>
                  <a:pt x="195" y="769"/>
                  <a:pt x="226" y="831"/>
                </a:cubicBezTo>
                <a:lnTo>
                  <a:pt x="257" y="903"/>
                </a:lnTo>
                <a:lnTo>
                  <a:pt x="246" y="944"/>
                </a:lnTo>
                <a:lnTo>
                  <a:pt x="390" y="493"/>
                </a:lnTo>
                <a:lnTo>
                  <a:pt x="687" y="1"/>
                </a:lnTo>
                <a:cubicBezTo>
                  <a:pt x="708" y="1"/>
                  <a:pt x="738" y="11"/>
                  <a:pt x="749" y="42"/>
                </a:cubicBezTo>
                <a:cubicBezTo>
                  <a:pt x="769" y="83"/>
                  <a:pt x="646" y="503"/>
                  <a:pt x="646" y="503"/>
                </a:cubicBezTo>
                <a:lnTo>
                  <a:pt x="605" y="698"/>
                </a:lnTo>
                <a:cubicBezTo>
                  <a:pt x="605" y="698"/>
                  <a:pt x="1036" y="780"/>
                  <a:pt x="1159" y="944"/>
                </a:cubicBezTo>
                <a:cubicBezTo>
                  <a:pt x="1251" y="1108"/>
                  <a:pt x="1251" y="1303"/>
                  <a:pt x="1179" y="1477"/>
                </a:cubicBezTo>
                <a:cubicBezTo>
                  <a:pt x="1149" y="1508"/>
                  <a:pt x="1097" y="1518"/>
                  <a:pt x="1056" y="1518"/>
                </a:cubicBezTo>
                <a:cubicBezTo>
                  <a:pt x="1036" y="1682"/>
                  <a:pt x="943" y="1836"/>
                  <a:pt x="800" y="1928"/>
                </a:cubicBezTo>
                <a:cubicBezTo>
                  <a:pt x="779" y="2010"/>
                  <a:pt x="759" y="2102"/>
                  <a:pt x="738" y="2194"/>
                </a:cubicBez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9" name="Google Shape;3329;p73"/>
          <p:cNvSpPr/>
          <p:nvPr/>
        </p:nvSpPr>
        <p:spPr>
          <a:xfrm>
            <a:off x="2943753" y="3629533"/>
            <a:ext cx="153200" cy="58558"/>
          </a:xfrm>
          <a:custGeom>
            <a:avLst/>
            <a:gdLst/>
            <a:ahLst/>
            <a:cxnLst/>
            <a:rect l="l" t="t" r="r" b="b"/>
            <a:pathLst>
              <a:path w="3189" h="1219" extrusionOk="0">
                <a:moveTo>
                  <a:pt x="1405" y="1"/>
                </a:moveTo>
                <a:lnTo>
                  <a:pt x="236" y="52"/>
                </a:lnTo>
                <a:lnTo>
                  <a:pt x="154" y="52"/>
                </a:lnTo>
                <a:cubicBezTo>
                  <a:pt x="52" y="216"/>
                  <a:pt x="1" y="411"/>
                  <a:pt x="11" y="606"/>
                </a:cubicBezTo>
                <a:cubicBezTo>
                  <a:pt x="21" y="811"/>
                  <a:pt x="83" y="1016"/>
                  <a:pt x="195" y="1200"/>
                </a:cubicBezTo>
                <a:lnTo>
                  <a:pt x="1466" y="1200"/>
                </a:lnTo>
                <a:cubicBezTo>
                  <a:pt x="1466" y="1200"/>
                  <a:pt x="1705" y="1218"/>
                  <a:pt x="2008" y="1218"/>
                </a:cubicBezTo>
                <a:cubicBezTo>
                  <a:pt x="2433" y="1218"/>
                  <a:pt x="2985" y="1183"/>
                  <a:pt x="3189" y="1016"/>
                </a:cubicBezTo>
                <a:cubicBezTo>
                  <a:pt x="3189" y="893"/>
                  <a:pt x="3168" y="780"/>
                  <a:pt x="3127" y="667"/>
                </a:cubicBezTo>
                <a:cubicBezTo>
                  <a:pt x="2850" y="637"/>
                  <a:pt x="2574" y="575"/>
                  <a:pt x="2307" y="483"/>
                </a:cubicBezTo>
                <a:cubicBezTo>
                  <a:pt x="1959" y="350"/>
                  <a:pt x="1948" y="339"/>
                  <a:pt x="1948" y="339"/>
                </a:cubicBezTo>
                <a:lnTo>
                  <a:pt x="1405" y="1"/>
                </a:lnTo>
                <a:close/>
              </a:path>
            </a:pathLst>
          </a:custGeom>
          <a:solidFill>
            <a:srgbClr val="000F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73"/>
          <p:cNvSpPr/>
          <p:nvPr/>
        </p:nvSpPr>
        <p:spPr>
          <a:xfrm>
            <a:off x="2951632" y="3605898"/>
            <a:ext cx="59618" cy="43570"/>
          </a:xfrm>
          <a:custGeom>
            <a:avLst/>
            <a:gdLst/>
            <a:ahLst/>
            <a:cxnLst/>
            <a:rect l="l" t="t" r="r" b="b"/>
            <a:pathLst>
              <a:path w="1241" h="907" extrusionOk="0">
                <a:moveTo>
                  <a:pt x="985" y="1"/>
                </a:moveTo>
                <a:lnTo>
                  <a:pt x="1" y="83"/>
                </a:lnTo>
                <a:lnTo>
                  <a:pt x="62" y="401"/>
                </a:lnTo>
                <a:lnTo>
                  <a:pt x="31" y="554"/>
                </a:lnTo>
                <a:cubicBezTo>
                  <a:pt x="31" y="554"/>
                  <a:pt x="31" y="831"/>
                  <a:pt x="544" y="903"/>
                </a:cubicBezTo>
                <a:cubicBezTo>
                  <a:pt x="568" y="905"/>
                  <a:pt x="592" y="907"/>
                  <a:pt x="615" y="907"/>
                </a:cubicBezTo>
                <a:cubicBezTo>
                  <a:pt x="886" y="907"/>
                  <a:pt x="1137" y="748"/>
                  <a:pt x="1241" y="503"/>
                </a:cubicBezTo>
                <a:lnTo>
                  <a:pt x="1056" y="401"/>
                </a:lnTo>
                <a:lnTo>
                  <a:pt x="985" y="1"/>
                </a:lnTo>
                <a:close/>
              </a:path>
            </a:pathLst>
          </a:custGeom>
          <a:solidFill>
            <a:srgbClr val="5E27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1" name="Google Shape;3331;p73"/>
          <p:cNvSpPr/>
          <p:nvPr/>
        </p:nvSpPr>
        <p:spPr>
          <a:xfrm>
            <a:off x="2586201" y="3629533"/>
            <a:ext cx="151758" cy="58558"/>
          </a:xfrm>
          <a:custGeom>
            <a:avLst/>
            <a:gdLst/>
            <a:ahLst/>
            <a:cxnLst/>
            <a:rect l="l" t="t" r="r" b="b"/>
            <a:pathLst>
              <a:path w="3159" h="1219" extrusionOk="0">
                <a:moveTo>
                  <a:pt x="1457" y="1"/>
                </a:moveTo>
                <a:lnTo>
                  <a:pt x="288" y="52"/>
                </a:lnTo>
                <a:lnTo>
                  <a:pt x="206" y="52"/>
                </a:lnTo>
                <a:cubicBezTo>
                  <a:pt x="93" y="216"/>
                  <a:pt x="21" y="411"/>
                  <a:pt x="11" y="606"/>
                </a:cubicBezTo>
                <a:cubicBezTo>
                  <a:pt x="1" y="811"/>
                  <a:pt x="52" y="1016"/>
                  <a:pt x="134" y="1200"/>
                </a:cubicBezTo>
                <a:lnTo>
                  <a:pt x="1416" y="1200"/>
                </a:lnTo>
                <a:cubicBezTo>
                  <a:pt x="1416" y="1200"/>
                  <a:pt x="1651" y="1218"/>
                  <a:pt x="1952" y="1218"/>
                </a:cubicBezTo>
                <a:cubicBezTo>
                  <a:pt x="2374" y="1218"/>
                  <a:pt x="2927" y="1183"/>
                  <a:pt x="3148" y="1016"/>
                </a:cubicBezTo>
                <a:cubicBezTo>
                  <a:pt x="3158" y="893"/>
                  <a:pt x="3148" y="780"/>
                  <a:pt x="3117" y="667"/>
                </a:cubicBezTo>
                <a:cubicBezTo>
                  <a:pt x="2851" y="637"/>
                  <a:pt x="2574" y="585"/>
                  <a:pt x="2318" y="483"/>
                </a:cubicBezTo>
                <a:lnTo>
                  <a:pt x="1969" y="339"/>
                </a:lnTo>
                <a:lnTo>
                  <a:pt x="1457" y="1"/>
                </a:lnTo>
                <a:close/>
              </a:path>
            </a:pathLst>
          </a:custGeom>
          <a:solidFill>
            <a:srgbClr val="000F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2" name="Google Shape;3332;p73"/>
          <p:cNvSpPr/>
          <p:nvPr/>
        </p:nvSpPr>
        <p:spPr>
          <a:xfrm>
            <a:off x="2597058" y="3599989"/>
            <a:ext cx="59137" cy="49383"/>
          </a:xfrm>
          <a:custGeom>
            <a:avLst/>
            <a:gdLst/>
            <a:ahLst/>
            <a:cxnLst/>
            <a:rect l="l" t="t" r="r" b="b"/>
            <a:pathLst>
              <a:path w="1231" h="1028" extrusionOk="0">
                <a:moveTo>
                  <a:pt x="236" y="1"/>
                </a:moveTo>
                <a:lnTo>
                  <a:pt x="164" y="319"/>
                </a:lnTo>
                <a:lnTo>
                  <a:pt x="21" y="677"/>
                </a:lnTo>
                <a:cubicBezTo>
                  <a:pt x="21" y="677"/>
                  <a:pt x="0" y="954"/>
                  <a:pt x="503" y="1026"/>
                </a:cubicBezTo>
                <a:cubicBezTo>
                  <a:pt x="520" y="1027"/>
                  <a:pt x="538" y="1028"/>
                  <a:pt x="556" y="1028"/>
                </a:cubicBezTo>
                <a:cubicBezTo>
                  <a:pt x="835" y="1028"/>
                  <a:pt x="1105" y="877"/>
                  <a:pt x="1231" y="626"/>
                </a:cubicBezTo>
                <a:lnTo>
                  <a:pt x="1128" y="472"/>
                </a:lnTo>
                <a:lnTo>
                  <a:pt x="1169" y="247"/>
                </a:lnTo>
                <a:lnTo>
                  <a:pt x="236" y="1"/>
                </a:lnTo>
                <a:close/>
              </a:path>
            </a:pathLst>
          </a:custGeom>
          <a:solidFill>
            <a:srgbClr val="5E27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3" name="Google Shape;3333;p73"/>
          <p:cNvSpPr/>
          <p:nvPr/>
        </p:nvSpPr>
        <p:spPr>
          <a:xfrm>
            <a:off x="2547819" y="3055328"/>
            <a:ext cx="52219" cy="33963"/>
          </a:xfrm>
          <a:custGeom>
            <a:avLst/>
            <a:gdLst/>
            <a:ahLst/>
            <a:cxnLst/>
            <a:rect l="l" t="t" r="r" b="b"/>
            <a:pathLst>
              <a:path w="1087" h="707" extrusionOk="0">
                <a:moveTo>
                  <a:pt x="31" y="1"/>
                </a:moveTo>
                <a:lnTo>
                  <a:pt x="0" y="503"/>
                </a:lnTo>
                <a:cubicBezTo>
                  <a:pt x="175" y="606"/>
                  <a:pt x="359" y="667"/>
                  <a:pt x="554" y="698"/>
                </a:cubicBezTo>
                <a:cubicBezTo>
                  <a:pt x="601" y="704"/>
                  <a:pt x="644" y="706"/>
                  <a:pt x="683" y="706"/>
                </a:cubicBezTo>
                <a:cubicBezTo>
                  <a:pt x="917" y="706"/>
                  <a:pt x="1015" y="616"/>
                  <a:pt x="1015" y="616"/>
                </a:cubicBezTo>
                <a:lnTo>
                  <a:pt x="1087" y="185"/>
                </a:lnTo>
                <a:lnTo>
                  <a:pt x="1087" y="185"/>
                </a:lnTo>
                <a:cubicBezTo>
                  <a:pt x="982" y="209"/>
                  <a:pt x="875" y="220"/>
                  <a:pt x="770" y="220"/>
                </a:cubicBezTo>
                <a:cubicBezTo>
                  <a:pt x="507" y="220"/>
                  <a:pt x="251" y="147"/>
                  <a:pt x="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4" name="Google Shape;3334;p73"/>
          <p:cNvSpPr/>
          <p:nvPr/>
        </p:nvSpPr>
        <p:spPr>
          <a:xfrm>
            <a:off x="3122505" y="2403973"/>
            <a:ext cx="55726" cy="34347"/>
          </a:xfrm>
          <a:custGeom>
            <a:avLst/>
            <a:gdLst/>
            <a:ahLst/>
            <a:cxnLst/>
            <a:rect l="l" t="t" r="r" b="b"/>
            <a:pathLst>
              <a:path w="1160" h="715" extrusionOk="0">
                <a:moveTo>
                  <a:pt x="555" y="0"/>
                </a:moveTo>
                <a:cubicBezTo>
                  <a:pt x="424" y="0"/>
                  <a:pt x="290" y="30"/>
                  <a:pt x="165" y="89"/>
                </a:cubicBezTo>
                <a:lnTo>
                  <a:pt x="1" y="428"/>
                </a:lnTo>
                <a:cubicBezTo>
                  <a:pt x="54" y="422"/>
                  <a:pt x="107" y="419"/>
                  <a:pt x="160" y="419"/>
                </a:cubicBezTo>
                <a:cubicBezTo>
                  <a:pt x="475" y="419"/>
                  <a:pt x="780" y="522"/>
                  <a:pt x="1026" y="715"/>
                </a:cubicBezTo>
                <a:lnTo>
                  <a:pt x="1159" y="305"/>
                </a:lnTo>
                <a:cubicBezTo>
                  <a:pt x="1159" y="305"/>
                  <a:pt x="1087" y="130"/>
                  <a:pt x="770" y="28"/>
                </a:cubicBezTo>
                <a:cubicBezTo>
                  <a:pt x="700" y="10"/>
                  <a:pt x="628" y="0"/>
                  <a:pt x="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73"/>
          <p:cNvSpPr/>
          <p:nvPr/>
        </p:nvSpPr>
        <p:spPr>
          <a:xfrm>
            <a:off x="2541333" y="2665302"/>
            <a:ext cx="209406" cy="409520"/>
          </a:xfrm>
          <a:custGeom>
            <a:avLst/>
            <a:gdLst/>
            <a:ahLst/>
            <a:cxnLst/>
            <a:rect l="l" t="t" r="r" b="b"/>
            <a:pathLst>
              <a:path w="4359" h="8525" extrusionOk="0">
                <a:moveTo>
                  <a:pt x="3201" y="1"/>
                </a:moveTo>
                <a:lnTo>
                  <a:pt x="1130" y="3363"/>
                </a:lnTo>
                <a:cubicBezTo>
                  <a:pt x="771" y="3947"/>
                  <a:pt x="545" y="4593"/>
                  <a:pt x="443" y="5270"/>
                </a:cubicBezTo>
                <a:lnTo>
                  <a:pt x="12" y="8222"/>
                </a:lnTo>
                <a:cubicBezTo>
                  <a:pt x="0" y="8409"/>
                  <a:pt x="446" y="8524"/>
                  <a:pt x="823" y="8524"/>
                </a:cubicBezTo>
                <a:cubicBezTo>
                  <a:pt x="1090" y="8524"/>
                  <a:pt x="1322" y="8467"/>
                  <a:pt x="1335" y="8335"/>
                </a:cubicBezTo>
                <a:lnTo>
                  <a:pt x="1806" y="5987"/>
                </a:lnTo>
                <a:cubicBezTo>
                  <a:pt x="2011" y="4983"/>
                  <a:pt x="2524" y="4070"/>
                  <a:pt x="3262" y="3363"/>
                </a:cubicBezTo>
                <a:lnTo>
                  <a:pt x="4359" y="2328"/>
                </a:lnTo>
                <a:lnTo>
                  <a:pt x="32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73"/>
          <p:cNvSpPr/>
          <p:nvPr/>
        </p:nvSpPr>
        <p:spPr>
          <a:xfrm>
            <a:off x="2598307" y="3059267"/>
            <a:ext cx="247982" cy="557043"/>
          </a:xfrm>
          <a:custGeom>
            <a:avLst/>
            <a:gdLst/>
            <a:ahLst/>
            <a:cxnLst/>
            <a:rect l="l" t="t" r="r" b="b"/>
            <a:pathLst>
              <a:path w="5162" h="11596" extrusionOk="0">
                <a:moveTo>
                  <a:pt x="2045" y="1"/>
                </a:moveTo>
                <a:lnTo>
                  <a:pt x="1082" y="6316"/>
                </a:lnTo>
                <a:lnTo>
                  <a:pt x="15" y="11349"/>
                </a:lnTo>
                <a:cubicBezTo>
                  <a:pt x="0" y="11513"/>
                  <a:pt x="377" y="11595"/>
                  <a:pt x="761" y="11595"/>
                </a:cubicBezTo>
                <a:cubicBezTo>
                  <a:pt x="1146" y="11595"/>
                  <a:pt x="1538" y="11513"/>
                  <a:pt x="1553" y="11349"/>
                </a:cubicBezTo>
                <a:lnTo>
                  <a:pt x="3439" y="6541"/>
                </a:lnTo>
                <a:lnTo>
                  <a:pt x="5162" y="1262"/>
                </a:lnTo>
                <a:lnTo>
                  <a:pt x="20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73"/>
          <p:cNvSpPr/>
          <p:nvPr/>
        </p:nvSpPr>
        <p:spPr>
          <a:xfrm>
            <a:off x="2692607" y="3042021"/>
            <a:ext cx="322589" cy="574384"/>
          </a:xfrm>
          <a:custGeom>
            <a:avLst/>
            <a:gdLst/>
            <a:ahLst/>
            <a:cxnLst/>
            <a:rect l="l" t="t" r="r" b="b"/>
            <a:pathLst>
              <a:path w="6715" h="11957" extrusionOk="0">
                <a:moveTo>
                  <a:pt x="31" y="1"/>
                </a:moveTo>
                <a:cubicBezTo>
                  <a:pt x="31" y="1"/>
                  <a:pt x="0" y="924"/>
                  <a:pt x="400" y="1498"/>
                </a:cubicBezTo>
                <a:cubicBezTo>
                  <a:pt x="1097" y="2523"/>
                  <a:pt x="2963" y="2584"/>
                  <a:pt x="2963" y="2584"/>
                </a:cubicBezTo>
                <a:lnTo>
                  <a:pt x="3988" y="6429"/>
                </a:lnTo>
                <a:lnTo>
                  <a:pt x="5116" y="11729"/>
                </a:lnTo>
                <a:cubicBezTo>
                  <a:pt x="5116" y="11882"/>
                  <a:pt x="5490" y="11957"/>
                  <a:pt x="5877" y="11957"/>
                </a:cubicBezTo>
                <a:cubicBezTo>
                  <a:pt x="6289" y="11957"/>
                  <a:pt x="6715" y="11872"/>
                  <a:pt x="6715" y="11708"/>
                </a:cubicBezTo>
                <a:lnTo>
                  <a:pt x="6213" y="5824"/>
                </a:lnTo>
                <a:lnTo>
                  <a:pt x="5895" y="21"/>
                </a:lnTo>
                <a:lnTo>
                  <a:pt x="3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73"/>
          <p:cNvSpPr/>
          <p:nvPr/>
        </p:nvSpPr>
        <p:spPr>
          <a:xfrm>
            <a:off x="2778788" y="2501827"/>
            <a:ext cx="160069" cy="197482"/>
          </a:xfrm>
          <a:custGeom>
            <a:avLst/>
            <a:gdLst/>
            <a:ahLst/>
            <a:cxnLst/>
            <a:rect l="l" t="t" r="r" b="b"/>
            <a:pathLst>
              <a:path w="3332" h="4111" extrusionOk="0">
                <a:moveTo>
                  <a:pt x="974" y="2942"/>
                </a:moveTo>
                <a:lnTo>
                  <a:pt x="1456" y="62"/>
                </a:lnTo>
                <a:lnTo>
                  <a:pt x="3301" y="0"/>
                </a:lnTo>
                <a:cubicBezTo>
                  <a:pt x="3301" y="0"/>
                  <a:pt x="3332" y="1948"/>
                  <a:pt x="2953" y="2173"/>
                </a:cubicBezTo>
                <a:cubicBezTo>
                  <a:pt x="2768" y="2296"/>
                  <a:pt x="2543" y="2378"/>
                  <a:pt x="2317" y="2389"/>
                </a:cubicBezTo>
                <a:lnTo>
                  <a:pt x="2317" y="2983"/>
                </a:lnTo>
                <a:lnTo>
                  <a:pt x="3188" y="3281"/>
                </a:lnTo>
                <a:cubicBezTo>
                  <a:pt x="3188" y="3281"/>
                  <a:pt x="2758" y="4111"/>
                  <a:pt x="1507" y="4111"/>
                </a:cubicBezTo>
                <a:cubicBezTo>
                  <a:pt x="246" y="4111"/>
                  <a:pt x="0" y="3117"/>
                  <a:pt x="0" y="3117"/>
                </a:cubicBez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73"/>
          <p:cNvSpPr/>
          <p:nvPr/>
        </p:nvSpPr>
        <p:spPr>
          <a:xfrm>
            <a:off x="2793056" y="2623605"/>
            <a:ext cx="119716" cy="19599"/>
          </a:xfrm>
          <a:custGeom>
            <a:avLst/>
            <a:gdLst/>
            <a:ahLst/>
            <a:cxnLst/>
            <a:rect l="l" t="t" r="r" b="b"/>
            <a:pathLst>
              <a:path w="2492" h="408" extrusionOk="0">
                <a:moveTo>
                  <a:pt x="1193" y="1"/>
                </a:moveTo>
                <a:cubicBezTo>
                  <a:pt x="803" y="1"/>
                  <a:pt x="411" y="25"/>
                  <a:pt x="349" y="59"/>
                </a:cubicBezTo>
                <a:cubicBezTo>
                  <a:pt x="216" y="161"/>
                  <a:pt x="93" y="274"/>
                  <a:pt x="1" y="407"/>
                </a:cubicBezTo>
                <a:cubicBezTo>
                  <a:pt x="308" y="394"/>
                  <a:pt x="810" y="390"/>
                  <a:pt x="1282" y="390"/>
                </a:cubicBezTo>
                <a:cubicBezTo>
                  <a:pt x="1913" y="390"/>
                  <a:pt x="2492" y="397"/>
                  <a:pt x="2492" y="397"/>
                </a:cubicBezTo>
                <a:cubicBezTo>
                  <a:pt x="2348" y="243"/>
                  <a:pt x="2164" y="131"/>
                  <a:pt x="1969" y="59"/>
                </a:cubicBezTo>
                <a:cubicBezTo>
                  <a:pt x="1835" y="17"/>
                  <a:pt x="1515" y="1"/>
                  <a:pt x="11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73"/>
          <p:cNvSpPr/>
          <p:nvPr/>
        </p:nvSpPr>
        <p:spPr>
          <a:xfrm>
            <a:off x="2682231" y="2636768"/>
            <a:ext cx="304910" cy="436229"/>
          </a:xfrm>
          <a:custGeom>
            <a:avLst/>
            <a:gdLst/>
            <a:ahLst/>
            <a:cxnLst/>
            <a:rect l="l" t="t" r="r" b="b"/>
            <a:pathLst>
              <a:path w="6347" h="9081" extrusionOk="0">
                <a:moveTo>
                  <a:pt x="3281" y="0"/>
                </a:moveTo>
                <a:cubicBezTo>
                  <a:pt x="2113" y="0"/>
                  <a:pt x="257" y="584"/>
                  <a:pt x="257" y="584"/>
                </a:cubicBezTo>
                <a:cubicBezTo>
                  <a:pt x="257" y="584"/>
                  <a:pt x="1" y="2870"/>
                  <a:pt x="626" y="4531"/>
                </a:cubicBezTo>
                <a:cubicBezTo>
                  <a:pt x="360" y="6981"/>
                  <a:pt x="134" y="8427"/>
                  <a:pt x="134" y="8427"/>
                </a:cubicBezTo>
                <a:cubicBezTo>
                  <a:pt x="501" y="8865"/>
                  <a:pt x="1813" y="9080"/>
                  <a:pt x="3150" y="9080"/>
                </a:cubicBezTo>
                <a:cubicBezTo>
                  <a:pt x="4503" y="9080"/>
                  <a:pt x="5883" y="8860"/>
                  <a:pt x="6336" y="8427"/>
                </a:cubicBezTo>
                <a:cubicBezTo>
                  <a:pt x="6336" y="8427"/>
                  <a:pt x="6234" y="7268"/>
                  <a:pt x="6019" y="5290"/>
                </a:cubicBezTo>
                <a:cubicBezTo>
                  <a:pt x="5967" y="4839"/>
                  <a:pt x="5988" y="4398"/>
                  <a:pt x="6080" y="3957"/>
                </a:cubicBezTo>
                <a:cubicBezTo>
                  <a:pt x="6326" y="2758"/>
                  <a:pt x="6347" y="1507"/>
                  <a:pt x="6131" y="297"/>
                </a:cubicBezTo>
                <a:cubicBezTo>
                  <a:pt x="6131" y="297"/>
                  <a:pt x="4450" y="0"/>
                  <a:pt x="32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1" name="Google Shape;3341;p73"/>
          <p:cNvSpPr/>
          <p:nvPr/>
        </p:nvSpPr>
        <p:spPr>
          <a:xfrm>
            <a:off x="2907820" y="2420162"/>
            <a:ext cx="271426" cy="354805"/>
          </a:xfrm>
          <a:custGeom>
            <a:avLst/>
            <a:gdLst/>
            <a:ahLst/>
            <a:cxnLst/>
            <a:rect l="l" t="t" r="r" b="b"/>
            <a:pathLst>
              <a:path w="5650" h="7386" extrusionOk="0">
                <a:moveTo>
                  <a:pt x="4774" y="1"/>
                </a:moveTo>
                <a:cubicBezTo>
                  <a:pt x="4541" y="1"/>
                  <a:pt x="4346" y="55"/>
                  <a:pt x="4326" y="183"/>
                </a:cubicBezTo>
                <a:lnTo>
                  <a:pt x="3537" y="2008"/>
                </a:lnTo>
                <a:cubicBezTo>
                  <a:pt x="3281" y="2592"/>
                  <a:pt x="2871" y="3115"/>
                  <a:pt x="2358" y="3504"/>
                </a:cubicBezTo>
                <a:cubicBezTo>
                  <a:pt x="1876" y="3863"/>
                  <a:pt x="1282" y="4314"/>
                  <a:pt x="831" y="4632"/>
                </a:cubicBezTo>
                <a:cubicBezTo>
                  <a:pt x="1" y="5228"/>
                  <a:pt x="259" y="7386"/>
                  <a:pt x="1401" y="7386"/>
                </a:cubicBezTo>
                <a:cubicBezTo>
                  <a:pt x="1458" y="7386"/>
                  <a:pt x="1518" y="7380"/>
                  <a:pt x="1579" y="7369"/>
                </a:cubicBezTo>
                <a:lnTo>
                  <a:pt x="3906" y="4550"/>
                </a:lnTo>
                <a:cubicBezTo>
                  <a:pt x="4183" y="4201"/>
                  <a:pt x="4398" y="3812"/>
                  <a:pt x="4542" y="3402"/>
                </a:cubicBezTo>
                <a:lnTo>
                  <a:pt x="5618" y="367"/>
                </a:lnTo>
                <a:cubicBezTo>
                  <a:pt x="5650" y="150"/>
                  <a:pt x="5160" y="1"/>
                  <a:pt x="47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73"/>
          <p:cNvSpPr/>
          <p:nvPr/>
        </p:nvSpPr>
        <p:spPr>
          <a:xfrm>
            <a:off x="2560116" y="3116385"/>
            <a:ext cx="35021" cy="29639"/>
          </a:xfrm>
          <a:custGeom>
            <a:avLst/>
            <a:gdLst/>
            <a:ahLst/>
            <a:cxnLst/>
            <a:rect l="l" t="t" r="r" b="b"/>
            <a:pathLst>
              <a:path w="729" h="617" extrusionOk="0">
                <a:moveTo>
                  <a:pt x="728" y="473"/>
                </a:moveTo>
                <a:cubicBezTo>
                  <a:pt x="728" y="473"/>
                  <a:pt x="544" y="503"/>
                  <a:pt x="390" y="514"/>
                </a:cubicBezTo>
                <a:cubicBezTo>
                  <a:pt x="236" y="524"/>
                  <a:pt x="185" y="401"/>
                  <a:pt x="124" y="339"/>
                </a:cubicBezTo>
                <a:cubicBezTo>
                  <a:pt x="124" y="339"/>
                  <a:pt x="124" y="134"/>
                  <a:pt x="42" y="93"/>
                </a:cubicBezTo>
                <a:cubicBezTo>
                  <a:pt x="124" y="42"/>
                  <a:pt x="226" y="52"/>
                  <a:pt x="298" y="124"/>
                </a:cubicBezTo>
                <a:cubicBezTo>
                  <a:pt x="318" y="165"/>
                  <a:pt x="349" y="206"/>
                  <a:pt x="370" y="257"/>
                </a:cubicBezTo>
                <a:cubicBezTo>
                  <a:pt x="421" y="206"/>
                  <a:pt x="482" y="165"/>
                  <a:pt x="554" y="124"/>
                </a:cubicBezTo>
                <a:cubicBezTo>
                  <a:pt x="482" y="124"/>
                  <a:pt x="421" y="144"/>
                  <a:pt x="370" y="185"/>
                </a:cubicBezTo>
                <a:cubicBezTo>
                  <a:pt x="298" y="52"/>
                  <a:pt x="134" y="1"/>
                  <a:pt x="1" y="73"/>
                </a:cubicBezTo>
                <a:cubicBezTo>
                  <a:pt x="31" y="155"/>
                  <a:pt x="52" y="247"/>
                  <a:pt x="52" y="339"/>
                </a:cubicBezTo>
                <a:cubicBezTo>
                  <a:pt x="52" y="339"/>
                  <a:pt x="267" y="616"/>
                  <a:pt x="359" y="596"/>
                </a:cubicBezTo>
                <a:cubicBezTo>
                  <a:pt x="452" y="565"/>
                  <a:pt x="728" y="473"/>
                  <a:pt x="728" y="473"/>
                </a:cubicBez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3" name="Google Shape;3343;p73"/>
          <p:cNvSpPr/>
          <p:nvPr/>
        </p:nvSpPr>
        <p:spPr>
          <a:xfrm>
            <a:off x="2543399" y="3125272"/>
            <a:ext cx="18736" cy="27141"/>
          </a:xfrm>
          <a:custGeom>
            <a:avLst/>
            <a:gdLst/>
            <a:ahLst/>
            <a:cxnLst/>
            <a:rect l="l" t="t" r="r" b="b"/>
            <a:pathLst>
              <a:path w="390" h="565" extrusionOk="0">
                <a:moveTo>
                  <a:pt x="390" y="52"/>
                </a:moveTo>
                <a:cubicBezTo>
                  <a:pt x="390" y="52"/>
                  <a:pt x="195" y="62"/>
                  <a:pt x="164" y="134"/>
                </a:cubicBezTo>
                <a:cubicBezTo>
                  <a:pt x="123" y="277"/>
                  <a:pt x="123" y="421"/>
                  <a:pt x="154" y="564"/>
                </a:cubicBezTo>
                <a:cubicBezTo>
                  <a:pt x="123" y="493"/>
                  <a:pt x="62" y="431"/>
                  <a:pt x="0" y="380"/>
                </a:cubicBezTo>
                <a:cubicBezTo>
                  <a:pt x="0" y="380"/>
                  <a:pt x="62" y="400"/>
                  <a:pt x="92" y="277"/>
                </a:cubicBezTo>
                <a:cubicBezTo>
                  <a:pt x="133" y="154"/>
                  <a:pt x="103" y="103"/>
                  <a:pt x="154" y="62"/>
                </a:cubicBezTo>
                <a:cubicBezTo>
                  <a:pt x="226" y="31"/>
                  <a:pt x="308" y="11"/>
                  <a:pt x="390" y="0"/>
                </a:cubicBez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4" name="Google Shape;3344;p73"/>
          <p:cNvSpPr/>
          <p:nvPr/>
        </p:nvSpPr>
        <p:spPr>
          <a:xfrm>
            <a:off x="2814721" y="2461475"/>
            <a:ext cx="135761" cy="127011"/>
          </a:xfrm>
          <a:custGeom>
            <a:avLst/>
            <a:gdLst/>
            <a:ahLst/>
            <a:cxnLst/>
            <a:rect l="l" t="t" r="r" b="b"/>
            <a:pathLst>
              <a:path w="2826" h="2644" extrusionOk="0">
                <a:moveTo>
                  <a:pt x="2199" y="0"/>
                </a:moveTo>
                <a:cubicBezTo>
                  <a:pt x="2130" y="0"/>
                  <a:pt x="2070" y="10"/>
                  <a:pt x="2030" y="30"/>
                </a:cubicBezTo>
                <a:cubicBezTo>
                  <a:pt x="1989" y="52"/>
                  <a:pt x="1907" y="58"/>
                  <a:pt x="1799" y="58"/>
                </a:cubicBezTo>
                <a:cubicBezTo>
                  <a:pt x="1680" y="58"/>
                  <a:pt x="1531" y="51"/>
                  <a:pt x="1373" y="51"/>
                </a:cubicBezTo>
                <a:cubicBezTo>
                  <a:pt x="995" y="51"/>
                  <a:pt x="567" y="90"/>
                  <a:pt x="390" y="358"/>
                </a:cubicBezTo>
                <a:cubicBezTo>
                  <a:pt x="83" y="420"/>
                  <a:pt x="1" y="727"/>
                  <a:pt x="93" y="1086"/>
                </a:cubicBezTo>
                <a:cubicBezTo>
                  <a:pt x="93" y="1086"/>
                  <a:pt x="226" y="2532"/>
                  <a:pt x="431" y="2593"/>
                </a:cubicBezTo>
                <a:cubicBezTo>
                  <a:pt x="538" y="2625"/>
                  <a:pt x="699" y="2643"/>
                  <a:pt x="846" y="2643"/>
                </a:cubicBezTo>
                <a:cubicBezTo>
                  <a:pt x="982" y="2643"/>
                  <a:pt x="1105" y="2628"/>
                  <a:pt x="1159" y="2593"/>
                </a:cubicBezTo>
                <a:cubicBezTo>
                  <a:pt x="1261" y="2522"/>
                  <a:pt x="1342" y="1516"/>
                  <a:pt x="1632" y="1516"/>
                </a:cubicBezTo>
                <a:cubicBezTo>
                  <a:pt x="1635" y="1516"/>
                  <a:pt x="1638" y="1517"/>
                  <a:pt x="1641" y="1517"/>
                </a:cubicBezTo>
                <a:cubicBezTo>
                  <a:pt x="1928" y="1527"/>
                  <a:pt x="1918" y="2091"/>
                  <a:pt x="1918" y="2091"/>
                </a:cubicBezTo>
                <a:lnTo>
                  <a:pt x="2092" y="2091"/>
                </a:lnTo>
                <a:cubicBezTo>
                  <a:pt x="2092" y="2091"/>
                  <a:pt x="2071" y="1537"/>
                  <a:pt x="2133" y="1404"/>
                </a:cubicBezTo>
                <a:cubicBezTo>
                  <a:pt x="2184" y="1281"/>
                  <a:pt x="2389" y="1250"/>
                  <a:pt x="2440" y="1107"/>
                </a:cubicBezTo>
                <a:cubicBezTo>
                  <a:pt x="2461" y="1025"/>
                  <a:pt x="2481" y="943"/>
                  <a:pt x="2492" y="861"/>
                </a:cubicBezTo>
                <a:lnTo>
                  <a:pt x="2543" y="861"/>
                </a:lnTo>
                <a:cubicBezTo>
                  <a:pt x="2543" y="861"/>
                  <a:pt x="2789" y="850"/>
                  <a:pt x="2810" y="451"/>
                </a:cubicBezTo>
                <a:cubicBezTo>
                  <a:pt x="2826" y="137"/>
                  <a:pt x="2451" y="0"/>
                  <a:pt x="2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5" name="Google Shape;3345;p73"/>
          <p:cNvSpPr/>
          <p:nvPr/>
        </p:nvSpPr>
        <p:spPr>
          <a:xfrm>
            <a:off x="2761543" y="3138578"/>
            <a:ext cx="70475" cy="111831"/>
          </a:xfrm>
          <a:custGeom>
            <a:avLst/>
            <a:gdLst/>
            <a:ahLst/>
            <a:cxnLst/>
            <a:rect l="l" t="t" r="r" b="b"/>
            <a:pathLst>
              <a:path w="1467" h="2328" extrusionOk="0">
                <a:moveTo>
                  <a:pt x="0" y="0"/>
                </a:moveTo>
                <a:lnTo>
                  <a:pt x="0" y="0"/>
                </a:lnTo>
                <a:cubicBezTo>
                  <a:pt x="595" y="513"/>
                  <a:pt x="954" y="1230"/>
                  <a:pt x="862" y="2327"/>
                </a:cubicBezTo>
                <a:lnTo>
                  <a:pt x="1466" y="554"/>
                </a:lnTo>
                <a:lnTo>
                  <a:pt x="0" y="0"/>
                </a:lnTo>
                <a:close/>
              </a:path>
            </a:pathLst>
          </a:custGeom>
          <a:solidFill>
            <a:srgbClr val="301A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Challenges: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4" name="Google Shape;1134;p45"/>
          <p:cNvSpPr txBox="1">
            <a:spLocks noGrp="1"/>
          </p:cNvSpPr>
          <p:nvPr>
            <p:ph type="subTitle" idx="1"/>
          </p:nvPr>
        </p:nvSpPr>
        <p:spPr>
          <a:xfrm>
            <a:off x="457200" y="2234150"/>
            <a:ext cx="3677400" cy="1763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Due to the outdated-ness of the ML model by </a:t>
            </a:r>
            <a:r>
              <a:rPr lang="en-US" dirty="0" err="1"/>
              <a:t>swabhs</a:t>
            </a:r>
            <a:r>
              <a:rPr lang="en-US" dirty="0"/>
              <a:t>, the process to understand and make use of it took longer than expected.</a:t>
            </a:r>
          </a:p>
          <a:p>
            <a:pPr marL="285750" indent="-285750"/>
            <a:r>
              <a:rPr lang="en-US" dirty="0"/>
              <a:t>Understanding the quantifications of the processed documents took a long </a:t>
            </a:r>
            <a:r>
              <a:rPr lang="en-US"/>
              <a:t>time. </a:t>
            </a:r>
            <a:endParaRPr lang="en-US" dirty="0"/>
          </a:p>
        </p:txBody>
      </p:sp>
      <p:grpSp>
        <p:nvGrpSpPr>
          <p:cNvPr id="1135" name="Google Shape;1135;p45"/>
          <p:cNvGrpSpPr/>
          <p:nvPr/>
        </p:nvGrpSpPr>
        <p:grpSpPr>
          <a:xfrm>
            <a:off x="6027614" y="1272692"/>
            <a:ext cx="2378082" cy="3178713"/>
            <a:chOff x="5593226" y="692187"/>
            <a:chExt cx="2812302" cy="3759121"/>
          </a:xfrm>
        </p:grpSpPr>
        <p:sp>
          <p:nvSpPr>
            <p:cNvPr id="1136" name="Google Shape;1136;p45"/>
            <p:cNvSpPr/>
            <p:nvPr/>
          </p:nvSpPr>
          <p:spPr>
            <a:xfrm flipH="1">
              <a:off x="7513168" y="3381251"/>
              <a:ext cx="892359" cy="818567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 flipH="1">
              <a:off x="7633350" y="3477901"/>
              <a:ext cx="562657" cy="701385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 flipH="1">
              <a:off x="6761819" y="3368732"/>
              <a:ext cx="885949" cy="876256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 flipH="1">
              <a:off x="6910543" y="3460474"/>
              <a:ext cx="524699" cy="762981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 flipH="1">
              <a:off x="7277004" y="4116590"/>
              <a:ext cx="462104" cy="33471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 flipH="1">
              <a:off x="7283213" y="4116590"/>
              <a:ext cx="449785" cy="70910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 flipH="1">
              <a:off x="6155886" y="4116590"/>
              <a:ext cx="141716" cy="215634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 flipH="1">
              <a:off x="6827313" y="4141228"/>
              <a:ext cx="138711" cy="186889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 flipH="1">
              <a:off x="5593226" y="1203679"/>
              <a:ext cx="217732" cy="215734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 flipH="1">
              <a:off x="6167107" y="1172931"/>
              <a:ext cx="679835" cy="99183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 flipH="1">
              <a:off x="6445429" y="988045"/>
              <a:ext cx="159242" cy="276328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 flipH="1">
              <a:off x="6504920" y="760192"/>
              <a:ext cx="145922" cy="20251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 flipH="1">
              <a:off x="6337565" y="778621"/>
              <a:ext cx="251683" cy="339826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 flipH="1">
              <a:off x="6248229" y="692187"/>
              <a:ext cx="358446" cy="162652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 flipH="1">
              <a:off x="6504920" y="1153401"/>
              <a:ext cx="114074" cy="146827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 flipH="1">
              <a:off x="6414581" y="1154403"/>
              <a:ext cx="90438" cy="141619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 flipH="1">
              <a:off x="6645636" y="2172980"/>
              <a:ext cx="192092" cy="253693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 flipH="1">
              <a:off x="5725631" y="1293618"/>
              <a:ext cx="620946" cy="684459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 flipH="1">
              <a:off x="5916622" y="4317801"/>
              <a:ext cx="412829" cy="125294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 flipH="1">
              <a:off x="6820103" y="4293764"/>
              <a:ext cx="203410" cy="149331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 flipH="1">
              <a:off x="6611683" y="2281748"/>
              <a:ext cx="131600" cy="173669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 flipH="1">
              <a:off x="6188739" y="2164667"/>
              <a:ext cx="539121" cy="39161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 flipH="1">
              <a:off x="6384836" y="2452212"/>
              <a:ext cx="75014" cy="52992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 flipH="1">
              <a:off x="6128143" y="1448057"/>
              <a:ext cx="50377" cy="275226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 flipH="1">
              <a:off x="6742082" y="1517866"/>
              <a:ext cx="35053" cy="247583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809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Goals</a:t>
            </a:r>
            <a:endParaRPr dirty="0"/>
          </a:p>
        </p:txBody>
      </p:sp>
      <p:sp>
        <p:nvSpPr>
          <p:cNvPr id="794" name="Google Shape;794;p43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95" name="Google Shape;795;p43"/>
          <p:cNvGrpSpPr/>
          <p:nvPr/>
        </p:nvGrpSpPr>
        <p:grpSpPr>
          <a:xfrm>
            <a:off x="457198" y="740196"/>
            <a:ext cx="4176135" cy="3663093"/>
            <a:chOff x="457198" y="740196"/>
            <a:chExt cx="4176135" cy="3663093"/>
          </a:xfrm>
        </p:grpSpPr>
        <p:sp>
          <p:nvSpPr>
            <p:cNvPr id="796" name="Google Shape;796;p43"/>
            <p:cNvSpPr/>
            <p:nvPr/>
          </p:nvSpPr>
          <p:spPr>
            <a:xfrm>
              <a:off x="4633259" y="4224847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4608653" y="4267857"/>
              <a:ext cx="16471" cy="69150"/>
            </a:xfrm>
            <a:custGeom>
              <a:avLst/>
              <a:gdLst/>
              <a:ahLst/>
              <a:cxnLst/>
              <a:rect l="l" t="t" r="r" b="b"/>
              <a:pathLst>
                <a:path w="247" h="1037" extrusionOk="0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4583313" y="4282261"/>
              <a:ext cx="15804" cy="71150"/>
            </a:xfrm>
            <a:custGeom>
              <a:avLst/>
              <a:gdLst/>
              <a:ahLst/>
              <a:cxnLst/>
              <a:rect l="l" t="t" r="r" b="b"/>
              <a:pathLst>
                <a:path w="237" h="1067" extrusionOk="0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4625057" y="4086078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4599717" y="4129089"/>
              <a:ext cx="16471" cy="68483"/>
            </a:xfrm>
            <a:custGeom>
              <a:avLst/>
              <a:gdLst/>
              <a:ahLst/>
              <a:cxnLst/>
              <a:rect l="l" t="t" r="r" b="b"/>
              <a:pathLst>
                <a:path w="247" h="1027" extrusionOk="0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1" name="Google Shape;801;p43"/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6680" extrusionOk="0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3"/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0135" extrusionOk="0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4287" extrusionOk="0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8480" extrusionOk="0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1360" extrusionOk="0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6363" extrusionOk="0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1303" fill="none" extrusionOk="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w="12825" cap="flat" cmpd="sng">
                <a:solidFill>
                  <a:schemeClr val="accent6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74" extrusionOk="0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8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3"/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1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3"/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03" extrusionOk="0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3"/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3" extrusionOk="0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3"/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5263" extrusionOk="0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3"/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203" extrusionOk="0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3"/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124" extrusionOk="0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3"/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621" extrusionOk="0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4356" extrusionOk="0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3"/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11052" extrusionOk="0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3"/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445" extrusionOk="0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3"/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958" extrusionOk="0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3"/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3259" extrusionOk="0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841" extrusionOk="0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057" extrusionOk="0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3"/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790" extrusionOk="0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3"/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3"/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801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3"/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3"/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5594" extrusionOk="0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3"/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001" extrusionOk="0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3"/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767" extrusionOk="0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3"/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497" extrusionOk="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3"/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442" extrusionOk="0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3"/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2276" extrusionOk="0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3"/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8169" extrusionOk="0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3"/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1" extrusionOk="0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3"/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3" extrusionOk="0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3"/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1432" extrusionOk="0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3"/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5" extrusionOk="0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3"/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4" extrusionOk="0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3"/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0584" extrusionOk="0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3"/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8349" extrusionOk="0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3"/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091" extrusionOk="0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3"/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24" extrusionOk="0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3"/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73" extrusionOk="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482" extrusionOk="0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3"/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806" extrusionOk="0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3"/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avLst/>
                <a:gdLst/>
                <a:ahLst/>
                <a:cxnLst/>
                <a:rect l="l" t="t" r="r" b="b"/>
                <a:pathLst>
                  <a:path w="7936" h="4216" extrusionOk="0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3"/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764" extrusionOk="0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8174" extrusionOk="0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846" extrusionOk="0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4973" extrusionOk="0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893" extrusionOk="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75" extrusionOk="0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03" extrusionOk="0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087" extrusionOk="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67" extrusionOk="0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4" extrusionOk="0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0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3"/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3"/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3"/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3"/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3"/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3"/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3"/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5" extrusionOk="0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1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1" extrusionOk="0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3"/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3"/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0" extrusionOk="0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3"/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9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3"/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3"/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3"/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130" extrusionOk="0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3"/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3"/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3"/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3"/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3"/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3"/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8" extrusionOk="0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3"/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3"/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3"/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3"/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3"/>
              <p:cNvSpPr/>
              <p:nvPr/>
            </p:nvSpPr>
            <p:spPr>
              <a:xfrm>
                <a:off x="4169070" y="4059338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3"/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3"/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16" extrusionOk="0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3"/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3"/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85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29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6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9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1" extrusionOk="0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06" extrusionOk="0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26" extrusionOk="0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047" extrusionOk="0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9" extrusionOk="0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3845" extrusionOk="0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2615" extrusionOk="0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2" extrusionOk="0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5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78" extrusionOk="0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88" extrusionOk="0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08" extrusionOk="0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5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11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9" extrusionOk="0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2" extrusionOk="0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5" extrusionOk="0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3"/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68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3"/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87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3"/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3"/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36" extrusionOk="0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58" extrusionOk="0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80" extrusionOk="0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8623" extrusionOk="0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8448" extrusionOk="0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5711" extrusionOk="0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4635" extrusionOk="0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3"/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619" extrusionOk="0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3"/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81" extrusionOk="0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3"/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91" extrusionOk="0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3"/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65" extrusionOk="0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3"/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3"/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3"/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3"/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380" extrusionOk="0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3"/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3"/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65" extrusionOk="0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3"/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3"/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738" extrusionOk="0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3"/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06" extrusionOk="0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3"/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472" extrusionOk="0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3"/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242" extrusionOk="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3"/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619" extrusionOk="0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3"/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7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3"/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986" extrusionOk="0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3"/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6665" extrusionOk="0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3"/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112" extrusionOk="0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3"/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3"/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3"/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380" extrusionOk="0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3"/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3"/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665" extrusionOk="0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748" extrusionOk="0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425" extrusionOk="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71" extrusionOk="0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3"/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262" extrusionOk="0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3"/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avLst/>
                <a:gdLst/>
                <a:ahLst/>
                <a:cxnLst/>
                <a:rect l="l" t="t" r="r" b="b"/>
                <a:pathLst>
                  <a:path w="6521" h="14425" extrusionOk="0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328" extrusionOk="0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3"/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317" extrusionOk="0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3"/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588" extrusionOk="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3148" extrusionOk="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61"/>
          <p:cNvSpPr txBox="1">
            <a:spLocks noGrp="1"/>
          </p:cNvSpPr>
          <p:nvPr>
            <p:ph type="title"/>
          </p:nvPr>
        </p:nvSpPr>
        <p:spPr>
          <a:xfrm>
            <a:off x="457200" y="2259475"/>
            <a:ext cx="18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2347" name="Google Shape;2347;p61"/>
          <p:cNvSpPr txBox="1">
            <a:spLocks noGrp="1"/>
          </p:cNvSpPr>
          <p:nvPr>
            <p:ph type="title" idx="2"/>
          </p:nvPr>
        </p:nvSpPr>
        <p:spPr>
          <a:xfrm>
            <a:off x="2302750" y="3551708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</a:p>
        </p:txBody>
      </p:sp>
      <p:sp>
        <p:nvSpPr>
          <p:cNvPr id="2348" name="Google Shape;2348;p61"/>
          <p:cNvSpPr txBox="1">
            <a:spLocks noGrp="1"/>
          </p:cNvSpPr>
          <p:nvPr>
            <p:ph type="subTitle" idx="1"/>
          </p:nvPr>
        </p:nvSpPr>
        <p:spPr>
          <a:xfrm>
            <a:off x="1411941" y="3950871"/>
            <a:ext cx="3141338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Reading and going through problem statements takes a long time and cost a lot of man-hours.</a:t>
            </a:r>
            <a:endParaRPr dirty="0"/>
          </a:p>
        </p:txBody>
      </p:sp>
      <p:sp>
        <p:nvSpPr>
          <p:cNvPr id="2350" name="Google Shape;2350;p61"/>
          <p:cNvSpPr txBox="1">
            <a:spLocks noGrp="1"/>
          </p:cNvSpPr>
          <p:nvPr>
            <p:ph type="subTitle" idx="4"/>
          </p:nvPr>
        </p:nvSpPr>
        <p:spPr>
          <a:xfrm>
            <a:off x="3032312" y="870645"/>
            <a:ext cx="251069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Automate the document reading process</a:t>
            </a:r>
          </a:p>
        </p:txBody>
      </p:sp>
      <p:sp>
        <p:nvSpPr>
          <p:cNvPr id="2352" name="Google Shape;2352;p61"/>
          <p:cNvSpPr txBox="1">
            <a:spLocks noGrp="1"/>
          </p:cNvSpPr>
          <p:nvPr>
            <p:ph type="subTitle" idx="6"/>
          </p:nvPr>
        </p:nvSpPr>
        <p:spPr>
          <a:xfrm>
            <a:off x="4590723" y="3922903"/>
            <a:ext cx="2247219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Use machine learning to retrieve necessary information.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4" name="Google Shape;2354;p61"/>
          <p:cNvSpPr txBox="1">
            <a:spLocks noGrp="1"/>
          </p:cNvSpPr>
          <p:nvPr>
            <p:ph type="subTitle" idx="8"/>
          </p:nvPr>
        </p:nvSpPr>
        <p:spPr>
          <a:xfrm>
            <a:off x="5853850" y="870645"/>
            <a:ext cx="2112532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Turn information into requirements.</a:t>
            </a:r>
          </a:p>
        </p:txBody>
      </p:sp>
      <p:sp>
        <p:nvSpPr>
          <p:cNvPr id="2356" name="Google Shape;2356;p61"/>
          <p:cNvSpPr txBox="1">
            <a:spLocks noGrp="1"/>
          </p:cNvSpPr>
          <p:nvPr>
            <p:ph type="subTitle" idx="13"/>
          </p:nvPr>
        </p:nvSpPr>
        <p:spPr>
          <a:xfrm>
            <a:off x="7196642" y="3922900"/>
            <a:ext cx="1806164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Present the list of requirements to users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57" name="Google Shape;2357;p61"/>
          <p:cNvGrpSpPr/>
          <p:nvPr/>
        </p:nvGrpSpPr>
        <p:grpSpPr>
          <a:xfrm>
            <a:off x="4003607" y="2297106"/>
            <a:ext cx="549672" cy="549274"/>
            <a:chOff x="1303537" y="1502716"/>
            <a:chExt cx="362939" cy="362677"/>
          </a:xfrm>
        </p:grpSpPr>
        <p:sp>
          <p:nvSpPr>
            <p:cNvPr id="2358" name="Google Shape;2358;p61"/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1"/>
            <p:cNvSpPr/>
            <p:nvPr/>
          </p:nvSpPr>
          <p:spPr>
            <a:xfrm>
              <a:off x="1464643" y="1695727"/>
              <a:ext cx="40992" cy="17620"/>
            </a:xfrm>
            <a:custGeom>
              <a:avLst/>
              <a:gdLst/>
              <a:ahLst/>
              <a:cxnLst/>
              <a:rect l="l" t="t" r="r" b="b"/>
              <a:pathLst>
                <a:path w="1561" h="671" extrusionOk="0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1"/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1"/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1"/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1"/>
            <p:cNvSpPr/>
            <p:nvPr/>
          </p:nvSpPr>
          <p:spPr>
            <a:xfrm>
              <a:off x="1450068" y="1637168"/>
              <a:ext cx="70140" cy="63103"/>
            </a:xfrm>
            <a:custGeom>
              <a:avLst/>
              <a:gdLst/>
              <a:ahLst/>
              <a:cxnLst/>
              <a:rect l="l" t="t" r="r" b="b"/>
              <a:pathLst>
                <a:path w="2671" h="2403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1"/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1"/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1"/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1"/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9" name="Google Shape;2369;p61"/>
          <p:cNvGrpSpPr/>
          <p:nvPr/>
        </p:nvGrpSpPr>
        <p:grpSpPr>
          <a:xfrm>
            <a:off x="2821760" y="2274002"/>
            <a:ext cx="552297" cy="515031"/>
            <a:chOff x="1748382" y="3384797"/>
            <a:chExt cx="364673" cy="340067"/>
          </a:xfrm>
        </p:grpSpPr>
        <p:sp>
          <p:nvSpPr>
            <p:cNvPr id="2370" name="Google Shape;2370;p61"/>
            <p:cNvSpPr/>
            <p:nvPr/>
          </p:nvSpPr>
          <p:spPr>
            <a:xfrm>
              <a:off x="1805182" y="3628332"/>
              <a:ext cx="45509" cy="45509"/>
            </a:xfrm>
            <a:custGeom>
              <a:avLst/>
              <a:gdLst/>
              <a:ahLst/>
              <a:cxnLst/>
              <a:rect l="l" t="t" r="r" b="b"/>
              <a:pathLst>
                <a:path w="1733" h="1733" extrusionOk="0">
                  <a:moveTo>
                    <a:pt x="220" y="0"/>
                  </a:moveTo>
                  <a:cubicBezTo>
                    <a:pt x="106" y="0"/>
                    <a:pt x="10" y="96"/>
                    <a:pt x="10" y="221"/>
                  </a:cubicBezTo>
                  <a:lnTo>
                    <a:pt x="10" y="1513"/>
                  </a:lnTo>
                  <a:cubicBezTo>
                    <a:pt x="0" y="1627"/>
                    <a:pt x="96" y="1733"/>
                    <a:pt x="220" y="1733"/>
                  </a:cubicBezTo>
                  <a:lnTo>
                    <a:pt x="1512" y="1733"/>
                  </a:lnTo>
                  <a:cubicBezTo>
                    <a:pt x="1637" y="1733"/>
                    <a:pt x="1733" y="1637"/>
                    <a:pt x="1733" y="1522"/>
                  </a:cubicBezTo>
                  <a:lnTo>
                    <a:pt x="1733" y="221"/>
                  </a:lnTo>
                  <a:cubicBezTo>
                    <a:pt x="1733" y="96"/>
                    <a:pt x="1627" y="0"/>
                    <a:pt x="1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1"/>
            <p:cNvSpPr/>
            <p:nvPr/>
          </p:nvSpPr>
          <p:spPr>
            <a:xfrm>
              <a:off x="1954208" y="3509453"/>
              <a:ext cx="105828" cy="90728"/>
            </a:xfrm>
            <a:custGeom>
              <a:avLst/>
              <a:gdLst/>
              <a:ahLst/>
              <a:cxnLst/>
              <a:rect l="l" t="t" r="r" b="b"/>
              <a:pathLst>
                <a:path w="4030" h="3455" extrusionOk="0">
                  <a:moveTo>
                    <a:pt x="2307" y="1"/>
                  </a:moveTo>
                  <a:cubicBezTo>
                    <a:pt x="766" y="1"/>
                    <a:pt x="0" y="1857"/>
                    <a:pt x="1082" y="2948"/>
                  </a:cubicBezTo>
                  <a:cubicBezTo>
                    <a:pt x="1434" y="3298"/>
                    <a:pt x="1867" y="3454"/>
                    <a:pt x="2290" y="3454"/>
                  </a:cubicBezTo>
                  <a:cubicBezTo>
                    <a:pt x="3179" y="3454"/>
                    <a:pt x="4030" y="2766"/>
                    <a:pt x="4030" y="1723"/>
                  </a:cubicBezTo>
                  <a:cubicBezTo>
                    <a:pt x="4030" y="766"/>
                    <a:pt x="3264" y="1"/>
                    <a:pt x="2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1"/>
            <p:cNvSpPr/>
            <p:nvPr/>
          </p:nvSpPr>
          <p:spPr>
            <a:xfrm>
              <a:off x="1964764" y="3546165"/>
              <a:ext cx="100051" cy="54043"/>
            </a:xfrm>
            <a:custGeom>
              <a:avLst/>
              <a:gdLst/>
              <a:ahLst/>
              <a:cxnLst/>
              <a:rect l="l" t="t" r="r" b="b"/>
              <a:pathLst>
                <a:path w="3810" h="2058" extrusionOk="0">
                  <a:moveTo>
                    <a:pt x="211" y="0"/>
                  </a:moveTo>
                  <a:lnTo>
                    <a:pt x="211" y="0"/>
                  </a:lnTo>
                  <a:cubicBezTo>
                    <a:pt x="0" y="1062"/>
                    <a:pt x="823" y="2058"/>
                    <a:pt x="1905" y="2058"/>
                  </a:cubicBezTo>
                  <a:cubicBezTo>
                    <a:pt x="2986" y="2058"/>
                    <a:pt x="3809" y="1062"/>
                    <a:pt x="3599" y="0"/>
                  </a:cubicBezTo>
                  <a:lnTo>
                    <a:pt x="3599" y="0"/>
                  </a:lnTo>
                  <a:cubicBezTo>
                    <a:pt x="3446" y="813"/>
                    <a:pt x="2738" y="1407"/>
                    <a:pt x="1905" y="1407"/>
                  </a:cubicBezTo>
                  <a:cubicBezTo>
                    <a:pt x="1072" y="1407"/>
                    <a:pt x="364" y="813"/>
                    <a:pt x="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1"/>
            <p:cNvSpPr/>
            <p:nvPr/>
          </p:nvSpPr>
          <p:spPr>
            <a:xfrm>
              <a:off x="1833569" y="3407433"/>
              <a:ext cx="153096" cy="294585"/>
            </a:xfrm>
            <a:custGeom>
              <a:avLst/>
              <a:gdLst/>
              <a:ahLst/>
              <a:cxnLst/>
              <a:rect l="l" t="t" r="r" b="b"/>
              <a:pathLst>
                <a:path w="5830" h="11218" extrusionOk="0">
                  <a:moveTo>
                    <a:pt x="5603" y="0"/>
                  </a:moveTo>
                  <a:cubicBezTo>
                    <a:pt x="5531" y="0"/>
                    <a:pt x="5464" y="38"/>
                    <a:pt x="5427" y="105"/>
                  </a:cubicBezTo>
                  <a:cubicBezTo>
                    <a:pt x="5016" y="756"/>
                    <a:pt x="4527" y="1359"/>
                    <a:pt x="3972" y="1895"/>
                  </a:cubicBezTo>
                  <a:cubicBezTo>
                    <a:pt x="3140" y="2709"/>
                    <a:pt x="1819" y="3666"/>
                    <a:pt x="221" y="3666"/>
                  </a:cubicBezTo>
                  <a:cubicBezTo>
                    <a:pt x="96" y="3666"/>
                    <a:pt x="1" y="3761"/>
                    <a:pt x="1" y="3876"/>
                  </a:cubicBezTo>
                  <a:lnTo>
                    <a:pt x="1" y="7331"/>
                  </a:lnTo>
                  <a:cubicBezTo>
                    <a:pt x="1" y="7455"/>
                    <a:pt x="96" y="7551"/>
                    <a:pt x="221" y="7551"/>
                  </a:cubicBezTo>
                  <a:cubicBezTo>
                    <a:pt x="1810" y="7551"/>
                    <a:pt x="3140" y="8508"/>
                    <a:pt x="3972" y="9312"/>
                  </a:cubicBezTo>
                  <a:cubicBezTo>
                    <a:pt x="4527" y="9848"/>
                    <a:pt x="5016" y="10451"/>
                    <a:pt x="5427" y="11111"/>
                  </a:cubicBezTo>
                  <a:cubicBezTo>
                    <a:pt x="5467" y="11185"/>
                    <a:pt x="5536" y="11217"/>
                    <a:pt x="5605" y="11217"/>
                  </a:cubicBezTo>
                  <a:cubicBezTo>
                    <a:pt x="5716" y="11217"/>
                    <a:pt x="5829" y="11132"/>
                    <a:pt x="5829" y="10996"/>
                  </a:cubicBezTo>
                  <a:lnTo>
                    <a:pt x="5829" y="220"/>
                  </a:lnTo>
                  <a:cubicBezTo>
                    <a:pt x="5829" y="115"/>
                    <a:pt x="5762" y="29"/>
                    <a:pt x="5666" y="10"/>
                  </a:cubicBezTo>
                  <a:cubicBezTo>
                    <a:pt x="5645" y="3"/>
                    <a:pt x="5624" y="0"/>
                    <a:pt x="5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1"/>
            <p:cNvSpPr/>
            <p:nvPr/>
          </p:nvSpPr>
          <p:spPr>
            <a:xfrm>
              <a:off x="1833569" y="3583086"/>
              <a:ext cx="152991" cy="118932"/>
            </a:xfrm>
            <a:custGeom>
              <a:avLst/>
              <a:gdLst/>
              <a:ahLst/>
              <a:cxnLst/>
              <a:rect l="l" t="t" r="r" b="b"/>
              <a:pathLst>
                <a:path w="5826" h="4529" extrusionOk="0">
                  <a:moveTo>
                    <a:pt x="1" y="1"/>
                  </a:moveTo>
                  <a:lnTo>
                    <a:pt x="1" y="642"/>
                  </a:lnTo>
                  <a:cubicBezTo>
                    <a:pt x="1" y="766"/>
                    <a:pt x="96" y="862"/>
                    <a:pt x="211" y="862"/>
                  </a:cubicBezTo>
                  <a:cubicBezTo>
                    <a:pt x="1810" y="862"/>
                    <a:pt x="3130" y="1819"/>
                    <a:pt x="3963" y="2623"/>
                  </a:cubicBezTo>
                  <a:cubicBezTo>
                    <a:pt x="4518" y="3159"/>
                    <a:pt x="5006" y="3762"/>
                    <a:pt x="5418" y="4422"/>
                  </a:cubicBezTo>
                  <a:cubicBezTo>
                    <a:pt x="5461" y="4496"/>
                    <a:pt x="5532" y="4528"/>
                    <a:pt x="5602" y="4528"/>
                  </a:cubicBezTo>
                  <a:cubicBezTo>
                    <a:pt x="5715" y="4528"/>
                    <a:pt x="5825" y="4443"/>
                    <a:pt x="5819" y="4307"/>
                  </a:cubicBezTo>
                  <a:lnTo>
                    <a:pt x="5819" y="3236"/>
                  </a:lnTo>
                  <a:cubicBezTo>
                    <a:pt x="5819" y="3322"/>
                    <a:pt x="5762" y="3408"/>
                    <a:pt x="5676" y="3437"/>
                  </a:cubicBezTo>
                  <a:cubicBezTo>
                    <a:pt x="5653" y="3446"/>
                    <a:pt x="5630" y="3450"/>
                    <a:pt x="5607" y="3450"/>
                  </a:cubicBezTo>
                  <a:cubicBezTo>
                    <a:pt x="5533" y="3450"/>
                    <a:pt x="5461" y="3406"/>
                    <a:pt x="5418" y="3341"/>
                  </a:cubicBezTo>
                  <a:cubicBezTo>
                    <a:pt x="5418" y="3331"/>
                    <a:pt x="4882" y="2862"/>
                    <a:pt x="3963" y="1982"/>
                  </a:cubicBezTo>
                  <a:cubicBezTo>
                    <a:pt x="3130" y="1178"/>
                    <a:pt x="1810" y="211"/>
                    <a:pt x="211" y="211"/>
                  </a:cubicBezTo>
                  <a:cubicBezTo>
                    <a:pt x="96" y="211"/>
                    <a:pt x="1" y="11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1"/>
            <p:cNvSpPr/>
            <p:nvPr/>
          </p:nvSpPr>
          <p:spPr>
            <a:xfrm>
              <a:off x="1975058" y="3384797"/>
              <a:ext cx="45535" cy="340067"/>
            </a:xfrm>
            <a:custGeom>
              <a:avLst/>
              <a:gdLst/>
              <a:ahLst/>
              <a:cxnLst/>
              <a:rect l="l" t="t" r="r" b="b"/>
              <a:pathLst>
                <a:path w="1734" h="12950" extrusionOk="0">
                  <a:moveTo>
                    <a:pt x="221" y="1"/>
                  </a:moveTo>
                  <a:cubicBezTo>
                    <a:pt x="97" y="1"/>
                    <a:pt x="1" y="97"/>
                    <a:pt x="1" y="211"/>
                  </a:cubicBezTo>
                  <a:lnTo>
                    <a:pt x="1" y="12729"/>
                  </a:lnTo>
                  <a:cubicBezTo>
                    <a:pt x="1" y="12844"/>
                    <a:pt x="97" y="12949"/>
                    <a:pt x="221" y="12949"/>
                  </a:cubicBezTo>
                  <a:lnTo>
                    <a:pt x="1513" y="12949"/>
                  </a:lnTo>
                  <a:cubicBezTo>
                    <a:pt x="1628" y="12949"/>
                    <a:pt x="1733" y="12844"/>
                    <a:pt x="1733" y="12729"/>
                  </a:cubicBezTo>
                  <a:lnTo>
                    <a:pt x="1733" y="211"/>
                  </a:lnTo>
                  <a:cubicBezTo>
                    <a:pt x="1723" y="97"/>
                    <a:pt x="1628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1"/>
            <p:cNvSpPr/>
            <p:nvPr/>
          </p:nvSpPr>
          <p:spPr>
            <a:xfrm>
              <a:off x="1975058" y="3696451"/>
              <a:ext cx="45535" cy="28413"/>
            </a:xfrm>
            <a:custGeom>
              <a:avLst/>
              <a:gdLst/>
              <a:ahLst/>
              <a:cxnLst/>
              <a:rect l="l" t="t" r="r" b="b"/>
              <a:pathLst>
                <a:path w="1734" h="1082" extrusionOk="0">
                  <a:moveTo>
                    <a:pt x="1" y="0"/>
                  </a:moveTo>
                  <a:lnTo>
                    <a:pt x="1" y="861"/>
                  </a:lnTo>
                  <a:cubicBezTo>
                    <a:pt x="1" y="986"/>
                    <a:pt x="97" y="1081"/>
                    <a:pt x="221" y="1081"/>
                  </a:cubicBezTo>
                  <a:lnTo>
                    <a:pt x="1513" y="1081"/>
                  </a:lnTo>
                  <a:cubicBezTo>
                    <a:pt x="1628" y="1081"/>
                    <a:pt x="1733" y="986"/>
                    <a:pt x="1733" y="861"/>
                  </a:cubicBezTo>
                  <a:lnTo>
                    <a:pt x="1733" y="0"/>
                  </a:lnTo>
                  <a:cubicBezTo>
                    <a:pt x="1733" y="115"/>
                    <a:pt x="1628" y="220"/>
                    <a:pt x="1513" y="220"/>
                  </a:cubicBezTo>
                  <a:lnTo>
                    <a:pt x="221" y="220"/>
                  </a:lnTo>
                  <a:cubicBezTo>
                    <a:pt x="97" y="220"/>
                    <a:pt x="1" y="11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1"/>
            <p:cNvSpPr/>
            <p:nvPr/>
          </p:nvSpPr>
          <p:spPr>
            <a:xfrm>
              <a:off x="1748618" y="3503676"/>
              <a:ext cx="45272" cy="102073"/>
            </a:xfrm>
            <a:custGeom>
              <a:avLst/>
              <a:gdLst/>
              <a:ahLst/>
              <a:cxnLst/>
              <a:rect l="l" t="t" r="r" b="b"/>
              <a:pathLst>
                <a:path w="1724" h="3887" extrusionOk="0">
                  <a:moveTo>
                    <a:pt x="1073" y="1"/>
                  </a:moveTo>
                  <a:cubicBezTo>
                    <a:pt x="479" y="1"/>
                    <a:pt x="1" y="479"/>
                    <a:pt x="1" y="1082"/>
                  </a:cubicBezTo>
                  <a:lnTo>
                    <a:pt x="1" y="2805"/>
                  </a:lnTo>
                  <a:cubicBezTo>
                    <a:pt x="1" y="3398"/>
                    <a:pt x="479" y="3886"/>
                    <a:pt x="1073" y="3886"/>
                  </a:cubicBezTo>
                  <a:lnTo>
                    <a:pt x="1503" y="3886"/>
                  </a:lnTo>
                  <a:cubicBezTo>
                    <a:pt x="1628" y="3886"/>
                    <a:pt x="1724" y="3781"/>
                    <a:pt x="1724" y="3666"/>
                  </a:cubicBezTo>
                  <a:lnTo>
                    <a:pt x="1724" y="221"/>
                  </a:lnTo>
                  <a:cubicBezTo>
                    <a:pt x="1724" y="96"/>
                    <a:pt x="1628" y="1"/>
                    <a:pt x="1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1"/>
            <p:cNvSpPr/>
            <p:nvPr/>
          </p:nvSpPr>
          <p:spPr>
            <a:xfrm>
              <a:off x="1748382" y="3508954"/>
              <a:ext cx="45509" cy="96794"/>
            </a:xfrm>
            <a:custGeom>
              <a:avLst/>
              <a:gdLst/>
              <a:ahLst/>
              <a:cxnLst/>
              <a:rect l="l" t="t" r="r" b="b"/>
              <a:pathLst>
                <a:path w="1733" h="3686" extrusionOk="0">
                  <a:moveTo>
                    <a:pt x="460" y="1"/>
                  </a:moveTo>
                  <a:lnTo>
                    <a:pt x="460" y="1"/>
                  </a:lnTo>
                  <a:cubicBezTo>
                    <a:pt x="173" y="202"/>
                    <a:pt x="0" y="527"/>
                    <a:pt x="0" y="881"/>
                  </a:cubicBezTo>
                  <a:lnTo>
                    <a:pt x="0" y="2604"/>
                  </a:lnTo>
                  <a:cubicBezTo>
                    <a:pt x="0" y="3197"/>
                    <a:pt x="488" y="3685"/>
                    <a:pt x="1082" y="3685"/>
                  </a:cubicBezTo>
                  <a:lnTo>
                    <a:pt x="1512" y="3685"/>
                  </a:lnTo>
                  <a:cubicBezTo>
                    <a:pt x="1637" y="3685"/>
                    <a:pt x="1733" y="3580"/>
                    <a:pt x="1733" y="3465"/>
                  </a:cubicBezTo>
                  <a:lnTo>
                    <a:pt x="1733" y="3034"/>
                  </a:lnTo>
                  <a:lnTo>
                    <a:pt x="1082" y="3034"/>
                  </a:lnTo>
                  <a:cubicBezTo>
                    <a:pt x="728" y="3034"/>
                    <a:pt x="441" y="2747"/>
                    <a:pt x="441" y="2393"/>
                  </a:cubicBezTo>
                  <a:lnTo>
                    <a:pt x="441" y="240"/>
                  </a:lnTo>
                  <a:cubicBezTo>
                    <a:pt x="441" y="154"/>
                    <a:pt x="441" y="77"/>
                    <a:pt x="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1"/>
            <p:cNvSpPr/>
            <p:nvPr/>
          </p:nvSpPr>
          <p:spPr>
            <a:xfrm>
              <a:off x="1788087" y="3503676"/>
              <a:ext cx="56827" cy="102073"/>
            </a:xfrm>
            <a:custGeom>
              <a:avLst/>
              <a:gdLst/>
              <a:ahLst/>
              <a:cxnLst/>
              <a:rect l="l" t="t" r="r" b="b"/>
              <a:pathLst>
                <a:path w="2164" h="3887" extrusionOk="0">
                  <a:moveTo>
                    <a:pt x="0" y="1"/>
                  </a:moveTo>
                  <a:lnTo>
                    <a:pt x="0" y="3886"/>
                  </a:lnTo>
                  <a:lnTo>
                    <a:pt x="2163" y="3886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1"/>
            <p:cNvSpPr/>
            <p:nvPr/>
          </p:nvSpPr>
          <p:spPr>
            <a:xfrm>
              <a:off x="1788087" y="3588627"/>
              <a:ext cx="56827" cy="17122"/>
            </a:xfrm>
            <a:custGeom>
              <a:avLst/>
              <a:gdLst/>
              <a:ahLst/>
              <a:cxnLst/>
              <a:rect l="l" t="t" r="r" b="b"/>
              <a:pathLst>
                <a:path w="2164" h="652" extrusionOk="0">
                  <a:moveTo>
                    <a:pt x="0" y="0"/>
                  </a:moveTo>
                  <a:lnTo>
                    <a:pt x="0" y="651"/>
                  </a:lnTo>
                  <a:lnTo>
                    <a:pt x="2163" y="651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1"/>
            <p:cNvSpPr/>
            <p:nvPr/>
          </p:nvSpPr>
          <p:spPr>
            <a:xfrm>
              <a:off x="1788087" y="3605722"/>
              <a:ext cx="56827" cy="90755"/>
            </a:xfrm>
            <a:custGeom>
              <a:avLst/>
              <a:gdLst/>
              <a:ahLst/>
              <a:cxnLst/>
              <a:rect l="l" t="t" r="r" b="b"/>
              <a:pathLst>
                <a:path w="2164" h="3456" extrusionOk="0">
                  <a:moveTo>
                    <a:pt x="10" y="0"/>
                  </a:moveTo>
                  <a:lnTo>
                    <a:pt x="0" y="3235"/>
                  </a:lnTo>
                  <a:cubicBezTo>
                    <a:pt x="0" y="3350"/>
                    <a:pt x="96" y="3455"/>
                    <a:pt x="221" y="3455"/>
                  </a:cubicBezTo>
                  <a:lnTo>
                    <a:pt x="1082" y="3455"/>
                  </a:lnTo>
                  <a:cubicBezTo>
                    <a:pt x="1178" y="3445"/>
                    <a:pt x="1264" y="3388"/>
                    <a:pt x="1292" y="3292"/>
                  </a:cubicBezTo>
                  <a:lnTo>
                    <a:pt x="21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1"/>
            <p:cNvSpPr/>
            <p:nvPr/>
          </p:nvSpPr>
          <p:spPr>
            <a:xfrm>
              <a:off x="2080860" y="3548922"/>
              <a:ext cx="32195" cy="11581"/>
            </a:xfrm>
            <a:custGeom>
              <a:avLst/>
              <a:gdLst/>
              <a:ahLst/>
              <a:cxnLst/>
              <a:rect l="l" t="t" r="r" b="b"/>
              <a:pathLst>
                <a:path w="1226" h="441" extrusionOk="0">
                  <a:moveTo>
                    <a:pt x="288" y="0"/>
                  </a:moveTo>
                  <a:cubicBezTo>
                    <a:pt x="1" y="0"/>
                    <a:pt x="1" y="441"/>
                    <a:pt x="288" y="441"/>
                  </a:cubicBezTo>
                  <a:lnTo>
                    <a:pt x="939" y="441"/>
                  </a:lnTo>
                  <a:cubicBezTo>
                    <a:pt x="1226" y="441"/>
                    <a:pt x="1226" y="0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1"/>
            <p:cNvSpPr/>
            <p:nvPr/>
          </p:nvSpPr>
          <p:spPr>
            <a:xfrm>
              <a:off x="2059510" y="3484874"/>
              <a:ext cx="27468" cy="23345"/>
            </a:xfrm>
            <a:custGeom>
              <a:avLst/>
              <a:gdLst/>
              <a:ahLst/>
              <a:cxnLst/>
              <a:rect l="l" t="t" r="r" b="b"/>
              <a:pathLst>
                <a:path w="1046" h="889" extrusionOk="0">
                  <a:moveTo>
                    <a:pt x="732" y="0"/>
                  </a:moveTo>
                  <a:cubicBezTo>
                    <a:pt x="682" y="0"/>
                    <a:pt x="630" y="20"/>
                    <a:pt x="584" y="66"/>
                  </a:cubicBezTo>
                  <a:lnTo>
                    <a:pt x="125" y="525"/>
                  </a:lnTo>
                  <a:cubicBezTo>
                    <a:pt x="0" y="659"/>
                    <a:pt x="87" y="889"/>
                    <a:pt x="278" y="889"/>
                  </a:cubicBezTo>
                  <a:cubicBezTo>
                    <a:pt x="335" y="889"/>
                    <a:pt x="393" y="870"/>
                    <a:pt x="431" y="831"/>
                  </a:cubicBezTo>
                  <a:lnTo>
                    <a:pt x="890" y="372"/>
                  </a:lnTo>
                  <a:cubicBezTo>
                    <a:pt x="1045" y="217"/>
                    <a:pt x="899" y="0"/>
                    <a:pt x="7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1"/>
            <p:cNvSpPr/>
            <p:nvPr/>
          </p:nvSpPr>
          <p:spPr>
            <a:xfrm>
              <a:off x="2058723" y="3600969"/>
              <a:ext cx="27704" cy="23608"/>
            </a:xfrm>
            <a:custGeom>
              <a:avLst/>
              <a:gdLst/>
              <a:ahLst/>
              <a:cxnLst/>
              <a:rect l="l" t="t" r="r" b="b"/>
              <a:pathLst>
                <a:path w="1055" h="899" extrusionOk="0">
                  <a:moveTo>
                    <a:pt x="313" y="1"/>
                  </a:moveTo>
                  <a:cubicBezTo>
                    <a:pt x="146" y="1"/>
                    <a:pt x="0" y="218"/>
                    <a:pt x="155" y="373"/>
                  </a:cubicBezTo>
                  <a:lnTo>
                    <a:pt x="614" y="832"/>
                  </a:lnTo>
                  <a:cubicBezTo>
                    <a:pt x="652" y="870"/>
                    <a:pt x="710" y="899"/>
                    <a:pt x="767" y="899"/>
                  </a:cubicBezTo>
                  <a:cubicBezTo>
                    <a:pt x="959" y="889"/>
                    <a:pt x="1054" y="660"/>
                    <a:pt x="920" y="526"/>
                  </a:cubicBezTo>
                  <a:lnTo>
                    <a:pt x="461" y="66"/>
                  </a:lnTo>
                  <a:cubicBezTo>
                    <a:pt x="415" y="20"/>
                    <a:pt x="363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5" name="Google Shape;2385;p61"/>
          <p:cNvSpPr/>
          <p:nvPr/>
        </p:nvSpPr>
        <p:spPr>
          <a:xfrm>
            <a:off x="7871111" y="2284206"/>
            <a:ext cx="306688" cy="235680"/>
          </a:xfrm>
          <a:custGeom>
            <a:avLst/>
            <a:gdLst/>
            <a:ahLst/>
            <a:cxnLst/>
            <a:rect l="l" t="t" r="r" b="b"/>
            <a:pathLst>
              <a:path w="8595" h="6605" extrusionOk="0">
                <a:moveTo>
                  <a:pt x="4796" y="1"/>
                </a:moveTo>
                <a:cubicBezTo>
                  <a:pt x="4748" y="1"/>
                  <a:pt x="4709" y="20"/>
                  <a:pt x="4681" y="58"/>
                </a:cubicBezTo>
                <a:lnTo>
                  <a:pt x="1" y="6604"/>
                </a:lnTo>
                <a:lnTo>
                  <a:pt x="3972" y="6604"/>
                </a:lnTo>
                <a:lnTo>
                  <a:pt x="8528" y="230"/>
                </a:lnTo>
                <a:cubicBezTo>
                  <a:pt x="8595" y="135"/>
                  <a:pt x="8518" y="1"/>
                  <a:pt x="84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61"/>
          <p:cNvSpPr/>
          <p:nvPr/>
        </p:nvSpPr>
        <p:spPr>
          <a:xfrm>
            <a:off x="7919959" y="2284206"/>
            <a:ext cx="217233" cy="235680"/>
          </a:xfrm>
          <a:custGeom>
            <a:avLst/>
            <a:gdLst/>
            <a:ahLst/>
            <a:cxnLst/>
            <a:rect l="l" t="t" r="r" b="b"/>
            <a:pathLst>
              <a:path w="6088" h="6605" extrusionOk="0">
                <a:moveTo>
                  <a:pt x="4728" y="1"/>
                </a:moveTo>
                <a:lnTo>
                  <a:pt x="0" y="6604"/>
                </a:lnTo>
                <a:lnTo>
                  <a:pt x="1369" y="6604"/>
                </a:lnTo>
                <a:lnTo>
                  <a:pt x="6087" y="1"/>
                </a:lnTo>
                <a:close/>
              </a:path>
            </a:pathLst>
          </a:custGeom>
          <a:solidFill>
            <a:srgbClr val="E8ED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61"/>
          <p:cNvSpPr/>
          <p:nvPr/>
        </p:nvSpPr>
        <p:spPr>
          <a:xfrm>
            <a:off x="7968773" y="2284206"/>
            <a:ext cx="209026" cy="235680"/>
          </a:xfrm>
          <a:custGeom>
            <a:avLst/>
            <a:gdLst/>
            <a:ahLst/>
            <a:cxnLst/>
            <a:rect l="l" t="t" r="r" b="b"/>
            <a:pathLst>
              <a:path w="5858" h="6605" extrusionOk="0">
                <a:moveTo>
                  <a:pt x="4719" y="1"/>
                </a:moveTo>
                <a:lnTo>
                  <a:pt x="1" y="6604"/>
                </a:lnTo>
                <a:lnTo>
                  <a:pt x="1235" y="6604"/>
                </a:lnTo>
                <a:lnTo>
                  <a:pt x="5791" y="230"/>
                </a:lnTo>
                <a:cubicBezTo>
                  <a:pt x="5858" y="135"/>
                  <a:pt x="5791" y="1"/>
                  <a:pt x="5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61"/>
          <p:cNvSpPr/>
          <p:nvPr/>
        </p:nvSpPr>
        <p:spPr>
          <a:xfrm>
            <a:off x="7706188" y="2284206"/>
            <a:ext cx="307044" cy="235680"/>
          </a:xfrm>
          <a:custGeom>
            <a:avLst/>
            <a:gdLst/>
            <a:ahLst/>
            <a:cxnLst/>
            <a:rect l="l" t="t" r="r" b="b"/>
            <a:pathLst>
              <a:path w="8605" h="6605" extrusionOk="0">
                <a:moveTo>
                  <a:pt x="192" y="1"/>
                </a:moveTo>
                <a:cubicBezTo>
                  <a:pt x="77" y="1"/>
                  <a:pt x="0" y="135"/>
                  <a:pt x="77" y="230"/>
                </a:cubicBezTo>
                <a:lnTo>
                  <a:pt x="4632" y="6604"/>
                </a:lnTo>
                <a:lnTo>
                  <a:pt x="8604" y="6604"/>
                </a:lnTo>
                <a:lnTo>
                  <a:pt x="3924" y="58"/>
                </a:lnTo>
                <a:cubicBezTo>
                  <a:pt x="3895" y="20"/>
                  <a:pt x="3848" y="1"/>
                  <a:pt x="38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61"/>
          <p:cNvSpPr/>
          <p:nvPr/>
        </p:nvSpPr>
        <p:spPr>
          <a:xfrm>
            <a:off x="7749542" y="2284206"/>
            <a:ext cx="217233" cy="235680"/>
          </a:xfrm>
          <a:custGeom>
            <a:avLst/>
            <a:gdLst/>
            <a:ahLst/>
            <a:cxnLst/>
            <a:rect l="l" t="t" r="r" b="b"/>
            <a:pathLst>
              <a:path w="6088" h="6605" extrusionOk="0">
                <a:moveTo>
                  <a:pt x="1" y="1"/>
                </a:moveTo>
                <a:lnTo>
                  <a:pt x="4719" y="6604"/>
                </a:lnTo>
                <a:lnTo>
                  <a:pt x="6088" y="6604"/>
                </a:lnTo>
                <a:lnTo>
                  <a:pt x="1360" y="1"/>
                </a:lnTo>
                <a:close/>
              </a:path>
            </a:pathLst>
          </a:custGeom>
          <a:solidFill>
            <a:srgbClr val="E8ED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61"/>
          <p:cNvSpPr/>
          <p:nvPr/>
        </p:nvSpPr>
        <p:spPr>
          <a:xfrm>
            <a:off x="7706188" y="2284206"/>
            <a:ext cx="211738" cy="235323"/>
          </a:xfrm>
          <a:custGeom>
            <a:avLst/>
            <a:gdLst/>
            <a:ahLst/>
            <a:cxnLst/>
            <a:rect l="l" t="t" r="r" b="b"/>
            <a:pathLst>
              <a:path w="5934" h="6595" extrusionOk="0">
                <a:moveTo>
                  <a:pt x="192" y="1"/>
                </a:moveTo>
                <a:cubicBezTo>
                  <a:pt x="77" y="1"/>
                  <a:pt x="0" y="135"/>
                  <a:pt x="77" y="230"/>
                </a:cubicBezTo>
                <a:lnTo>
                  <a:pt x="4632" y="6595"/>
                </a:lnTo>
                <a:lnTo>
                  <a:pt x="5934" y="6595"/>
                </a:lnTo>
                <a:lnTo>
                  <a:pt x="121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61"/>
          <p:cNvSpPr/>
          <p:nvPr/>
        </p:nvSpPr>
        <p:spPr>
          <a:xfrm>
            <a:off x="7966382" y="2417728"/>
            <a:ext cx="50918" cy="71079"/>
          </a:xfrm>
          <a:custGeom>
            <a:avLst/>
            <a:gdLst/>
            <a:ahLst/>
            <a:cxnLst/>
            <a:rect l="l" t="t" r="r" b="b"/>
            <a:pathLst>
              <a:path w="1427" h="1992" extrusionOk="0">
                <a:moveTo>
                  <a:pt x="747" y="1"/>
                </a:moveTo>
                <a:lnTo>
                  <a:pt x="1" y="1034"/>
                </a:lnTo>
                <a:lnTo>
                  <a:pt x="690" y="1991"/>
                </a:lnTo>
                <a:lnTo>
                  <a:pt x="1427" y="958"/>
                </a:lnTo>
                <a:lnTo>
                  <a:pt x="747" y="1"/>
                </a:lnTo>
                <a:close/>
              </a:path>
            </a:pathLst>
          </a:custGeom>
          <a:solidFill>
            <a:srgbClr val="E2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61"/>
          <p:cNvSpPr/>
          <p:nvPr/>
        </p:nvSpPr>
        <p:spPr>
          <a:xfrm>
            <a:off x="7788828" y="2479851"/>
            <a:ext cx="306331" cy="298980"/>
          </a:xfrm>
          <a:custGeom>
            <a:avLst/>
            <a:gdLst/>
            <a:ahLst/>
            <a:cxnLst/>
            <a:rect l="l" t="t" r="r" b="b"/>
            <a:pathLst>
              <a:path w="8585" h="8379" extrusionOk="0">
                <a:moveTo>
                  <a:pt x="4293" y="0"/>
                </a:moveTo>
                <a:cubicBezTo>
                  <a:pt x="4122" y="0"/>
                  <a:pt x="3952" y="65"/>
                  <a:pt x="3819" y="193"/>
                </a:cubicBezTo>
                <a:cubicBezTo>
                  <a:pt x="3689" y="323"/>
                  <a:pt x="3514" y="391"/>
                  <a:pt x="3340" y="391"/>
                </a:cubicBezTo>
                <a:cubicBezTo>
                  <a:pt x="3259" y="391"/>
                  <a:pt x="3177" y="376"/>
                  <a:pt x="3101" y="346"/>
                </a:cubicBezTo>
                <a:cubicBezTo>
                  <a:pt x="3020" y="315"/>
                  <a:pt x="2937" y="301"/>
                  <a:pt x="2855" y="301"/>
                </a:cubicBezTo>
                <a:cubicBezTo>
                  <a:pt x="2581" y="301"/>
                  <a:pt x="2324" y="465"/>
                  <a:pt x="2221" y="738"/>
                </a:cubicBezTo>
                <a:cubicBezTo>
                  <a:pt x="2125" y="987"/>
                  <a:pt x="1886" y="1159"/>
                  <a:pt x="1627" y="1169"/>
                </a:cubicBezTo>
                <a:cubicBezTo>
                  <a:pt x="1245" y="1188"/>
                  <a:pt x="957" y="1514"/>
                  <a:pt x="986" y="1887"/>
                </a:cubicBezTo>
                <a:cubicBezTo>
                  <a:pt x="996" y="2155"/>
                  <a:pt x="852" y="2404"/>
                  <a:pt x="613" y="2528"/>
                </a:cubicBezTo>
                <a:cubicBezTo>
                  <a:pt x="278" y="2700"/>
                  <a:pt x="144" y="3102"/>
                  <a:pt x="316" y="3437"/>
                </a:cubicBezTo>
                <a:cubicBezTo>
                  <a:pt x="441" y="3676"/>
                  <a:pt x="402" y="3963"/>
                  <a:pt x="240" y="4174"/>
                </a:cubicBezTo>
                <a:cubicBezTo>
                  <a:pt x="0" y="4461"/>
                  <a:pt x="48" y="4892"/>
                  <a:pt x="345" y="5131"/>
                </a:cubicBezTo>
                <a:cubicBezTo>
                  <a:pt x="546" y="5294"/>
                  <a:pt x="632" y="5571"/>
                  <a:pt x="565" y="5830"/>
                </a:cubicBezTo>
                <a:cubicBezTo>
                  <a:pt x="469" y="6193"/>
                  <a:pt x="689" y="6557"/>
                  <a:pt x="1044" y="6662"/>
                </a:cubicBezTo>
                <a:cubicBezTo>
                  <a:pt x="1302" y="6729"/>
                  <a:pt x="1493" y="6940"/>
                  <a:pt x="1541" y="7208"/>
                </a:cubicBezTo>
                <a:cubicBezTo>
                  <a:pt x="1593" y="7545"/>
                  <a:pt x="1879" y="7781"/>
                  <a:pt x="2209" y="7781"/>
                </a:cubicBezTo>
                <a:cubicBezTo>
                  <a:pt x="2245" y="7781"/>
                  <a:pt x="2280" y="7778"/>
                  <a:pt x="2316" y="7772"/>
                </a:cubicBezTo>
                <a:cubicBezTo>
                  <a:pt x="2349" y="7768"/>
                  <a:pt x="2382" y="7765"/>
                  <a:pt x="2415" y="7765"/>
                </a:cubicBezTo>
                <a:cubicBezTo>
                  <a:pt x="2641" y="7765"/>
                  <a:pt x="2861" y="7877"/>
                  <a:pt x="2986" y="8069"/>
                </a:cubicBezTo>
                <a:cubicBezTo>
                  <a:pt x="3120" y="8270"/>
                  <a:pt x="3336" y="8378"/>
                  <a:pt x="3556" y="8378"/>
                </a:cubicBezTo>
                <a:cubicBezTo>
                  <a:pt x="3682" y="8378"/>
                  <a:pt x="3809" y="8343"/>
                  <a:pt x="3924" y="8270"/>
                </a:cubicBezTo>
                <a:cubicBezTo>
                  <a:pt x="4039" y="8198"/>
                  <a:pt x="4168" y="8162"/>
                  <a:pt x="4296" y="8162"/>
                </a:cubicBezTo>
                <a:cubicBezTo>
                  <a:pt x="4424" y="8162"/>
                  <a:pt x="4551" y="8198"/>
                  <a:pt x="4661" y="8270"/>
                </a:cubicBezTo>
                <a:cubicBezTo>
                  <a:pt x="4776" y="8343"/>
                  <a:pt x="4904" y="8378"/>
                  <a:pt x="5031" y="8378"/>
                </a:cubicBezTo>
                <a:cubicBezTo>
                  <a:pt x="5254" y="8378"/>
                  <a:pt x="5471" y="8270"/>
                  <a:pt x="5599" y="8069"/>
                </a:cubicBezTo>
                <a:cubicBezTo>
                  <a:pt x="5733" y="7877"/>
                  <a:pt x="5946" y="7765"/>
                  <a:pt x="6177" y="7765"/>
                </a:cubicBezTo>
                <a:cubicBezTo>
                  <a:pt x="6210" y="7765"/>
                  <a:pt x="6244" y="7768"/>
                  <a:pt x="6278" y="7772"/>
                </a:cubicBezTo>
                <a:cubicBezTo>
                  <a:pt x="6314" y="7778"/>
                  <a:pt x="6349" y="7781"/>
                  <a:pt x="6383" y="7781"/>
                </a:cubicBezTo>
                <a:cubicBezTo>
                  <a:pt x="6706" y="7781"/>
                  <a:pt x="6993" y="7545"/>
                  <a:pt x="7054" y="7208"/>
                </a:cubicBezTo>
                <a:cubicBezTo>
                  <a:pt x="7102" y="6949"/>
                  <a:pt x="7293" y="6739"/>
                  <a:pt x="7542" y="6672"/>
                </a:cubicBezTo>
                <a:cubicBezTo>
                  <a:pt x="7905" y="6576"/>
                  <a:pt x="8116" y="6203"/>
                  <a:pt x="8020" y="5839"/>
                </a:cubicBezTo>
                <a:cubicBezTo>
                  <a:pt x="7953" y="5581"/>
                  <a:pt x="8039" y="5313"/>
                  <a:pt x="8250" y="5141"/>
                </a:cubicBezTo>
                <a:cubicBezTo>
                  <a:pt x="8547" y="4901"/>
                  <a:pt x="8585" y="4471"/>
                  <a:pt x="8355" y="4184"/>
                </a:cubicBezTo>
                <a:cubicBezTo>
                  <a:pt x="8183" y="3973"/>
                  <a:pt x="8154" y="3686"/>
                  <a:pt x="8279" y="3447"/>
                </a:cubicBezTo>
                <a:cubicBezTo>
                  <a:pt x="8441" y="3112"/>
                  <a:pt x="8307" y="2710"/>
                  <a:pt x="7982" y="2538"/>
                </a:cubicBezTo>
                <a:cubicBezTo>
                  <a:pt x="7743" y="2413"/>
                  <a:pt x="7599" y="2164"/>
                  <a:pt x="7609" y="1896"/>
                </a:cubicBezTo>
                <a:cubicBezTo>
                  <a:pt x="7628" y="1523"/>
                  <a:pt x="7341" y="1198"/>
                  <a:pt x="6968" y="1179"/>
                </a:cubicBezTo>
                <a:cubicBezTo>
                  <a:pt x="6700" y="1169"/>
                  <a:pt x="6470" y="997"/>
                  <a:pt x="6374" y="748"/>
                </a:cubicBezTo>
                <a:cubicBezTo>
                  <a:pt x="6264" y="475"/>
                  <a:pt x="6005" y="310"/>
                  <a:pt x="5735" y="310"/>
                </a:cubicBezTo>
                <a:cubicBezTo>
                  <a:pt x="5654" y="310"/>
                  <a:pt x="5573" y="325"/>
                  <a:pt x="5494" y="356"/>
                </a:cubicBezTo>
                <a:cubicBezTo>
                  <a:pt x="5414" y="386"/>
                  <a:pt x="5332" y="401"/>
                  <a:pt x="5251" y="401"/>
                </a:cubicBezTo>
                <a:cubicBezTo>
                  <a:pt x="5077" y="401"/>
                  <a:pt x="4906" y="333"/>
                  <a:pt x="4776" y="202"/>
                </a:cubicBezTo>
                <a:cubicBezTo>
                  <a:pt x="4641" y="67"/>
                  <a:pt x="4467" y="0"/>
                  <a:pt x="4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61"/>
          <p:cNvSpPr/>
          <p:nvPr/>
        </p:nvSpPr>
        <p:spPr>
          <a:xfrm>
            <a:off x="7919959" y="2480136"/>
            <a:ext cx="175199" cy="298695"/>
          </a:xfrm>
          <a:custGeom>
            <a:avLst/>
            <a:gdLst/>
            <a:ahLst/>
            <a:cxnLst/>
            <a:rect l="l" t="t" r="r" b="b"/>
            <a:pathLst>
              <a:path w="4910" h="8371" extrusionOk="0">
                <a:moveTo>
                  <a:pt x="622" y="1"/>
                </a:moveTo>
                <a:cubicBezTo>
                  <a:pt x="450" y="1"/>
                  <a:pt x="278" y="65"/>
                  <a:pt x="144" y="194"/>
                </a:cubicBezTo>
                <a:cubicBezTo>
                  <a:pt x="96" y="242"/>
                  <a:pt x="48" y="281"/>
                  <a:pt x="0" y="309"/>
                </a:cubicBezTo>
                <a:cubicBezTo>
                  <a:pt x="101" y="365"/>
                  <a:pt x="214" y="395"/>
                  <a:pt x="327" y="395"/>
                </a:cubicBezTo>
                <a:cubicBezTo>
                  <a:pt x="408" y="395"/>
                  <a:pt x="489" y="379"/>
                  <a:pt x="565" y="348"/>
                </a:cubicBezTo>
                <a:cubicBezTo>
                  <a:pt x="643" y="320"/>
                  <a:pt x="722" y="307"/>
                  <a:pt x="800" y="307"/>
                </a:cubicBezTo>
                <a:cubicBezTo>
                  <a:pt x="1076" y="307"/>
                  <a:pt x="1333" y="471"/>
                  <a:pt x="1445" y="740"/>
                </a:cubicBezTo>
                <a:cubicBezTo>
                  <a:pt x="1541" y="989"/>
                  <a:pt x="1771" y="1161"/>
                  <a:pt x="2039" y="1171"/>
                </a:cubicBezTo>
                <a:cubicBezTo>
                  <a:pt x="2412" y="1190"/>
                  <a:pt x="2699" y="1515"/>
                  <a:pt x="2680" y="1888"/>
                </a:cubicBezTo>
                <a:cubicBezTo>
                  <a:pt x="2670" y="2156"/>
                  <a:pt x="2814" y="2405"/>
                  <a:pt x="3053" y="2520"/>
                </a:cubicBezTo>
                <a:cubicBezTo>
                  <a:pt x="3388" y="2692"/>
                  <a:pt x="3522" y="3104"/>
                  <a:pt x="3350" y="3439"/>
                </a:cubicBezTo>
                <a:cubicBezTo>
                  <a:pt x="3226" y="3678"/>
                  <a:pt x="3264" y="3955"/>
                  <a:pt x="3427" y="4166"/>
                </a:cubicBezTo>
                <a:cubicBezTo>
                  <a:pt x="3666" y="4463"/>
                  <a:pt x="3618" y="4893"/>
                  <a:pt x="3331" y="5123"/>
                </a:cubicBezTo>
                <a:cubicBezTo>
                  <a:pt x="3120" y="5295"/>
                  <a:pt x="3034" y="5573"/>
                  <a:pt x="3101" y="5831"/>
                </a:cubicBezTo>
                <a:cubicBezTo>
                  <a:pt x="3197" y="6185"/>
                  <a:pt x="2977" y="6559"/>
                  <a:pt x="2623" y="6654"/>
                </a:cubicBezTo>
                <a:cubicBezTo>
                  <a:pt x="2364" y="6721"/>
                  <a:pt x="2163" y="6932"/>
                  <a:pt x="2125" y="7200"/>
                </a:cubicBezTo>
                <a:cubicBezTo>
                  <a:pt x="2064" y="7537"/>
                  <a:pt x="1777" y="7773"/>
                  <a:pt x="1447" y="7773"/>
                </a:cubicBezTo>
                <a:cubicBezTo>
                  <a:pt x="1412" y="7773"/>
                  <a:pt x="1376" y="7770"/>
                  <a:pt x="1340" y="7764"/>
                </a:cubicBezTo>
                <a:cubicBezTo>
                  <a:pt x="1307" y="7760"/>
                  <a:pt x="1274" y="7757"/>
                  <a:pt x="1241" y="7757"/>
                </a:cubicBezTo>
                <a:cubicBezTo>
                  <a:pt x="1015" y="7757"/>
                  <a:pt x="796" y="7869"/>
                  <a:pt x="670" y="8061"/>
                </a:cubicBezTo>
                <a:cubicBezTo>
                  <a:pt x="651" y="8099"/>
                  <a:pt x="622" y="8128"/>
                  <a:pt x="603" y="8157"/>
                </a:cubicBezTo>
                <a:cubicBezTo>
                  <a:pt x="617" y="8156"/>
                  <a:pt x="630" y="8155"/>
                  <a:pt x="644" y="8155"/>
                </a:cubicBezTo>
                <a:cubicBezTo>
                  <a:pt x="764" y="8155"/>
                  <a:pt x="883" y="8193"/>
                  <a:pt x="986" y="8262"/>
                </a:cubicBezTo>
                <a:cubicBezTo>
                  <a:pt x="1101" y="8335"/>
                  <a:pt x="1229" y="8370"/>
                  <a:pt x="1356" y="8370"/>
                </a:cubicBezTo>
                <a:cubicBezTo>
                  <a:pt x="1579" y="8370"/>
                  <a:pt x="1796" y="8262"/>
                  <a:pt x="1924" y="8061"/>
                </a:cubicBezTo>
                <a:cubicBezTo>
                  <a:pt x="2058" y="7869"/>
                  <a:pt x="2271" y="7757"/>
                  <a:pt x="2502" y="7757"/>
                </a:cubicBezTo>
                <a:cubicBezTo>
                  <a:pt x="2535" y="7757"/>
                  <a:pt x="2569" y="7760"/>
                  <a:pt x="2603" y="7764"/>
                </a:cubicBezTo>
                <a:cubicBezTo>
                  <a:pt x="2639" y="7770"/>
                  <a:pt x="2674" y="7773"/>
                  <a:pt x="2708" y="7773"/>
                </a:cubicBezTo>
                <a:cubicBezTo>
                  <a:pt x="3031" y="7773"/>
                  <a:pt x="3318" y="7537"/>
                  <a:pt x="3379" y="7200"/>
                </a:cubicBezTo>
                <a:cubicBezTo>
                  <a:pt x="3417" y="6932"/>
                  <a:pt x="3608" y="6721"/>
                  <a:pt x="3867" y="6654"/>
                </a:cubicBezTo>
                <a:cubicBezTo>
                  <a:pt x="4230" y="6549"/>
                  <a:pt x="4441" y="6185"/>
                  <a:pt x="4345" y="5822"/>
                </a:cubicBezTo>
                <a:cubicBezTo>
                  <a:pt x="4278" y="5563"/>
                  <a:pt x="4364" y="5286"/>
                  <a:pt x="4575" y="5123"/>
                </a:cubicBezTo>
                <a:cubicBezTo>
                  <a:pt x="4862" y="4884"/>
                  <a:pt x="4910" y="4463"/>
                  <a:pt x="4680" y="4166"/>
                </a:cubicBezTo>
                <a:cubicBezTo>
                  <a:pt x="4508" y="3955"/>
                  <a:pt x="4479" y="3678"/>
                  <a:pt x="4604" y="3439"/>
                </a:cubicBezTo>
                <a:cubicBezTo>
                  <a:pt x="4766" y="3104"/>
                  <a:pt x="4632" y="2692"/>
                  <a:pt x="4307" y="2520"/>
                </a:cubicBezTo>
                <a:cubicBezTo>
                  <a:pt x="4068" y="2405"/>
                  <a:pt x="3924" y="2156"/>
                  <a:pt x="3934" y="1888"/>
                </a:cubicBezTo>
                <a:cubicBezTo>
                  <a:pt x="3953" y="1506"/>
                  <a:pt x="3666" y="1190"/>
                  <a:pt x="3293" y="1171"/>
                </a:cubicBezTo>
                <a:cubicBezTo>
                  <a:pt x="3025" y="1151"/>
                  <a:pt x="2795" y="989"/>
                  <a:pt x="2699" y="740"/>
                </a:cubicBezTo>
                <a:cubicBezTo>
                  <a:pt x="2588" y="473"/>
                  <a:pt x="2333" y="303"/>
                  <a:pt x="2058" y="303"/>
                </a:cubicBezTo>
                <a:cubicBezTo>
                  <a:pt x="1979" y="303"/>
                  <a:pt x="1898" y="317"/>
                  <a:pt x="1819" y="348"/>
                </a:cubicBezTo>
                <a:cubicBezTo>
                  <a:pt x="1739" y="378"/>
                  <a:pt x="1657" y="393"/>
                  <a:pt x="1576" y="393"/>
                </a:cubicBezTo>
                <a:cubicBezTo>
                  <a:pt x="1402" y="393"/>
                  <a:pt x="1231" y="325"/>
                  <a:pt x="1101" y="194"/>
                </a:cubicBezTo>
                <a:cubicBezTo>
                  <a:pt x="967" y="65"/>
                  <a:pt x="795" y="1"/>
                  <a:pt x="6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61"/>
          <p:cNvSpPr/>
          <p:nvPr/>
        </p:nvSpPr>
        <p:spPr>
          <a:xfrm>
            <a:off x="7829113" y="2516425"/>
            <a:ext cx="225761" cy="225761"/>
          </a:xfrm>
          <a:custGeom>
            <a:avLst/>
            <a:gdLst/>
            <a:ahLst/>
            <a:cxnLst/>
            <a:rect l="l" t="t" r="r" b="b"/>
            <a:pathLst>
              <a:path w="6327" h="6327" extrusionOk="0">
                <a:moveTo>
                  <a:pt x="3168" y="0"/>
                </a:moveTo>
                <a:cubicBezTo>
                  <a:pt x="1417" y="0"/>
                  <a:pt x="1" y="1417"/>
                  <a:pt x="1" y="3168"/>
                </a:cubicBezTo>
                <a:cubicBezTo>
                  <a:pt x="1" y="4910"/>
                  <a:pt x="1417" y="6326"/>
                  <a:pt x="3168" y="6326"/>
                </a:cubicBezTo>
                <a:cubicBezTo>
                  <a:pt x="4910" y="6326"/>
                  <a:pt x="6327" y="4910"/>
                  <a:pt x="6327" y="3168"/>
                </a:cubicBezTo>
                <a:cubicBezTo>
                  <a:pt x="6327" y="1417"/>
                  <a:pt x="4910" y="0"/>
                  <a:pt x="31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61"/>
          <p:cNvSpPr/>
          <p:nvPr/>
        </p:nvSpPr>
        <p:spPr>
          <a:xfrm>
            <a:off x="7919603" y="2516425"/>
            <a:ext cx="141408" cy="225903"/>
          </a:xfrm>
          <a:custGeom>
            <a:avLst/>
            <a:gdLst/>
            <a:ahLst/>
            <a:cxnLst/>
            <a:rect l="l" t="t" r="r" b="b"/>
            <a:pathLst>
              <a:path w="3963" h="6331" extrusionOk="0">
                <a:moveTo>
                  <a:pt x="632" y="0"/>
                </a:moveTo>
                <a:cubicBezTo>
                  <a:pt x="422" y="0"/>
                  <a:pt x="211" y="20"/>
                  <a:pt x="1" y="67"/>
                </a:cubicBezTo>
                <a:cubicBezTo>
                  <a:pt x="1475" y="364"/>
                  <a:pt x="2537" y="1656"/>
                  <a:pt x="2537" y="3168"/>
                </a:cubicBezTo>
                <a:cubicBezTo>
                  <a:pt x="2537" y="4671"/>
                  <a:pt x="1475" y="5963"/>
                  <a:pt x="1" y="6269"/>
                </a:cubicBezTo>
                <a:cubicBezTo>
                  <a:pt x="210" y="6310"/>
                  <a:pt x="419" y="6330"/>
                  <a:pt x="624" y="6330"/>
                </a:cubicBezTo>
                <a:cubicBezTo>
                  <a:pt x="2218" y="6330"/>
                  <a:pt x="3610" y="5129"/>
                  <a:pt x="3772" y="3484"/>
                </a:cubicBezTo>
                <a:cubicBezTo>
                  <a:pt x="3963" y="1618"/>
                  <a:pt x="2499" y="0"/>
                  <a:pt x="63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61"/>
          <p:cNvSpPr/>
          <p:nvPr/>
        </p:nvSpPr>
        <p:spPr>
          <a:xfrm>
            <a:off x="7919603" y="2578583"/>
            <a:ext cx="27689" cy="101444"/>
          </a:xfrm>
          <a:custGeom>
            <a:avLst/>
            <a:gdLst/>
            <a:ahLst/>
            <a:cxnLst/>
            <a:rect l="l" t="t" r="r" b="b"/>
            <a:pathLst>
              <a:path w="776" h="2843" extrusionOk="0">
                <a:moveTo>
                  <a:pt x="594" y="0"/>
                </a:moveTo>
                <a:cubicBezTo>
                  <a:pt x="556" y="0"/>
                  <a:pt x="518" y="10"/>
                  <a:pt x="489" y="48"/>
                </a:cubicBezTo>
                <a:lnTo>
                  <a:pt x="87" y="431"/>
                </a:lnTo>
                <a:cubicBezTo>
                  <a:pt x="30" y="469"/>
                  <a:pt x="1" y="527"/>
                  <a:pt x="1" y="594"/>
                </a:cubicBezTo>
                <a:cubicBezTo>
                  <a:pt x="1" y="680"/>
                  <a:pt x="58" y="747"/>
                  <a:pt x="144" y="756"/>
                </a:cubicBezTo>
                <a:cubicBezTo>
                  <a:pt x="173" y="756"/>
                  <a:pt x="202" y="747"/>
                  <a:pt x="230" y="718"/>
                </a:cubicBezTo>
                <a:lnTo>
                  <a:pt x="364" y="546"/>
                </a:lnTo>
                <a:lnTo>
                  <a:pt x="364" y="2709"/>
                </a:lnTo>
                <a:cubicBezTo>
                  <a:pt x="364" y="2795"/>
                  <a:pt x="470" y="2843"/>
                  <a:pt x="575" y="2843"/>
                </a:cubicBezTo>
                <a:cubicBezTo>
                  <a:pt x="671" y="2843"/>
                  <a:pt x="776" y="2795"/>
                  <a:pt x="776" y="2709"/>
                </a:cubicBezTo>
                <a:lnTo>
                  <a:pt x="776" y="134"/>
                </a:lnTo>
                <a:cubicBezTo>
                  <a:pt x="776" y="48"/>
                  <a:pt x="680" y="0"/>
                  <a:pt x="5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7" name="Google Shape;2397;p61"/>
          <p:cNvGrpSpPr/>
          <p:nvPr/>
        </p:nvGrpSpPr>
        <p:grpSpPr>
          <a:xfrm>
            <a:off x="6526975" y="2273630"/>
            <a:ext cx="433939" cy="515787"/>
            <a:chOff x="4030586" y="3805246"/>
            <a:chExt cx="286523" cy="340566"/>
          </a:xfrm>
        </p:grpSpPr>
        <p:sp>
          <p:nvSpPr>
            <p:cNvPr id="2398" name="Google Shape;2398;p61"/>
            <p:cNvSpPr/>
            <p:nvPr/>
          </p:nvSpPr>
          <p:spPr>
            <a:xfrm>
              <a:off x="4030586" y="3826122"/>
              <a:ext cx="87735" cy="145533"/>
            </a:xfrm>
            <a:custGeom>
              <a:avLst/>
              <a:gdLst/>
              <a:ahLst/>
              <a:cxnLst/>
              <a:rect l="l" t="t" r="r" b="b"/>
              <a:pathLst>
                <a:path w="3341" h="5542" extrusionOk="0">
                  <a:moveTo>
                    <a:pt x="584" y="0"/>
                  </a:moveTo>
                  <a:cubicBezTo>
                    <a:pt x="259" y="0"/>
                    <a:pt x="0" y="259"/>
                    <a:pt x="0" y="584"/>
                  </a:cubicBezTo>
                  <a:lnTo>
                    <a:pt x="0" y="1388"/>
                  </a:lnTo>
                  <a:cubicBezTo>
                    <a:pt x="0" y="3321"/>
                    <a:pt x="986" y="3723"/>
                    <a:pt x="1790" y="4039"/>
                  </a:cubicBezTo>
                  <a:cubicBezTo>
                    <a:pt x="2230" y="4221"/>
                    <a:pt x="2613" y="4374"/>
                    <a:pt x="2804" y="4757"/>
                  </a:cubicBezTo>
                  <a:cubicBezTo>
                    <a:pt x="2852" y="4852"/>
                    <a:pt x="2843" y="4967"/>
                    <a:pt x="2766" y="5044"/>
                  </a:cubicBezTo>
                  <a:cubicBezTo>
                    <a:pt x="2697" y="5120"/>
                    <a:pt x="2599" y="5156"/>
                    <a:pt x="2499" y="5156"/>
                  </a:cubicBezTo>
                  <a:cubicBezTo>
                    <a:pt x="2460" y="5156"/>
                    <a:pt x="2421" y="5150"/>
                    <a:pt x="2383" y="5139"/>
                  </a:cubicBezTo>
                  <a:cubicBezTo>
                    <a:pt x="2240" y="5082"/>
                    <a:pt x="2221" y="4910"/>
                    <a:pt x="2230" y="4776"/>
                  </a:cubicBezTo>
                  <a:cubicBezTo>
                    <a:pt x="2235" y="4642"/>
                    <a:pt x="2135" y="4572"/>
                    <a:pt x="2035" y="4572"/>
                  </a:cubicBezTo>
                  <a:cubicBezTo>
                    <a:pt x="1943" y="4572"/>
                    <a:pt x="1852" y="4632"/>
                    <a:pt x="1847" y="4757"/>
                  </a:cubicBezTo>
                  <a:cubicBezTo>
                    <a:pt x="1838" y="4919"/>
                    <a:pt x="1857" y="5331"/>
                    <a:pt x="2230" y="5494"/>
                  </a:cubicBezTo>
                  <a:cubicBezTo>
                    <a:pt x="2316" y="5522"/>
                    <a:pt x="2402" y="5541"/>
                    <a:pt x="2489" y="5541"/>
                  </a:cubicBezTo>
                  <a:cubicBezTo>
                    <a:pt x="2699" y="5541"/>
                    <a:pt x="2900" y="5465"/>
                    <a:pt x="3044" y="5312"/>
                  </a:cubicBezTo>
                  <a:cubicBezTo>
                    <a:pt x="3225" y="5120"/>
                    <a:pt x="3273" y="4833"/>
                    <a:pt x="3149" y="4594"/>
                  </a:cubicBezTo>
                  <a:cubicBezTo>
                    <a:pt x="2891" y="4077"/>
                    <a:pt x="2402" y="3886"/>
                    <a:pt x="1924" y="3694"/>
                  </a:cubicBezTo>
                  <a:cubicBezTo>
                    <a:pt x="1551" y="3532"/>
                    <a:pt x="1158" y="3379"/>
                    <a:pt x="871" y="3053"/>
                  </a:cubicBezTo>
                  <a:cubicBezTo>
                    <a:pt x="546" y="2690"/>
                    <a:pt x="383" y="2144"/>
                    <a:pt x="383" y="1398"/>
                  </a:cubicBezTo>
                  <a:lnTo>
                    <a:pt x="383" y="594"/>
                  </a:lnTo>
                  <a:cubicBezTo>
                    <a:pt x="383" y="479"/>
                    <a:pt x="469" y="393"/>
                    <a:pt x="575" y="393"/>
                  </a:cubicBezTo>
                  <a:cubicBezTo>
                    <a:pt x="881" y="393"/>
                    <a:pt x="1168" y="546"/>
                    <a:pt x="1340" y="795"/>
                  </a:cubicBezTo>
                  <a:lnTo>
                    <a:pt x="1493" y="1015"/>
                  </a:lnTo>
                  <a:cubicBezTo>
                    <a:pt x="1646" y="1235"/>
                    <a:pt x="1905" y="1369"/>
                    <a:pt x="2182" y="1369"/>
                  </a:cubicBezTo>
                  <a:lnTo>
                    <a:pt x="3082" y="1369"/>
                  </a:lnTo>
                  <a:cubicBezTo>
                    <a:pt x="3340" y="1369"/>
                    <a:pt x="3340" y="986"/>
                    <a:pt x="3082" y="986"/>
                  </a:cubicBezTo>
                  <a:lnTo>
                    <a:pt x="2182" y="986"/>
                  </a:lnTo>
                  <a:cubicBezTo>
                    <a:pt x="2029" y="986"/>
                    <a:pt x="1895" y="909"/>
                    <a:pt x="1809" y="795"/>
                  </a:cubicBezTo>
                  <a:lnTo>
                    <a:pt x="1656" y="574"/>
                  </a:lnTo>
                  <a:cubicBezTo>
                    <a:pt x="1417" y="220"/>
                    <a:pt x="1015" y="10"/>
                    <a:pt x="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1"/>
            <p:cNvSpPr/>
            <p:nvPr/>
          </p:nvSpPr>
          <p:spPr>
            <a:xfrm>
              <a:off x="4229374" y="3825860"/>
              <a:ext cx="87735" cy="145796"/>
            </a:xfrm>
            <a:custGeom>
              <a:avLst/>
              <a:gdLst/>
              <a:ahLst/>
              <a:cxnLst/>
              <a:rect l="l" t="t" r="r" b="b"/>
              <a:pathLst>
                <a:path w="3341" h="5552" extrusionOk="0">
                  <a:moveTo>
                    <a:pt x="2757" y="1"/>
                  </a:moveTo>
                  <a:cubicBezTo>
                    <a:pt x="2326" y="1"/>
                    <a:pt x="1924" y="221"/>
                    <a:pt x="1685" y="575"/>
                  </a:cubicBezTo>
                  <a:lnTo>
                    <a:pt x="1532" y="785"/>
                  </a:lnTo>
                  <a:cubicBezTo>
                    <a:pt x="1446" y="910"/>
                    <a:pt x="1312" y="986"/>
                    <a:pt x="1158" y="986"/>
                  </a:cubicBezTo>
                  <a:lnTo>
                    <a:pt x="259" y="986"/>
                  </a:lnTo>
                  <a:cubicBezTo>
                    <a:pt x="0" y="986"/>
                    <a:pt x="0" y="1369"/>
                    <a:pt x="259" y="1369"/>
                  </a:cubicBezTo>
                  <a:lnTo>
                    <a:pt x="1168" y="1369"/>
                  </a:lnTo>
                  <a:cubicBezTo>
                    <a:pt x="1436" y="1369"/>
                    <a:pt x="1694" y="1235"/>
                    <a:pt x="1857" y="1015"/>
                  </a:cubicBezTo>
                  <a:lnTo>
                    <a:pt x="2001" y="795"/>
                  </a:lnTo>
                  <a:cubicBezTo>
                    <a:pt x="2182" y="546"/>
                    <a:pt x="2460" y="393"/>
                    <a:pt x="2766" y="393"/>
                  </a:cubicBezTo>
                  <a:cubicBezTo>
                    <a:pt x="2881" y="393"/>
                    <a:pt x="2967" y="479"/>
                    <a:pt x="2967" y="584"/>
                  </a:cubicBezTo>
                  <a:lnTo>
                    <a:pt x="2967" y="1388"/>
                  </a:lnTo>
                  <a:cubicBezTo>
                    <a:pt x="2967" y="2144"/>
                    <a:pt x="2804" y="2700"/>
                    <a:pt x="2479" y="3054"/>
                  </a:cubicBezTo>
                  <a:cubicBezTo>
                    <a:pt x="2192" y="3369"/>
                    <a:pt x="1800" y="3532"/>
                    <a:pt x="1417" y="3685"/>
                  </a:cubicBezTo>
                  <a:cubicBezTo>
                    <a:pt x="948" y="3877"/>
                    <a:pt x="450" y="4078"/>
                    <a:pt x="201" y="4594"/>
                  </a:cubicBezTo>
                  <a:cubicBezTo>
                    <a:pt x="77" y="4834"/>
                    <a:pt x="115" y="5121"/>
                    <a:pt x="307" y="5312"/>
                  </a:cubicBezTo>
                  <a:cubicBezTo>
                    <a:pt x="450" y="5465"/>
                    <a:pt x="651" y="5551"/>
                    <a:pt x="862" y="5551"/>
                  </a:cubicBezTo>
                  <a:cubicBezTo>
                    <a:pt x="948" y="5551"/>
                    <a:pt x="1034" y="5523"/>
                    <a:pt x="1111" y="5494"/>
                  </a:cubicBezTo>
                  <a:cubicBezTo>
                    <a:pt x="1484" y="5331"/>
                    <a:pt x="1503" y="4920"/>
                    <a:pt x="1493" y="4757"/>
                  </a:cubicBezTo>
                  <a:cubicBezTo>
                    <a:pt x="1489" y="4632"/>
                    <a:pt x="1396" y="4572"/>
                    <a:pt x="1303" y="4572"/>
                  </a:cubicBezTo>
                  <a:cubicBezTo>
                    <a:pt x="1204" y="4572"/>
                    <a:pt x="1106" y="4639"/>
                    <a:pt x="1111" y="4767"/>
                  </a:cubicBezTo>
                  <a:cubicBezTo>
                    <a:pt x="1120" y="4901"/>
                    <a:pt x="1101" y="5073"/>
                    <a:pt x="957" y="5140"/>
                  </a:cubicBezTo>
                  <a:cubicBezTo>
                    <a:pt x="923" y="5150"/>
                    <a:pt x="887" y="5155"/>
                    <a:pt x="851" y="5155"/>
                  </a:cubicBezTo>
                  <a:cubicBezTo>
                    <a:pt x="748" y="5155"/>
                    <a:pt x="646" y="5115"/>
                    <a:pt x="575" y="5044"/>
                  </a:cubicBezTo>
                  <a:cubicBezTo>
                    <a:pt x="498" y="4968"/>
                    <a:pt x="488" y="4853"/>
                    <a:pt x="536" y="4757"/>
                  </a:cubicBezTo>
                  <a:cubicBezTo>
                    <a:pt x="728" y="4374"/>
                    <a:pt x="1111" y="4221"/>
                    <a:pt x="1551" y="4039"/>
                  </a:cubicBezTo>
                  <a:cubicBezTo>
                    <a:pt x="2355" y="3714"/>
                    <a:pt x="3340" y="3312"/>
                    <a:pt x="3340" y="1388"/>
                  </a:cubicBezTo>
                  <a:lnTo>
                    <a:pt x="3340" y="584"/>
                  </a:lnTo>
                  <a:cubicBezTo>
                    <a:pt x="3340" y="259"/>
                    <a:pt x="3082" y="1"/>
                    <a:pt x="2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1"/>
            <p:cNvSpPr/>
            <p:nvPr/>
          </p:nvSpPr>
          <p:spPr>
            <a:xfrm>
              <a:off x="4162779" y="3999018"/>
              <a:ext cx="22400" cy="101547"/>
            </a:xfrm>
            <a:custGeom>
              <a:avLst/>
              <a:gdLst/>
              <a:ahLst/>
              <a:cxnLst/>
              <a:rect l="l" t="t" r="r" b="b"/>
              <a:pathLst>
                <a:path w="853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852" y="386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1"/>
            <p:cNvSpPr/>
            <p:nvPr/>
          </p:nvSpPr>
          <p:spPr>
            <a:xfrm>
              <a:off x="4091903" y="3816564"/>
              <a:ext cx="163889" cy="200836"/>
            </a:xfrm>
            <a:custGeom>
              <a:avLst/>
              <a:gdLst/>
              <a:ahLst/>
              <a:cxnLst/>
              <a:rect l="l" t="t" r="r" b="b"/>
              <a:pathLst>
                <a:path w="6241" h="7648" extrusionOk="0">
                  <a:moveTo>
                    <a:pt x="0" y="1"/>
                  </a:moveTo>
                  <a:lnTo>
                    <a:pt x="0" y="2518"/>
                  </a:lnTo>
                  <a:cubicBezTo>
                    <a:pt x="0" y="4288"/>
                    <a:pt x="843" y="5963"/>
                    <a:pt x="2269" y="7016"/>
                  </a:cubicBezTo>
                  <a:lnTo>
                    <a:pt x="3120" y="7647"/>
                  </a:lnTo>
                  <a:lnTo>
                    <a:pt x="3972" y="7016"/>
                  </a:lnTo>
                  <a:cubicBezTo>
                    <a:pt x="5398" y="5963"/>
                    <a:pt x="6240" y="4288"/>
                    <a:pt x="6240" y="2518"/>
                  </a:cubicBezTo>
                  <a:lnTo>
                    <a:pt x="6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1"/>
            <p:cNvSpPr/>
            <p:nvPr/>
          </p:nvSpPr>
          <p:spPr>
            <a:xfrm>
              <a:off x="4158498" y="3816564"/>
              <a:ext cx="97530" cy="200836"/>
            </a:xfrm>
            <a:custGeom>
              <a:avLst/>
              <a:gdLst/>
              <a:ahLst/>
              <a:cxnLst/>
              <a:rect l="l" t="t" r="r" b="b"/>
              <a:pathLst>
                <a:path w="3714" h="7648" extrusionOk="0">
                  <a:moveTo>
                    <a:pt x="2537" y="1"/>
                  </a:moveTo>
                  <a:lnTo>
                    <a:pt x="2537" y="2518"/>
                  </a:lnTo>
                  <a:cubicBezTo>
                    <a:pt x="2537" y="4288"/>
                    <a:pt x="1685" y="5963"/>
                    <a:pt x="259" y="7016"/>
                  </a:cubicBezTo>
                  <a:lnTo>
                    <a:pt x="1" y="7207"/>
                  </a:lnTo>
                  <a:lnTo>
                    <a:pt x="594" y="7647"/>
                  </a:lnTo>
                  <a:lnTo>
                    <a:pt x="1436" y="7016"/>
                  </a:lnTo>
                  <a:cubicBezTo>
                    <a:pt x="2872" y="5963"/>
                    <a:pt x="3714" y="4288"/>
                    <a:pt x="3714" y="2518"/>
                  </a:cubicBezTo>
                  <a:lnTo>
                    <a:pt x="37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1"/>
            <p:cNvSpPr/>
            <p:nvPr/>
          </p:nvSpPr>
          <p:spPr>
            <a:xfrm>
              <a:off x="4081084" y="3805246"/>
              <a:ext cx="185501" cy="22662"/>
            </a:xfrm>
            <a:custGeom>
              <a:avLst/>
              <a:gdLst/>
              <a:ahLst/>
              <a:cxnLst/>
              <a:rect l="l" t="t" r="r" b="b"/>
              <a:pathLst>
                <a:path w="7064" h="863" extrusionOk="0">
                  <a:moveTo>
                    <a:pt x="183" y="1"/>
                  </a:moveTo>
                  <a:cubicBezTo>
                    <a:pt x="87" y="1"/>
                    <a:pt x="1" y="78"/>
                    <a:pt x="1" y="173"/>
                  </a:cubicBezTo>
                  <a:lnTo>
                    <a:pt x="1" y="680"/>
                  </a:lnTo>
                  <a:cubicBezTo>
                    <a:pt x="1" y="776"/>
                    <a:pt x="87" y="862"/>
                    <a:pt x="183" y="862"/>
                  </a:cubicBezTo>
                  <a:lnTo>
                    <a:pt x="6892" y="862"/>
                  </a:lnTo>
                  <a:cubicBezTo>
                    <a:pt x="6987" y="862"/>
                    <a:pt x="7064" y="776"/>
                    <a:pt x="7064" y="680"/>
                  </a:cubicBezTo>
                  <a:lnTo>
                    <a:pt x="7064" y="173"/>
                  </a:lnTo>
                  <a:cubicBezTo>
                    <a:pt x="7064" y="78"/>
                    <a:pt x="6987" y="1"/>
                    <a:pt x="68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1"/>
            <p:cNvSpPr/>
            <p:nvPr/>
          </p:nvSpPr>
          <p:spPr>
            <a:xfrm>
              <a:off x="4235913" y="3805246"/>
              <a:ext cx="30672" cy="22662"/>
            </a:xfrm>
            <a:custGeom>
              <a:avLst/>
              <a:gdLst/>
              <a:ahLst/>
              <a:cxnLst/>
              <a:rect l="l" t="t" r="r" b="b"/>
              <a:pathLst>
                <a:path w="1168" h="863" extrusionOk="0">
                  <a:moveTo>
                    <a:pt x="0" y="1"/>
                  </a:moveTo>
                  <a:lnTo>
                    <a:pt x="0" y="862"/>
                  </a:lnTo>
                  <a:lnTo>
                    <a:pt x="996" y="862"/>
                  </a:lnTo>
                  <a:cubicBezTo>
                    <a:pt x="1091" y="862"/>
                    <a:pt x="1168" y="776"/>
                    <a:pt x="1168" y="680"/>
                  </a:cubicBezTo>
                  <a:lnTo>
                    <a:pt x="1168" y="173"/>
                  </a:lnTo>
                  <a:cubicBezTo>
                    <a:pt x="1168" y="78"/>
                    <a:pt x="1091" y="1"/>
                    <a:pt x="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1"/>
            <p:cNvSpPr/>
            <p:nvPr/>
          </p:nvSpPr>
          <p:spPr>
            <a:xfrm>
              <a:off x="4133368" y="3866195"/>
              <a:ext cx="81196" cy="76627"/>
            </a:xfrm>
            <a:custGeom>
              <a:avLst/>
              <a:gdLst/>
              <a:ahLst/>
              <a:cxnLst/>
              <a:rect l="l" t="t" r="r" b="b"/>
              <a:pathLst>
                <a:path w="3092" h="2918" extrusionOk="0">
                  <a:moveTo>
                    <a:pt x="1546" y="1"/>
                  </a:moveTo>
                  <a:cubicBezTo>
                    <a:pt x="1534" y="1"/>
                    <a:pt x="1522" y="6"/>
                    <a:pt x="1513" y="15"/>
                  </a:cubicBezTo>
                  <a:lnTo>
                    <a:pt x="1072" y="915"/>
                  </a:lnTo>
                  <a:cubicBezTo>
                    <a:pt x="1063" y="924"/>
                    <a:pt x="1053" y="934"/>
                    <a:pt x="1044" y="934"/>
                  </a:cubicBezTo>
                  <a:lnTo>
                    <a:pt x="48" y="1077"/>
                  </a:lnTo>
                  <a:cubicBezTo>
                    <a:pt x="20" y="1087"/>
                    <a:pt x="1" y="1125"/>
                    <a:pt x="29" y="1144"/>
                  </a:cubicBezTo>
                  <a:lnTo>
                    <a:pt x="747" y="1843"/>
                  </a:lnTo>
                  <a:cubicBezTo>
                    <a:pt x="757" y="1853"/>
                    <a:pt x="757" y="1872"/>
                    <a:pt x="757" y="1881"/>
                  </a:cubicBezTo>
                  <a:lnTo>
                    <a:pt x="584" y="2867"/>
                  </a:lnTo>
                  <a:cubicBezTo>
                    <a:pt x="584" y="2899"/>
                    <a:pt x="604" y="2917"/>
                    <a:pt x="627" y="2917"/>
                  </a:cubicBezTo>
                  <a:cubicBezTo>
                    <a:pt x="632" y="2917"/>
                    <a:pt x="637" y="2917"/>
                    <a:pt x="642" y="2915"/>
                  </a:cubicBezTo>
                  <a:lnTo>
                    <a:pt x="1532" y="2446"/>
                  </a:lnTo>
                  <a:cubicBezTo>
                    <a:pt x="1537" y="2441"/>
                    <a:pt x="1541" y="2439"/>
                    <a:pt x="1547" y="2439"/>
                  </a:cubicBezTo>
                  <a:cubicBezTo>
                    <a:pt x="1553" y="2439"/>
                    <a:pt x="1560" y="2441"/>
                    <a:pt x="1570" y="2446"/>
                  </a:cubicBezTo>
                  <a:lnTo>
                    <a:pt x="2451" y="2915"/>
                  </a:lnTo>
                  <a:cubicBezTo>
                    <a:pt x="2455" y="2917"/>
                    <a:pt x="2461" y="2917"/>
                    <a:pt x="2466" y="2917"/>
                  </a:cubicBezTo>
                  <a:cubicBezTo>
                    <a:pt x="2491" y="2917"/>
                    <a:pt x="2516" y="2899"/>
                    <a:pt x="2508" y="2867"/>
                  </a:cubicBezTo>
                  <a:lnTo>
                    <a:pt x="2336" y="1881"/>
                  </a:lnTo>
                  <a:cubicBezTo>
                    <a:pt x="2336" y="1872"/>
                    <a:pt x="2345" y="1853"/>
                    <a:pt x="2355" y="1843"/>
                  </a:cubicBezTo>
                  <a:lnTo>
                    <a:pt x="3073" y="1144"/>
                  </a:lnTo>
                  <a:cubicBezTo>
                    <a:pt x="3092" y="1125"/>
                    <a:pt x="3082" y="1087"/>
                    <a:pt x="3044" y="1077"/>
                  </a:cubicBezTo>
                  <a:lnTo>
                    <a:pt x="2058" y="934"/>
                  </a:lnTo>
                  <a:cubicBezTo>
                    <a:pt x="2039" y="934"/>
                    <a:pt x="2029" y="924"/>
                    <a:pt x="2020" y="915"/>
                  </a:cubicBezTo>
                  <a:lnTo>
                    <a:pt x="1580" y="15"/>
                  </a:lnTo>
                  <a:cubicBezTo>
                    <a:pt x="1570" y="6"/>
                    <a:pt x="1558" y="1"/>
                    <a:pt x="15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1"/>
            <p:cNvSpPr/>
            <p:nvPr/>
          </p:nvSpPr>
          <p:spPr>
            <a:xfrm>
              <a:off x="4152721" y="4004060"/>
              <a:ext cx="42489" cy="20877"/>
            </a:xfrm>
            <a:custGeom>
              <a:avLst/>
              <a:gdLst/>
              <a:ahLst/>
              <a:cxnLst/>
              <a:rect l="l" t="t" r="r" b="b"/>
              <a:pathLst>
                <a:path w="1618" h="795" extrusionOk="0">
                  <a:moveTo>
                    <a:pt x="326" y="0"/>
                  </a:moveTo>
                  <a:cubicBezTo>
                    <a:pt x="144" y="0"/>
                    <a:pt x="0" y="144"/>
                    <a:pt x="0" y="325"/>
                  </a:cubicBezTo>
                  <a:lnTo>
                    <a:pt x="0" y="469"/>
                  </a:lnTo>
                  <a:cubicBezTo>
                    <a:pt x="0" y="651"/>
                    <a:pt x="144" y="794"/>
                    <a:pt x="326" y="794"/>
                  </a:cubicBezTo>
                  <a:lnTo>
                    <a:pt x="1292" y="794"/>
                  </a:lnTo>
                  <a:cubicBezTo>
                    <a:pt x="1474" y="794"/>
                    <a:pt x="1618" y="651"/>
                    <a:pt x="1618" y="469"/>
                  </a:cubicBezTo>
                  <a:lnTo>
                    <a:pt x="1618" y="325"/>
                  </a:lnTo>
                  <a:cubicBezTo>
                    <a:pt x="1618" y="144"/>
                    <a:pt x="1474" y="0"/>
                    <a:pt x="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1"/>
            <p:cNvSpPr/>
            <p:nvPr/>
          </p:nvSpPr>
          <p:spPr>
            <a:xfrm>
              <a:off x="4130348" y="4085466"/>
              <a:ext cx="87236" cy="30199"/>
            </a:xfrm>
            <a:custGeom>
              <a:avLst/>
              <a:gdLst/>
              <a:ahLst/>
              <a:cxnLst/>
              <a:rect l="l" t="t" r="r" b="b"/>
              <a:pathLst>
                <a:path w="3322" h="1150" extrusionOk="0">
                  <a:moveTo>
                    <a:pt x="441" y="1"/>
                  </a:moveTo>
                  <a:cubicBezTo>
                    <a:pt x="192" y="1"/>
                    <a:pt x="1" y="192"/>
                    <a:pt x="1" y="441"/>
                  </a:cubicBezTo>
                  <a:lnTo>
                    <a:pt x="1" y="1149"/>
                  </a:lnTo>
                  <a:lnTo>
                    <a:pt x="3322" y="1149"/>
                  </a:lnTo>
                  <a:lnTo>
                    <a:pt x="3322" y="1140"/>
                  </a:lnTo>
                  <a:lnTo>
                    <a:pt x="3322" y="441"/>
                  </a:lnTo>
                  <a:cubicBezTo>
                    <a:pt x="3322" y="192"/>
                    <a:pt x="3121" y="1"/>
                    <a:pt x="2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1"/>
            <p:cNvSpPr/>
            <p:nvPr/>
          </p:nvSpPr>
          <p:spPr>
            <a:xfrm>
              <a:off x="4186649" y="4085466"/>
              <a:ext cx="30934" cy="29936"/>
            </a:xfrm>
            <a:custGeom>
              <a:avLst/>
              <a:gdLst/>
              <a:ahLst/>
              <a:cxnLst/>
              <a:rect l="l" t="t" r="r" b="b"/>
              <a:pathLst>
                <a:path w="1178" h="1140" extrusionOk="0">
                  <a:moveTo>
                    <a:pt x="0" y="1"/>
                  </a:moveTo>
                  <a:lnTo>
                    <a:pt x="0" y="1140"/>
                  </a:lnTo>
                  <a:lnTo>
                    <a:pt x="1178" y="1140"/>
                  </a:lnTo>
                  <a:lnTo>
                    <a:pt x="1178" y="441"/>
                  </a:lnTo>
                  <a:cubicBezTo>
                    <a:pt x="1178" y="192"/>
                    <a:pt x="977" y="1"/>
                    <a:pt x="7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1"/>
            <p:cNvSpPr/>
            <p:nvPr/>
          </p:nvSpPr>
          <p:spPr>
            <a:xfrm>
              <a:off x="4098941" y="4108102"/>
              <a:ext cx="150050" cy="37709"/>
            </a:xfrm>
            <a:custGeom>
              <a:avLst/>
              <a:gdLst/>
              <a:ahLst/>
              <a:cxnLst/>
              <a:rect l="l" t="t" r="r" b="b"/>
              <a:pathLst>
                <a:path w="5714" h="1436" extrusionOk="0">
                  <a:moveTo>
                    <a:pt x="460" y="0"/>
                  </a:moveTo>
                  <a:cubicBezTo>
                    <a:pt x="345" y="0"/>
                    <a:pt x="240" y="86"/>
                    <a:pt x="221" y="201"/>
                  </a:cubicBezTo>
                  <a:lnTo>
                    <a:pt x="29" y="1149"/>
                  </a:lnTo>
                  <a:cubicBezTo>
                    <a:pt x="0" y="1302"/>
                    <a:pt x="115" y="1436"/>
                    <a:pt x="268" y="1436"/>
                  </a:cubicBezTo>
                  <a:lnTo>
                    <a:pt x="5436" y="1436"/>
                  </a:lnTo>
                  <a:cubicBezTo>
                    <a:pt x="5599" y="1436"/>
                    <a:pt x="5714" y="1302"/>
                    <a:pt x="5676" y="1149"/>
                  </a:cubicBezTo>
                  <a:lnTo>
                    <a:pt x="5494" y="201"/>
                  </a:lnTo>
                  <a:cubicBezTo>
                    <a:pt x="5475" y="86"/>
                    <a:pt x="5369" y="0"/>
                    <a:pt x="5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1"/>
            <p:cNvSpPr/>
            <p:nvPr/>
          </p:nvSpPr>
          <p:spPr>
            <a:xfrm>
              <a:off x="4211018" y="4108102"/>
              <a:ext cx="37736" cy="37709"/>
            </a:xfrm>
            <a:custGeom>
              <a:avLst/>
              <a:gdLst/>
              <a:ahLst/>
              <a:cxnLst/>
              <a:rect l="l" t="t" r="r" b="b"/>
              <a:pathLst>
                <a:path w="1437" h="1436" extrusionOk="0">
                  <a:moveTo>
                    <a:pt x="1" y="0"/>
                  </a:moveTo>
                  <a:lnTo>
                    <a:pt x="278" y="1436"/>
                  </a:lnTo>
                  <a:lnTo>
                    <a:pt x="1168" y="1436"/>
                  </a:lnTo>
                  <a:cubicBezTo>
                    <a:pt x="1321" y="1436"/>
                    <a:pt x="1436" y="1302"/>
                    <a:pt x="1417" y="1149"/>
                  </a:cubicBezTo>
                  <a:lnTo>
                    <a:pt x="1226" y="201"/>
                  </a:lnTo>
                  <a:cubicBezTo>
                    <a:pt x="1207" y="86"/>
                    <a:pt x="1101" y="0"/>
                    <a:pt x="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61"/>
          <p:cNvGrpSpPr/>
          <p:nvPr/>
        </p:nvGrpSpPr>
        <p:grpSpPr>
          <a:xfrm>
            <a:off x="5254823" y="2262251"/>
            <a:ext cx="570591" cy="567131"/>
            <a:chOff x="2180884" y="2888719"/>
            <a:chExt cx="376752" cy="374468"/>
          </a:xfrm>
        </p:grpSpPr>
        <p:sp>
          <p:nvSpPr>
            <p:cNvPr id="2412" name="Google Shape;2412;p61"/>
            <p:cNvSpPr/>
            <p:nvPr/>
          </p:nvSpPr>
          <p:spPr>
            <a:xfrm>
              <a:off x="2180884" y="2954054"/>
              <a:ext cx="309395" cy="309133"/>
            </a:xfrm>
            <a:custGeom>
              <a:avLst/>
              <a:gdLst/>
              <a:ahLst/>
              <a:cxnLst/>
              <a:rect l="l" t="t" r="r" b="b"/>
              <a:pathLst>
                <a:path w="11782" h="11772" extrusionOk="0">
                  <a:moveTo>
                    <a:pt x="5896" y="0"/>
                  </a:moveTo>
                  <a:cubicBezTo>
                    <a:pt x="2642" y="0"/>
                    <a:pt x="1" y="2632"/>
                    <a:pt x="1" y="5886"/>
                  </a:cubicBezTo>
                  <a:cubicBezTo>
                    <a:pt x="1" y="9140"/>
                    <a:pt x="2642" y="11772"/>
                    <a:pt x="5896" y="11772"/>
                  </a:cubicBezTo>
                  <a:cubicBezTo>
                    <a:pt x="9150" y="11772"/>
                    <a:pt x="11782" y="9140"/>
                    <a:pt x="11782" y="5886"/>
                  </a:cubicBezTo>
                  <a:cubicBezTo>
                    <a:pt x="11782" y="2632"/>
                    <a:pt x="9150" y="0"/>
                    <a:pt x="5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1"/>
            <p:cNvSpPr/>
            <p:nvPr/>
          </p:nvSpPr>
          <p:spPr>
            <a:xfrm>
              <a:off x="2335713" y="3102082"/>
              <a:ext cx="154330" cy="12579"/>
            </a:xfrm>
            <a:custGeom>
              <a:avLst/>
              <a:gdLst/>
              <a:ahLst/>
              <a:cxnLst/>
              <a:rect l="l" t="t" r="r" b="b"/>
              <a:pathLst>
                <a:path w="5877" h="479" extrusionOk="0">
                  <a:moveTo>
                    <a:pt x="0" y="0"/>
                  </a:moveTo>
                  <a:lnTo>
                    <a:pt x="0" y="479"/>
                  </a:lnTo>
                  <a:lnTo>
                    <a:pt x="5876" y="479"/>
                  </a:lnTo>
                  <a:lnTo>
                    <a:pt x="5876" y="240"/>
                  </a:lnTo>
                  <a:lnTo>
                    <a:pt x="5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1"/>
            <p:cNvSpPr/>
            <p:nvPr/>
          </p:nvSpPr>
          <p:spPr>
            <a:xfrm>
              <a:off x="2465648" y="2888719"/>
              <a:ext cx="91989" cy="89993"/>
            </a:xfrm>
            <a:custGeom>
              <a:avLst/>
              <a:gdLst/>
              <a:ahLst/>
              <a:cxnLst/>
              <a:rect l="l" t="t" r="r" b="b"/>
              <a:pathLst>
                <a:path w="3503" h="3427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26"/>
                  </a:lnTo>
                  <a:lnTo>
                    <a:pt x="1120" y="3426"/>
                  </a:lnTo>
                  <a:cubicBezTo>
                    <a:pt x="1311" y="3426"/>
                    <a:pt x="1483" y="3350"/>
                    <a:pt x="1617" y="3216"/>
                  </a:cubicBezTo>
                  <a:lnTo>
                    <a:pt x="3369" y="1474"/>
                  </a:lnTo>
                  <a:cubicBezTo>
                    <a:pt x="3503" y="1321"/>
                    <a:pt x="3407" y="1082"/>
                    <a:pt x="3197" y="1072"/>
                  </a:cubicBez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1"/>
            <p:cNvSpPr/>
            <p:nvPr/>
          </p:nvSpPr>
          <p:spPr>
            <a:xfrm>
              <a:off x="2465648" y="2888719"/>
              <a:ext cx="61842" cy="90229"/>
            </a:xfrm>
            <a:custGeom>
              <a:avLst/>
              <a:gdLst/>
              <a:ahLst/>
              <a:cxnLst/>
              <a:rect l="l" t="t" r="r" b="b"/>
              <a:pathLst>
                <a:path w="2355" h="3436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36"/>
                  </a:ln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1"/>
            <p:cNvSpPr/>
            <p:nvPr/>
          </p:nvSpPr>
          <p:spPr>
            <a:xfrm>
              <a:off x="2218094" y="2991002"/>
              <a:ext cx="235263" cy="235263"/>
            </a:xfrm>
            <a:custGeom>
              <a:avLst/>
              <a:gdLst/>
              <a:ahLst/>
              <a:cxnLst/>
              <a:rect l="l" t="t" r="r" b="b"/>
              <a:pathLst>
                <a:path w="8959" h="8959" extrusionOk="0">
                  <a:moveTo>
                    <a:pt x="4479" y="0"/>
                  </a:moveTo>
                  <a:cubicBezTo>
                    <a:pt x="2010" y="0"/>
                    <a:pt x="0" y="2010"/>
                    <a:pt x="0" y="4479"/>
                  </a:cubicBezTo>
                  <a:cubicBezTo>
                    <a:pt x="0" y="6948"/>
                    <a:pt x="2010" y="8958"/>
                    <a:pt x="4479" y="8958"/>
                  </a:cubicBezTo>
                  <a:cubicBezTo>
                    <a:pt x="6948" y="8958"/>
                    <a:pt x="8958" y="6948"/>
                    <a:pt x="8958" y="4479"/>
                  </a:cubicBezTo>
                  <a:cubicBezTo>
                    <a:pt x="8958" y="2010"/>
                    <a:pt x="6948" y="0"/>
                    <a:pt x="4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1"/>
            <p:cNvSpPr/>
            <p:nvPr/>
          </p:nvSpPr>
          <p:spPr>
            <a:xfrm>
              <a:off x="2335713" y="3102082"/>
              <a:ext cx="117382" cy="12579"/>
            </a:xfrm>
            <a:custGeom>
              <a:avLst/>
              <a:gdLst/>
              <a:ahLst/>
              <a:cxnLst/>
              <a:rect l="l" t="t" r="r" b="b"/>
              <a:pathLst>
                <a:path w="4470" h="479" extrusionOk="0">
                  <a:moveTo>
                    <a:pt x="0" y="0"/>
                  </a:moveTo>
                  <a:lnTo>
                    <a:pt x="0" y="479"/>
                  </a:lnTo>
                  <a:lnTo>
                    <a:pt x="4460" y="479"/>
                  </a:lnTo>
                  <a:cubicBezTo>
                    <a:pt x="4460" y="402"/>
                    <a:pt x="4470" y="326"/>
                    <a:pt x="4470" y="240"/>
                  </a:cubicBezTo>
                  <a:cubicBezTo>
                    <a:pt x="4470" y="153"/>
                    <a:pt x="4460" y="87"/>
                    <a:pt x="4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1"/>
            <p:cNvSpPr/>
            <p:nvPr/>
          </p:nvSpPr>
          <p:spPr>
            <a:xfrm>
              <a:off x="2249003" y="3021910"/>
              <a:ext cx="173185" cy="173421"/>
            </a:xfrm>
            <a:custGeom>
              <a:avLst/>
              <a:gdLst/>
              <a:ahLst/>
              <a:cxnLst/>
              <a:rect l="l" t="t" r="r" b="b"/>
              <a:pathLst>
                <a:path w="6595" h="6604" extrusionOk="0">
                  <a:moveTo>
                    <a:pt x="3302" y="0"/>
                  </a:moveTo>
                  <a:cubicBezTo>
                    <a:pt x="1484" y="0"/>
                    <a:pt x="0" y="1484"/>
                    <a:pt x="0" y="3302"/>
                  </a:cubicBezTo>
                  <a:cubicBezTo>
                    <a:pt x="0" y="5121"/>
                    <a:pt x="1484" y="6604"/>
                    <a:pt x="3302" y="6604"/>
                  </a:cubicBezTo>
                  <a:cubicBezTo>
                    <a:pt x="5121" y="6604"/>
                    <a:pt x="6594" y="5121"/>
                    <a:pt x="6594" y="3302"/>
                  </a:cubicBezTo>
                  <a:cubicBezTo>
                    <a:pt x="6594" y="1484"/>
                    <a:pt x="5121" y="0"/>
                    <a:pt x="3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1"/>
            <p:cNvSpPr/>
            <p:nvPr/>
          </p:nvSpPr>
          <p:spPr>
            <a:xfrm>
              <a:off x="2335713" y="3102082"/>
              <a:ext cx="86711" cy="12579"/>
            </a:xfrm>
            <a:custGeom>
              <a:avLst/>
              <a:gdLst/>
              <a:ahLst/>
              <a:cxnLst/>
              <a:rect l="l" t="t" r="r" b="b"/>
              <a:pathLst>
                <a:path w="3302" h="479" extrusionOk="0">
                  <a:moveTo>
                    <a:pt x="0" y="0"/>
                  </a:moveTo>
                  <a:lnTo>
                    <a:pt x="0" y="479"/>
                  </a:lnTo>
                  <a:lnTo>
                    <a:pt x="3283" y="479"/>
                  </a:lnTo>
                  <a:cubicBezTo>
                    <a:pt x="3283" y="402"/>
                    <a:pt x="3302" y="326"/>
                    <a:pt x="3302" y="240"/>
                  </a:cubicBezTo>
                  <a:cubicBezTo>
                    <a:pt x="3302" y="153"/>
                    <a:pt x="3292" y="87"/>
                    <a:pt x="3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1"/>
            <p:cNvSpPr/>
            <p:nvPr/>
          </p:nvSpPr>
          <p:spPr>
            <a:xfrm>
              <a:off x="2286187" y="3059094"/>
              <a:ext cx="99053" cy="99053"/>
            </a:xfrm>
            <a:custGeom>
              <a:avLst/>
              <a:gdLst/>
              <a:ahLst/>
              <a:cxnLst/>
              <a:rect l="l" t="t" r="r" b="b"/>
              <a:pathLst>
                <a:path w="3772" h="3772" extrusionOk="0">
                  <a:moveTo>
                    <a:pt x="1886" y="1"/>
                  </a:moveTo>
                  <a:cubicBezTo>
                    <a:pt x="843" y="1"/>
                    <a:pt x="1" y="843"/>
                    <a:pt x="1" y="1886"/>
                  </a:cubicBezTo>
                  <a:cubicBezTo>
                    <a:pt x="1" y="2929"/>
                    <a:pt x="843" y="3772"/>
                    <a:pt x="1886" y="3772"/>
                  </a:cubicBezTo>
                  <a:cubicBezTo>
                    <a:pt x="2929" y="3772"/>
                    <a:pt x="3772" y="2929"/>
                    <a:pt x="3772" y="1886"/>
                  </a:cubicBezTo>
                  <a:cubicBezTo>
                    <a:pt x="3772" y="843"/>
                    <a:pt x="2929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1"/>
            <p:cNvSpPr/>
            <p:nvPr/>
          </p:nvSpPr>
          <p:spPr>
            <a:xfrm>
              <a:off x="2335713" y="3102318"/>
              <a:ext cx="49526" cy="12342"/>
            </a:xfrm>
            <a:custGeom>
              <a:avLst/>
              <a:gdLst/>
              <a:ahLst/>
              <a:cxnLst/>
              <a:rect l="l" t="t" r="r" b="b"/>
              <a:pathLst>
                <a:path w="1886" h="470" extrusionOk="0">
                  <a:moveTo>
                    <a:pt x="0" y="1"/>
                  </a:moveTo>
                  <a:lnTo>
                    <a:pt x="0" y="470"/>
                  </a:lnTo>
                  <a:lnTo>
                    <a:pt x="1866" y="470"/>
                  </a:lnTo>
                  <a:cubicBezTo>
                    <a:pt x="1886" y="317"/>
                    <a:pt x="1886" y="154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1"/>
            <p:cNvSpPr/>
            <p:nvPr/>
          </p:nvSpPr>
          <p:spPr>
            <a:xfrm>
              <a:off x="2317095" y="3090002"/>
              <a:ext cx="37237" cy="37237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709" y="1"/>
                  </a:moveTo>
                  <a:cubicBezTo>
                    <a:pt x="317" y="1"/>
                    <a:pt x="1" y="317"/>
                    <a:pt x="1" y="709"/>
                  </a:cubicBezTo>
                  <a:cubicBezTo>
                    <a:pt x="1" y="1102"/>
                    <a:pt x="317" y="1417"/>
                    <a:pt x="709" y="1417"/>
                  </a:cubicBezTo>
                  <a:cubicBezTo>
                    <a:pt x="1102" y="1417"/>
                    <a:pt x="1417" y="1102"/>
                    <a:pt x="1417" y="709"/>
                  </a:cubicBezTo>
                  <a:cubicBezTo>
                    <a:pt x="1417" y="317"/>
                    <a:pt x="1102" y="1"/>
                    <a:pt x="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1"/>
            <p:cNvSpPr/>
            <p:nvPr/>
          </p:nvSpPr>
          <p:spPr>
            <a:xfrm>
              <a:off x="2335713" y="3102318"/>
              <a:ext cx="18855" cy="12342"/>
            </a:xfrm>
            <a:custGeom>
              <a:avLst/>
              <a:gdLst/>
              <a:ahLst/>
              <a:cxnLst/>
              <a:rect l="l" t="t" r="r" b="b"/>
              <a:pathLst>
                <a:path w="718" h="470" extrusionOk="0">
                  <a:moveTo>
                    <a:pt x="0" y="1"/>
                  </a:moveTo>
                  <a:lnTo>
                    <a:pt x="0" y="470"/>
                  </a:lnTo>
                  <a:lnTo>
                    <a:pt x="661" y="470"/>
                  </a:lnTo>
                  <a:cubicBezTo>
                    <a:pt x="718" y="317"/>
                    <a:pt x="718" y="154"/>
                    <a:pt x="66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1"/>
            <p:cNvSpPr/>
            <p:nvPr/>
          </p:nvSpPr>
          <p:spPr>
            <a:xfrm>
              <a:off x="2355566" y="2901954"/>
              <a:ext cx="188704" cy="185080"/>
            </a:xfrm>
            <a:custGeom>
              <a:avLst/>
              <a:gdLst/>
              <a:ahLst/>
              <a:cxnLst/>
              <a:rect l="l" t="t" r="r" b="b"/>
              <a:pathLst>
                <a:path w="7186" h="7048" extrusionOk="0">
                  <a:moveTo>
                    <a:pt x="6868" y="0"/>
                  </a:moveTo>
                  <a:cubicBezTo>
                    <a:pt x="6825" y="0"/>
                    <a:pt x="6780" y="13"/>
                    <a:pt x="6738" y="42"/>
                  </a:cubicBezTo>
                  <a:lnTo>
                    <a:pt x="134" y="6645"/>
                  </a:lnTo>
                  <a:cubicBezTo>
                    <a:pt x="0" y="6789"/>
                    <a:pt x="96" y="7038"/>
                    <a:pt x="306" y="7047"/>
                  </a:cubicBezTo>
                  <a:cubicBezTo>
                    <a:pt x="364" y="7047"/>
                    <a:pt x="421" y="7018"/>
                    <a:pt x="469" y="6980"/>
                  </a:cubicBezTo>
                  <a:lnTo>
                    <a:pt x="7063" y="377"/>
                  </a:lnTo>
                  <a:cubicBezTo>
                    <a:pt x="7186" y="201"/>
                    <a:pt x="7039" y="0"/>
                    <a:pt x="6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1"/>
            <p:cNvSpPr/>
            <p:nvPr/>
          </p:nvSpPr>
          <p:spPr>
            <a:xfrm>
              <a:off x="2326496" y="3073169"/>
              <a:ext cx="44668" cy="41570"/>
            </a:xfrm>
            <a:custGeom>
              <a:avLst/>
              <a:gdLst/>
              <a:ahLst/>
              <a:cxnLst/>
              <a:rect l="l" t="t" r="r" b="b"/>
              <a:pathLst>
                <a:path w="1701" h="1583" extrusionOk="0">
                  <a:moveTo>
                    <a:pt x="1366" y="1"/>
                  </a:moveTo>
                  <a:lnTo>
                    <a:pt x="188" y="1178"/>
                  </a:lnTo>
                  <a:cubicBezTo>
                    <a:pt x="0" y="1306"/>
                    <a:pt x="215" y="1582"/>
                    <a:pt x="390" y="1582"/>
                  </a:cubicBezTo>
                  <a:cubicBezTo>
                    <a:pt x="437" y="1582"/>
                    <a:pt x="481" y="1562"/>
                    <a:pt x="514" y="1513"/>
                  </a:cubicBezTo>
                  <a:lnTo>
                    <a:pt x="1701" y="336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6" name="Google Shape;2426;p61"/>
          <p:cNvGrpSpPr/>
          <p:nvPr/>
        </p:nvGrpSpPr>
        <p:grpSpPr>
          <a:xfrm>
            <a:off x="2354300" y="1808125"/>
            <a:ext cx="6281892" cy="1439550"/>
            <a:chOff x="2354300" y="1808125"/>
            <a:chExt cx="6281892" cy="1439550"/>
          </a:xfrm>
        </p:grpSpPr>
        <p:sp>
          <p:nvSpPr>
            <p:cNvPr id="2427" name="Google Shape;2427;p61"/>
            <p:cNvSpPr/>
            <p:nvPr/>
          </p:nvSpPr>
          <p:spPr>
            <a:xfrm>
              <a:off x="2354300" y="1808125"/>
              <a:ext cx="1353300" cy="1353300"/>
            </a:xfrm>
            <a:prstGeom prst="blockArc">
              <a:avLst>
                <a:gd name="adj1" fmla="val 10800000"/>
                <a:gd name="adj2" fmla="val 25425"/>
                <a:gd name="adj3" fmla="val 90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1"/>
            <p:cNvSpPr/>
            <p:nvPr/>
          </p:nvSpPr>
          <p:spPr>
            <a:xfrm rot="10800000">
              <a:off x="3587898" y="1894375"/>
              <a:ext cx="1353300" cy="1353300"/>
            </a:xfrm>
            <a:prstGeom prst="blockArc">
              <a:avLst>
                <a:gd name="adj1" fmla="val 10800000"/>
                <a:gd name="adj2" fmla="val 25425"/>
                <a:gd name="adj3" fmla="val 90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1"/>
            <p:cNvSpPr/>
            <p:nvPr/>
          </p:nvSpPr>
          <p:spPr>
            <a:xfrm rot="10800000" flipH="1">
              <a:off x="6050570" y="1894375"/>
              <a:ext cx="1353300" cy="1353300"/>
            </a:xfrm>
            <a:prstGeom prst="blockArc">
              <a:avLst>
                <a:gd name="adj1" fmla="val 10800000"/>
                <a:gd name="adj2" fmla="val 25425"/>
                <a:gd name="adj3" fmla="val 90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1"/>
            <p:cNvSpPr/>
            <p:nvPr/>
          </p:nvSpPr>
          <p:spPr>
            <a:xfrm>
              <a:off x="4818353" y="1813989"/>
              <a:ext cx="1353300" cy="1353300"/>
            </a:xfrm>
            <a:prstGeom prst="blockArc">
              <a:avLst>
                <a:gd name="adj1" fmla="val 10800000"/>
                <a:gd name="adj2" fmla="val 25425"/>
                <a:gd name="adj3" fmla="val 90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1"/>
            <p:cNvSpPr/>
            <p:nvPr/>
          </p:nvSpPr>
          <p:spPr>
            <a:xfrm>
              <a:off x="7282892" y="1818022"/>
              <a:ext cx="1353300" cy="1353300"/>
            </a:xfrm>
            <a:prstGeom prst="blockArc">
              <a:avLst>
                <a:gd name="adj1" fmla="val 10800000"/>
                <a:gd name="adj2" fmla="val 25425"/>
                <a:gd name="adj3" fmla="val 90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8"/>
          <p:cNvSpPr txBox="1">
            <a:spLocks noGrp="1"/>
          </p:cNvSpPr>
          <p:nvPr>
            <p:ph type="title"/>
          </p:nvPr>
        </p:nvSpPr>
        <p:spPr>
          <a:xfrm>
            <a:off x="4815299" y="1598099"/>
            <a:ext cx="3998691" cy="1296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</a:t>
            </a:r>
            <a:r>
              <a:rPr lang="en-US" dirty="0"/>
              <a:t>Intellectual 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Merits</a:t>
            </a:r>
            <a:endParaRPr dirty="0"/>
          </a:p>
        </p:txBody>
      </p:sp>
      <p:grpSp>
        <p:nvGrpSpPr>
          <p:cNvPr id="1281" name="Google Shape;1281;p48"/>
          <p:cNvGrpSpPr/>
          <p:nvPr/>
        </p:nvGrpSpPr>
        <p:grpSpPr>
          <a:xfrm>
            <a:off x="675987" y="462075"/>
            <a:ext cx="4198517" cy="3959253"/>
            <a:chOff x="675987" y="462075"/>
            <a:chExt cx="4198517" cy="3959253"/>
          </a:xfrm>
        </p:grpSpPr>
        <p:sp>
          <p:nvSpPr>
            <p:cNvPr id="1282" name="Google Shape;1282;p48"/>
            <p:cNvSpPr/>
            <p:nvPr/>
          </p:nvSpPr>
          <p:spPr>
            <a:xfrm>
              <a:off x="1143446" y="585404"/>
              <a:ext cx="3605169" cy="1442901"/>
            </a:xfrm>
            <a:custGeom>
              <a:avLst/>
              <a:gdLst/>
              <a:ahLst/>
              <a:cxnLst/>
              <a:rect l="l" t="t" r="r" b="b"/>
              <a:pathLst>
                <a:path w="63171" h="25283" extrusionOk="0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527433" y="462075"/>
              <a:ext cx="336428" cy="331805"/>
            </a:xfrm>
            <a:custGeom>
              <a:avLst/>
              <a:gdLst/>
              <a:ahLst/>
              <a:cxnLst/>
              <a:rect l="l" t="t" r="r" b="b"/>
              <a:pathLst>
                <a:path w="5895" h="5814" extrusionOk="0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791137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0" y="5259"/>
                    <a:pt x="5259" y="4080"/>
                    <a:pt x="5259" y="2625"/>
                  </a:cubicBezTo>
                  <a:cubicBezTo>
                    <a:pt x="5259" y="1179"/>
                    <a:pt x="4080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58994" y="1041054"/>
              <a:ext cx="164419" cy="144444"/>
            </a:xfrm>
            <a:custGeom>
              <a:avLst/>
              <a:gdLst/>
              <a:ahLst/>
              <a:cxnLst/>
              <a:rect l="l" t="t" r="r" b="b"/>
              <a:pathLst>
                <a:path w="2881" h="2531" extrusionOk="0">
                  <a:moveTo>
                    <a:pt x="1446" y="1"/>
                  </a:moveTo>
                  <a:cubicBezTo>
                    <a:pt x="1285" y="1"/>
                    <a:pt x="1122" y="32"/>
                    <a:pt x="964" y="97"/>
                  </a:cubicBezTo>
                  <a:cubicBezTo>
                    <a:pt x="318" y="363"/>
                    <a:pt x="0" y="1102"/>
                    <a:pt x="267" y="1747"/>
                  </a:cubicBezTo>
                  <a:cubicBezTo>
                    <a:pt x="468" y="2235"/>
                    <a:pt x="939" y="2530"/>
                    <a:pt x="1440" y="2530"/>
                  </a:cubicBezTo>
                  <a:cubicBezTo>
                    <a:pt x="1602" y="2530"/>
                    <a:pt x="1767" y="2499"/>
                    <a:pt x="1928" y="2434"/>
                  </a:cubicBezTo>
                  <a:cubicBezTo>
                    <a:pt x="2573" y="2168"/>
                    <a:pt x="2881" y="1430"/>
                    <a:pt x="2614" y="784"/>
                  </a:cubicBezTo>
                  <a:cubicBezTo>
                    <a:pt x="2413" y="296"/>
                    <a:pt x="194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989900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1" y="5259"/>
                    <a:pt x="5259" y="4080"/>
                    <a:pt x="5259" y="2625"/>
                  </a:cubicBezTo>
                  <a:cubicBezTo>
                    <a:pt x="5259" y="1179"/>
                    <a:pt x="4081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058328" y="1041054"/>
              <a:ext cx="163905" cy="144444"/>
            </a:xfrm>
            <a:custGeom>
              <a:avLst/>
              <a:gdLst/>
              <a:ahLst/>
              <a:cxnLst/>
              <a:rect l="l" t="t" r="r" b="b"/>
              <a:pathLst>
                <a:path w="2872" h="2531" extrusionOk="0">
                  <a:moveTo>
                    <a:pt x="1436" y="1"/>
                  </a:moveTo>
                  <a:cubicBezTo>
                    <a:pt x="1275" y="1"/>
                    <a:pt x="1112" y="32"/>
                    <a:pt x="954" y="97"/>
                  </a:cubicBezTo>
                  <a:cubicBezTo>
                    <a:pt x="308" y="363"/>
                    <a:pt x="1" y="1102"/>
                    <a:pt x="267" y="1747"/>
                  </a:cubicBezTo>
                  <a:cubicBezTo>
                    <a:pt x="469" y="2235"/>
                    <a:pt x="939" y="2530"/>
                    <a:pt x="1436" y="2530"/>
                  </a:cubicBezTo>
                  <a:cubicBezTo>
                    <a:pt x="1597" y="2530"/>
                    <a:pt x="1760" y="2499"/>
                    <a:pt x="1918" y="2434"/>
                  </a:cubicBezTo>
                  <a:cubicBezTo>
                    <a:pt x="2564" y="2168"/>
                    <a:pt x="2871" y="1430"/>
                    <a:pt x="2605" y="784"/>
                  </a:cubicBezTo>
                  <a:cubicBezTo>
                    <a:pt x="2403" y="296"/>
                    <a:pt x="1933" y="1"/>
                    <a:pt x="1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763945" y="136304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841732" y="1440889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675987" y="1903014"/>
              <a:ext cx="547073" cy="517853"/>
            </a:xfrm>
            <a:custGeom>
              <a:avLst/>
              <a:gdLst/>
              <a:ahLst/>
              <a:cxnLst/>
              <a:rect l="l" t="t" r="r" b="b"/>
              <a:pathLst>
                <a:path w="9586" h="9074" extrusionOk="0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811758" y="2007738"/>
              <a:ext cx="267373" cy="122358"/>
            </a:xfrm>
            <a:custGeom>
              <a:avLst/>
              <a:gdLst/>
              <a:ahLst/>
              <a:cxnLst/>
              <a:rect l="l" t="t" r="r" b="b"/>
              <a:pathLst>
                <a:path w="4685" h="2144" fill="none" extrusionOk="0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061554" y="2014758"/>
              <a:ext cx="17578" cy="47425"/>
            </a:xfrm>
            <a:custGeom>
              <a:avLst/>
              <a:gdLst/>
              <a:ahLst/>
              <a:cxnLst/>
              <a:rect l="l" t="t" r="r" b="b"/>
              <a:pathLst>
                <a:path w="308" h="831" fill="none" extrusionOk="0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822829" y="2199038"/>
              <a:ext cx="48624" cy="96620"/>
            </a:xfrm>
            <a:custGeom>
              <a:avLst/>
              <a:gdLst/>
              <a:ahLst/>
              <a:cxnLst/>
              <a:rect l="l" t="t" r="r" b="b"/>
              <a:pathLst>
                <a:path w="85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90686" y="2170389"/>
              <a:ext cx="48624" cy="125269"/>
            </a:xfrm>
            <a:custGeom>
              <a:avLst/>
              <a:gdLst/>
              <a:ahLst/>
              <a:cxnLst/>
              <a:rect l="l" t="t" r="r" b="b"/>
              <a:pathLst>
                <a:path w="852" h="2195" extrusionOk="0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960312" y="2140541"/>
              <a:ext cx="48624" cy="154546"/>
            </a:xfrm>
            <a:custGeom>
              <a:avLst/>
              <a:gdLst/>
              <a:ahLst/>
              <a:cxnLst/>
              <a:rect l="l" t="t" r="r" b="b"/>
              <a:pathLst>
                <a:path w="852" h="2708" extrusionOk="0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030565" y="2114802"/>
              <a:ext cx="48567" cy="180284"/>
            </a:xfrm>
            <a:custGeom>
              <a:avLst/>
              <a:gdLst/>
              <a:ahLst/>
              <a:cxnLst/>
              <a:rect l="l" t="t" r="r" b="b"/>
              <a:pathLst>
                <a:path w="851" h="3159" extrusionOk="0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4541008" y="3952004"/>
              <a:ext cx="222592" cy="249162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537794" y="4101391"/>
              <a:ext cx="316645" cy="293367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4538578" y="4164877"/>
              <a:ext cx="335926" cy="256451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4232436" y="3141268"/>
              <a:ext cx="527951" cy="983559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4502446" y="3909367"/>
              <a:ext cx="273224" cy="2266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686851" y="4033125"/>
              <a:ext cx="205036" cy="262800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456265" y="4193798"/>
              <a:ext cx="370490" cy="181679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440198" y="4221936"/>
              <a:ext cx="378563" cy="164828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685284" y="2935606"/>
              <a:ext cx="816380" cy="1266345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670784" y="4015490"/>
              <a:ext cx="264446" cy="195317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796971" y="2452644"/>
              <a:ext cx="456471" cy="382325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126391" y="2510017"/>
              <a:ext cx="271656" cy="274556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83833" y="2473571"/>
              <a:ext cx="429117" cy="52473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4213939" y="2425369"/>
              <a:ext cx="171255" cy="107142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265886" y="2102376"/>
              <a:ext cx="633996" cy="626001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449054" y="2281546"/>
              <a:ext cx="266797" cy="267659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825109" y="2598113"/>
              <a:ext cx="490957" cy="337023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172164" y="2546540"/>
              <a:ext cx="271656" cy="277456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272644" y="2696163"/>
              <a:ext cx="110120" cy="106907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4172164" y="2605323"/>
              <a:ext cx="56353" cy="67561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652365" y="2510017"/>
              <a:ext cx="287724" cy="190222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4406826" y="2128632"/>
              <a:ext cx="216165" cy="191006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4224442" y="2278333"/>
              <a:ext cx="149466" cy="231449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228439" y="2334608"/>
              <a:ext cx="49064" cy="10447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122394" y="2083016"/>
              <a:ext cx="289997" cy="295875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107111" y="2237342"/>
              <a:ext cx="33781" cy="4906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170596" y="2053938"/>
              <a:ext cx="288508" cy="297599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4182666" y="2076119"/>
              <a:ext cx="151896" cy="177368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4257595" y="2222842"/>
              <a:ext cx="86607" cy="74380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4116751" y="2039831"/>
              <a:ext cx="195317" cy="107534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967078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13233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986359" y="2843983"/>
              <a:ext cx="597080" cy="597080"/>
            </a:xfrm>
            <a:custGeom>
              <a:avLst/>
              <a:gdLst/>
              <a:ahLst/>
              <a:cxnLst/>
              <a:rect l="l" t="t" r="r" b="b"/>
              <a:pathLst>
                <a:path w="7618" h="7618" extrusionOk="0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943016" y="2840299"/>
              <a:ext cx="531164" cy="533281"/>
            </a:xfrm>
            <a:custGeom>
              <a:avLst/>
              <a:gdLst/>
              <a:ahLst/>
              <a:cxnLst/>
              <a:rect l="l" t="t" r="r" b="b"/>
              <a:pathLst>
                <a:path w="6777" h="6804" extrusionOk="0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192883" y="2935606"/>
              <a:ext cx="184030" cy="413833"/>
            </a:xfrm>
            <a:custGeom>
              <a:avLst/>
              <a:gdLst/>
              <a:ahLst/>
              <a:cxnLst/>
              <a:rect l="l" t="t" r="r" b="b"/>
              <a:pathLst>
                <a:path w="2348" h="5280" extrusionOk="0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794334" y="4178593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885957" y="4178593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449961" y="417859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794334" y="3953572"/>
              <a:ext cx="884725" cy="112550"/>
            </a:xfrm>
            <a:custGeom>
              <a:avLst/>
              <a:gdLst/>
              <a:ahLst/>
              <a:cxnLst/>
              <a:rect l="l" t="t" r="r" b="b"/>
              <a:pathLst>
                <a:path w="1128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885957" y="3953572"/>
              <a:ext cx="168825" cy="112550"/>
            </a:xfrm>
            <a:custGeom>
              <a:avLst/>
              <a:gdLst/>
              <a:ahLst/>
              <a:cxnLst/>
              <a:rect l="l" t="t" r="r" b="b"/>
              <a:pathLst>
                <a:path w="2154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1449961" y="395357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94334" y="3617724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885957" y="3617724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449961" y="361772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900379" y="4290281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991218" y="4290281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555222" y="4290281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900379" y="3841884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991218" y="3841884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555222" y="384188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900379" y="3505253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991218" y="3505253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1555222" y="350525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900379" y="3729412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991218" y="3729412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555222" y="372941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900379" y="4066043"/>
              <a:ext cx="883941" cy="112628"/>
            </a:xfrm>
            <a:custGeom>
              <a:avLst/>
              <a:gdLst/>
              <a:ahLst/>
              <a:cxnLst/>
              <a:rect l="l" t="t" r="r" b="b"/>
              <a:pathLst>
                <a:path w="11278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991218" y="4066043"/>
              <a:ext cx="168747" cy="112628"/>
            </a:xfrm>
            <a:custGeom>
              <a:avLst/>
              <a:gdLst/>
              <a:ahLst/>
              <a:cxnLst/>
              <a:rect l="l" t="t" r="r" b="b"/>
              <a:pathLst>
                <a:path w="2153" h="1437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555222" y="4066043"/>
              <a:ext cx="123836" cy="112628"/>
            </a:xfrm>
            <a:custGeom>
              <a:avLst/>
              <a:gdLst/>
              <a:ahLst/>
              <a:cxnLst/>
              <a:rect l="l" t="t" r="r" b="b"/>
              <a:pathLst>
                <a:path w="1580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900379" y="4290281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900379" y="417859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00379" y="406604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900379" y="3953572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900379" y="3841884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900379" y="3729412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900379" y="3617724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824039" y="3748693"/>
              <a:ext cx="151974" cy="151974"/>
            </a:xfrm>
            <a:custGeom>
              <a:avLst/>
              <a:gdLst/>
              <a:ahLst/>
              <a:cxnLst/>
              <a:rect l="l" t="t" r="r" b="b"/>
              <a:pathLst>
                <a:path w="1939" h="1939" extrusionOk="0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1553654" y="3064145"/>
              <a:ext cx="207387" cy="206525"/>
            </a:xfrm>
            <a:custGeom>
              <a:avLst/>
              <a:gdLst/>
              <a:ahLst/>
              <a:cxnLst/>
              <a:rect l="l" t="t" r="r" b="b"/>
              <a:pathLst>
                <a:path w="2646" h="2635" extrusionOk="0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1998759" y="4254070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1997976" y="4355334"/>
              <a:ext cx="339139" cy="49064"/>
            </a:xfrm>
            <a:custGeom>
              <a:avLst/>
              <a:gdLst/>
              <a:ahLst/>
              <a:cxnLst/>
              <a:rect l="l" t="t" r="r" b="b"/>
              <a:pathLst>
                <a:path w="4327" h="626" extrusionOk="0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021254" y="4086186"/>
              <a:ext cx="139120" cy="167963"/>
            </a:xfrm>
            <a:custGeom>
              <a:avLst/>
              <a:gdLst/>
              <a:ahLst/>
              <a:cxnLst/>
              <a:rect l="l" t="t" r="r" b="b"/>
              <a:pathLst>
                <a:path w="1775" h="2143" extrusionOk="0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366741" y="4258068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365957" y="4359331"/>
              <a:ext cx="339139" cy="48281"/>
            </a:xfrm>
            <a:custGeom>
              <a:avLst/>
              <a:gdLst/>
              <a:ahLst/>
              <a:cxnLst/>
              <a:rect l="l" t="t" r="r" b="b"/>
              <a:pathLst>
                <a:path w="4327" h="616" extrusionOk="0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2387668" y="4090183"/>
              <a:ext cx="122974" cy="167963"/>
            </a:xfrm>
            <a:custGeom>
              <a:avLst/>
              <a:gdLst/>
              <a:ahLst/>
              <a:cxnLst/>
              <a:rect l="l" t="t" r="r" b="b"/>
              <a:pathLst>
                <a:path w="1569" h="2143" extrusionOk="0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2005970" y="2826269"/>
              <a:ext cx="553737" cy="1378895"/>
            </a:xfrm>
            <a:custGeom>
              <a:avLst/>
              <a:gdLst/>
              <a:ahLst/>
              <a:cxnLst/>
              <a:rect l="l" t="t" r="r" b="b"/>
              <a:pathLst>
                <a:path w="7065" h="17593" extrusionOk="0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2457580" y="2297614"/>
              <a:ext cx="146252" cy="306221"/>
            </a:xfrm>
            <a:custGeom>
              <a:avLst/>
              <a:gdLst/>
              <a:ahLst/>
              <a:cxnLst/>
              <a:rect l="l" t="t" r="r" b="b"/>
              <a:pathLst>
                <a:path w="1866" h="3907" extrusionOk="0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75099" y="2245414"/>
              <a:ext cx="462035" cy="649279"/>
            </a:xfrm>
            <a:custGeom>
              <a:avLst/>
              <a:gdLst/>
              <a:ahLst/>
              <a:cxnLst/>
              <a:rect l="l" t="t" r="r" b="b"/>
              <a:pathLst>
                <a:path w="5895" h="8284" extrusionOk="0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2520988" y="2429366"/>
              <a:ext cx="10581" cy="148760"/>
            </a:xfrm>
            <a:custGeom>
              <a:avLst/>
              <a:gdLst/>
              <a:ahLst/>
              <a:cxnLst/>
              <a:rect l="l" t="t" r="r" b="b"/>
              <a:pathLst>
                <a:path w="135" h="1898" fill="none" extrusionOk="0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215708" y="2244474"/>
              <a:ext cx="205741" cy="109493"/>
            </a:xfrm>
            <a:custGeom>
              <a:avLst/>
              <a:gdLst/>
              <a:ahLst/>
              <a:cxnLst/>
              <a:rect l="l" t="t" r="r" b="b"/>
              <a:pathLst>
                <a:path w="2625" h="1397" extrusionOk="0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317755" y="2523341"/>
              <a:ext cx="413833" cy="407563"/>
            </a:xfrm>
            <a:custGeom>
              <a:avLst/>
              <a:gdLst/>
              <a:ahLst/>
              <a:cxnLst/>
              <a:rect l="l" t="t" r="r" b="b"/>
              <a:pathLst>
                <a:path w="5280" h="5200" extrusionOk="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325750" y="2534627"/>
              <a:ext cx="411482" cy="399412"/>
            </a:xfrm>
            <a:custGeom>
              <a:avLst/>
              <a:gdLst/>
              <a:ahLst/>
              <a:cxnLst/>
              <a:rect l="l" t="t" r="r" b="b"/>
              <a:pathLst>
                <a:path w="5250" h="5096" extrusionOk="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332177" y="2538624"/>
              <a:ext cx="414695" cy="407563"/>
            </a:xfrm>
            <a:custGeom>
              <a:avLst/>
              <a:gdLst/>
              <a:ahLst/>
              <a:cxnLst/>
              <a:rect l="l" t="t" r="r" b="b"/>
              <a:pathLst>
                <a:path w="5291" h="5200" extrusionOk="0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636751" y="2667085"/>
              <a:ext cx="116391" cy="148839"/>
            </a:xfrm>
            <a:custGeom>
              <a:avLst/>
              <a:gdLst/>
              <a:ahLst/>
              <a:cxnLst/>
              <a:rect l="l" t="t" r="r" b="b"/>
              <a:pathLst>
                <a:path w="1485" h="1899" extrusionOk="0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1778597" y="2317678"/>
              <a:ext cx="402625" cy="375507"/>
            </a:xfrm>
            <a:custGeom>
              <a:avLst/>
              <a:gdLst/>
              <a:ahLst/>
              <a:cxnLst/>
              <a:rect l="l" t="t" r="r" b="b"/>
              <a:pathLst>
                <a:path w="5137" h="4791" extrusionOk="0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933706" y="2275119"/>
              <a:ext cx="264367" cy="311786"/>
            </a:xfrm>
            <a:custGeom>
              <a:avLst/>
              <a:gdLst/>
              <a:ahLst/>
              <a:cxnLst/>
              <a:rect l="l" t="t" r="r" b="b"/>
              <a:pathLst>
                <a:path w="3373" h="3978" extrusionOk="0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092734" y="2478430"/>
              <a:ext cx="92485" cy="68345"/>
            </a:xfrm>
            <a:custGeom>
              <a:avLst/>
              <a:gdLst/>
              <a:ahLst/>
              <a:cxnLst/>
              <a:rect l="l" t="t" r="r" b="b"/>
              <a:pathLst>
                <a:path w="1180" h="872" fill="none" extrusionOk="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160295" y="2600151"/>
              <a:ext cx="163104" cy="162790"/>
            </a:xfrm>
            <a:custGeom>
              <a:avLst/>
              <a:gdLst/>
              <a:ahLst/>
              <a:cxnLst/>
              <a:rect l="l" t="t" r="r" b="b"/>
              <a:pathLst>
                <a:path w="2081" h="2077" extrusionOk="0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2240632" y="2586826"/>
              <a:ext cx="131831" cy="46713"/>
            </a:xfrm>
            <a:custGeom>
              <a:avLst/>
              <a:gdLst/>
              <a:ahLst/>
              <a:cxnLst/>
              <a:rect l="l" t="t" r="r" b="b"/>
              <a:pathLst>
                <a:path w="1682" h="596" extrusionOk="0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836440" y="2553908"/>
              <a:ext cx="413049" cy="205819"/>
            </a:xfrm>
            <a:custGeom>
              <a:avLst/>
              <a:gdLst/>
              <a:ahLst/>
              <a:cxnLst/>
              <a:rect l="l" t="t" r="r" b="b"/>
              <a:pathLst>
                <a:path w="5270" h="2626" extrusionOk="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911212" y="2564332"/>
              <a:ext cx="77986" cy="32213"/>
            </a:xfrm>
            <a:custGeom>
              <a:avLst/>
              <a:gdLst/>
              <a:ahLst/>
              <a:cxnLst/>
              <a:rect l="l" t="t" r="r" b="b"/>
              <a:pathLst>
                <a:path w="995" h="411" fill="none" extrusionOk="0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2264694" y="2076668"/>
              <a:ext cx="132693" cy="217811"/>
            </a:xfrm>
            <a:custGeom>
              <a:avLst/>
              <a:gdLst/>
              <a:ahLst/>
              <a:cxnLst/>
              <a:rect l="l" t="t" r="r" b="b"/>
              <a:pathLst>
                <a:path w="1693" h="2779" extrusionOk="0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317755" y="2138508"/>
              <a:ext cx="79632" cy="75634"/>
            </a:xfrm>
            <a:custGeom>
              <a:avLst/>
              <a:gdLst/>
              <a:ahLst/>
              <a:cxnLst/>
              <a:rect l="l" t="t" r="r" b="b"/>
              <a:pathLst>
                <a:path w="1016" h="965" extrusionOk="0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51134" y="1862541"/>
              <a:ext cx="247438" cy="306456"/>
            </a:xfrm>
            <a:custGeom>
              <a:avLst/>
              <a:gdLst/>
              <a:ahLst/>
              <a:cxnLst/>
              <a:rect l="l" t="t" r="r" b="b"/>
              <a:pathLst>
                <a:path w="3157" h="3910" extrusionOk="0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149009" y="1837225"/>
              <a:ext cx="323072" cy="238738"/>
            </a:xfrm>
            <a:custGeom>
              <a:avLst/>
              <a:gdLst/>
              <a:ahLst/>
              <a:cxnLst/>
              <a:rect l="l" t="t" r="r" b="b"/>
              <a:pathLst>
                <a:path w="4122" h="3046" extrusionOk="0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2215708" y="2004717"/>
              <a:ext cx="102675" cy="86372"/>
            </a:xfrm>
            <a:custGeom>
              <a:avLst/>
              <a:gdLst/>
              <a:ahLst/>
              <a:cxnLst/>
              <a:rect l="l" t="t" r="r" b="b"/>
              <a:pathLst>
                <a:path w="1310" h="1102" extrusionOk="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592883" y="1806507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670670" y="1884351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Intellectual Merits: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4" name="Google Shape;1134;p45"/>
          <p:cNvSpPr txBox="1">
            <a:spLocks noGrp="1"/>
          </p:cNvSpPr>
          <p:nvPr>
            <p:ph type="subTitle" idx="1"/>
          </p:nvPr>
        </p:nvSpPr>
        <p:spPr>
          <a:xfrm>
            <a:off x="457200" y="2234149"/>
            <a:ext cx="3677400" cy="1175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project takes advantage of the open-sesame model developed by </a:t>
            </a:r>
            <a:r>
              <a:rPr lang="en-US" dirty="0" err="1"/>
              <a:t>swabhs</a:t>
            </a:r>
            <a:r>
              <a:rPr lang="en-US" dirty="0"/>
              <a:t> on </a:t>
            </a:r>
            <a:r>
              <a:rPr lang="en-US" dirty="0" err="1"/>
              <a:t>github</a:t>
            </a:r>
            <a:r>
              <a:rPr lang="en-US" dirty="0"/>
              <a:t>. The link to which is follows: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https://github.com/swabhs/open-sesame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35" name="Google Shape;1135;p45"/>
          <p:cNvGrpSpPr/>
          <p:nvPr/>
        </p:nvGrpSpPr>
        <p:grpSpPr>
          <a:xfrm>
            <a:off x="6027614" y="1272692"/>
            <a:ext cx="2378082" cy="3178713"/>
            <a:chOff x="5593226" y="692187"/>
            <a:chExt cx="2812302" cy="3759121"/>
          </a:xfrm>
        </p:grpSpPr>
        <p:sp>
          <p:nvSpPr>
            <p:cNvPr id="1136" name="Google Shape;1136;p45"/>
            <p:cNvSpPr/>
            <p:nvPr/>
          </p:nvSpPr>
          <p:spPr>
            <a:xfrm flipH="1">
              <a:off x="7513168" y="3381251"/>
              <a:ext cx="892359" cy="818567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 flipH="1">
              <a:off x="7633350" y="3477901"/>
              <a:ext cx="562657" cy="701385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 flipH="1">
              <a:off x="6761819" y="3368732"/>
              <a:ext cx="885949" cy="876256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 flipH="1">
              <a:off x="6910543" y="3460474"/>
              <a:ext cx="524699" cy="762981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 flipH="1">
              <a:off x="7277004" y="4116590"/>
              <a:ext cx="462104" cy="33471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 flipH="1">
              <a:off x="7283213" y="4116590"/>
              <a:ext cx="449785" cy="70910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 flipH="1">
              <a:off x="6155886" y="4116590"/>
              <a:ext cx="141716" cy="215634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 flipH="1">
              <a:off x="6827313" y="4141228"/>
              <a:ext cx="138711" cy="186889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 flipH="1">
              <a:off x="5593226" y="1203679"/>
              <a:ext cx="217732" cy="215734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 flipH="1">
              <a:off x="6167107" y="1172931"/>
              <a:ext cx="679835" cy="99183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 flipH="1">
              <a:off x="6445429" y="988045"/>
              <a:ext cx="159242" cy="276328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 flipH="1">
              <a:off x="6504920" y="760192"/>
              <a:ext cx="145922" cy="20251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 flipH="1">
              <a:off x="6337565" y="778621"/>
              <a:ext cx="251683" cy="339826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 flipH="1">
              <a:off x="6248229" y="692187"/>
              <a:ext cx="358446" cy="162652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 flipH="1">
              <a:off x="6504920" y="1153401"/>
              <a:ext cx="114074" cy="146827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 flipH="1">
              <a:off x="6414581" y="1154403"/>
              <a:ext cx="90438" cy="141619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 flipH="1">
              <a:off x="6645636" y="2172980"/>
              <a:ext cx="192092" cy="253693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 flipH="1">
              <a:off x="5725631" y="1293618"/>
              <a:ext cx="620946" cy="684459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 flipH="1">
              <a:off x="5916622" y="4317801"/>
              <a:ext cx="412829" cy="125294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 flipH="1">
              <a:off x="6820103" y="4293764"/>
              <a:ext cx="203410" cy="149331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 flipH="1">
              <a:off x="6611683" y="2281748"/>
              <a:ext cx="131600" cy="173669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 flipH="1">
              <a:off x="6188739" y="2164667"/>
              <a:ext cx="539121" cy="39161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 flipH="1">
              <a:off x="6384836" y="2452212"/>
              <a:ext cx="75014" cy="52992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 flipH="1">
              <a:off x="6128143" y="1448057"/>
              <a:ext cx="50377" cy="275226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 flipH="1">
              <a:off x="6742082" y="1517866"/>
              <a:ext cx="35053" cy="247583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81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60"/>
          <p:cNvSpPr txBox="1">
            <a:spLocks noGrp="1"/>
          </p:cNvSpPr>
          <p:nvPr>
            <p:ph type="title"/>
          </p:nvPr>
        </p:nvSpPr>
        <p:spPr>
          <a:xfrm>
            <a:off x="4815300" y="1973224"/>
            <a:ext cx="3871500" cy="1259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03 Broader Impacts</a:t>
            </a:r>
            <a:endParaRPr dirty="0"/>
          </a:p>
        </p:txBody>
      </p:sp>
      <p:grpSp>
        <p:nvGrpSpPr>
          <p:cNvPr id="2051" name="Google Shape;2051;p60"/>
          <p:cNvGrpSpPr/>
          <p:nvPr/>
        </p:nvGrpSpPr>
        <p:grpSpPr>
          <a:xfrm>
            <a:off x="481225" y="480644"/>
            <a:ext cx="4011828" cy="4055294"/>
            <a:chOff x="481225" y="480644"/>
            <a:chExt cx="4011828" cy="4055294"/>
          </a:xfrm>
        </p:grpSpPr>
        <p:sp>
          <p:nvSpPr>
            <p:cNvPr id="2052" name="Google Shape;2052;p60"/>
            <p:cNvSpPr/>
            <p:nvPr/>
          </p:nvSpPr>
          <p:spPr>
            <a:xfrm>
              <a:off x="875392" y="2335045"/>
              <a:ext cx="3406500" cy="1931622"/>
            </a:xfrm>
            <a:custGeom>
              <a:avLst/>
              <a:gdLst/>
              <a:ahLst/>
              <a:cxnLst/>
              <a:rect l="l" t="t" r="r" b="b"/>
              <a:pathLst>
                <a:path w="54005" h="30623" extrusionOk="0">
                  <a:moveTo>
                    <a:pt x="36757" y="0"/>
                  </a:moveTo>
                  <a:cubicBezTo>
                    <a:pt x="35536" y="0"/>
                    <a:pt x="34315" y="269"/>
                    <a:pt x="33384" y="807"/>
                  </a:cubicBezTo>
                  <a:lnTo>
                    <a:pt x="1898" y="18985"/>
                  </a:lnTo>
                  <a:cubicBezTo>
                    <a:pt x="37" y="20061"/>
                    <a:pt x="1" y="21814"/>
                    <a:pt x="1862" y="22890"/>
                  </a:cubicBezTo>
                  <a:lnTo>
                    <a:pt x="13912" y="29815"/>
                  </a:lnTo>
                  <a:cubicBezTo>
                    <a:pt x="14843" y="30353"/>
                    <a:pt x="16064" y="30622"/>
                    <a:pt x="17285" y="30622"/>
                  </a:cubicBezTo>
                  <a:cubicBezTo>
                    <a:pt x="18505" y="30622"/>
                    <a:pt x="19726" y="30353"/>
                    <a:pt x="20657" y="29815"/>
                  </a:cubicBezTo>
                  <a:lnTo>
                    <a:pt x="52143" y="11637"/>
                  </a:lnTo>
                  <a:cubicBezTo>
                    <a:pt x="54004" y="10561"/>
                    <a:pt x="54004" y="8820"/>
                    <a:pt x="52143" y="7745"/>
                  </a:cubicBezTo>
                  <a:lnTo>
                    <a:pt x="40129" y="807"/>
                  </a:lnTo>
                  <a:cubicBezTo>
                    <a:pt x="39198" y="269"/>
                    <a:pt x="37977" y="0"/>
                    <a:pt x="36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1766665" y="3784871"/>
              <a:ext cx="513135" cy="215725"/>
            </a:xfrm>
            <a:custGeom>
              <a:avLst/>
              <a:gdLst/>
              <a:ahLst/>
              <a:cxnLst/>
              <a:rect l="l" t="t" r="r" b="b"/>
              <a:pathLst>
                <a:path w="8135" h="3420" extrusionOk="0">
                  <a:moveTo>
                    <a:pt x="3688" y="1"/>
                  </a:moveTo>
                  <a:cubicBezTo>
                    <a:pt x="2336" y="1"/>
                    <a:pt x="1002" y="395"/>
                    <a:pt x="0" y="1186"/>
                  </a:cubicBezTo>
                  <a:lnTo>
                    <a:pt x="12" y="2431"/>
                  </a:lnTo>
                  <a:lnTo>
                    <a:pt x="665" y="2830"/>
                  </a:lnTo>
                  <a:cubicBezTo>
                    <a:pt x="1366" y="3238"/>
                    <a:pt x="2197" y="3420"/>
                    <a:pt x="3066" y="3420"/>
                  </a:cubicBezTo>
                  <a:cubicBezTo>
                    <a:pt x="4203" y="3420"/>
                    <a:pt x="5405" y="3109"/>
                    <a:pt x="6466" y="2588"/>
                  </a:cubicBezTo>
                  <a:lnTo>
                    <a:pt x="8134" y="1621"/>
                  </a:lnTo>
                  <a:cubicBezTo>
                    <a:pt x="7796" y="1379"/>
                    <a:pt x="7458" y="1149"/>
                    <a:pt x="7131" y="944"/>
                  </a:cubicBezTo>
                  <a:cubicBezTo>
                    <a:pt x="6121" y="316"/>
                    <a:pt x="4898" y="1"/>
                    <a:pt x="368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870787" y="3191001"/>
              <a:ext cx="157126" cy="315703"/>
            </a:xfrm>
            <a:custGeom>
              <a:avLst/>
              <a:gdLst/>
              <a:ahLst/>
              <a:cxnLst/>
              <a:rect l="l" t="t" r="r" b="b"/>
              <a:pathLst>
                <a:path w="2491" h="5005" extrusionOk="0">
                  <a:moveTo>
                    <a:pt x="1814" y="1"/>
                  </a:moveTo>
                  <a:cubicBezTo>
                    <a:pt x="1" y="907"/>
                    <a:pt x="98" y="3699"/>
                    <a:pt x="1959" y="4775"/>
                  </a:cubicBezTo>
                  <a:lnTo>
                    <a:pt x="2491" y="5005"/>
                  </a:lnTo>
                  <a:lnTo>
                    <a:pt x="2491" y="500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0"/>
            <p:cNvSpPr/>
            <p:nvPr/>
          </p:nvSpPr>
          <p:spPr>
            <a:xfrm>
              <a:off x="4159795" y="2587921"/>
              <a:ext cx="93859" cy="214337"/>
            </a:xfrm>
            <a:custGeom>
              <a:avLst/>
              <a:gdLst/>
              <a:ahLst/>
              <a:cxnLst/>
              <a:rect l="l" t="t" r="r" b="b"/>
              <a:pathLst>
                <a:path w="1488" h="3398" extrusionOk="0">
                  <a:moveTo>
                    <a:pt x="1463" y="1"/>
                  </a:moveTo>
                  <a:lnTo>
                    <a:pt x="1" y="37"/>
                  </a:lnTo>
                  <a:lnTo>
                    <a:pt x="1" y="3397"/>
                  </a:lnTo>
                  <a:lnTo>
                    <a:pt x="73" y="3349"/>
                  </a:lnTo>
                  <a:cubicBezTo>
                    <a:pt x="1197" y="2696"/>
                    <a:pt x="1487" y="2092"/>
                    <a:pt x="14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0"/>
            <p:cNvSpPr/>
            <p:nvPr/>
          </p:nvSpPr>
          <p:spPr>
            <a:xfrm>
              <a:off x="875392" y="1985094"/>
              <a:ext cx="3406500" cy="1930865"/>
            </a:xfrm>
            <a:custGeom>
              <a:avLst/>
              <a:gdLst/>
              <a:ahLst/>
              <a:cxnLst/>
              <a:rect l="l" t="t" r="r" b="b"/>
              <a:pathLst>
                <a:path w="54005" h="30611" extrusionOk="0">
                  <a:moveTo>
                    <a:pt x="36757" y="0"/>
                  </a:moveTo>
                  <a:cubicBezTo>
                    <a:pt x="35536" y="0"/>
                    <a:pt x="34315" y="269"/>
                    <a:pt x="33384" y="807"/>
                  </a:cubicBezTo>
                  <a:lnTo>
                    <a:pt x="1898" y="18974"/>
                  </a:lnTo>
                  <a:cubicBezTo>
                    <a:pt x="37" y="20049"/>
                    <a:pt x="1" y="21814"/>
                    <a:pt x="1862" y="22890"/>
                  </a:cubicBezTo>
                  <a:lnTo>
                    <a:pt x="13912" y="29803"/>
                  </a:lnTo>
                  <a:cubicBezTo>
                    <a:pt x="14843" y="30341"/>
                    <a:pt x="16064" y="30610"/>
                    <a:pt x="17285" y="30610"/>
                  </a:cubicBezTo>
                  <a:cubicBezTo>
                    <a:pt x="18505" y="30610"/>
                    <a:pt x="19726" y="30341"/>
                    <a:pt x="20657" y="29803"/>
                  </a:cubicBezTo>
                  <a:lnTo>
                    <a:pt x="52143" y="11637"/>
                  </a:lnTo>
                  <a:cubicBezTo>
                    <a:pt x="54004" y="10561"/>
                    <a:pt x="54004" y="8808"/>
                    <a:pt x="52143" y="7733"/>
                  </a:cubicBezTo>
                  <a:lnTo>
                    <a:pt x="40129" y="807"/>
                  </a:lnTo>
                  <a:cubicBezTo>
                    <a:pt x="39198" y="269"/>
                    <a:pt x="37977" y="0"/>
                    <a:pt x="36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0"/>
            <p:cNvSpPr/>
            <p:nvPr/>
          </p:nvSpPr>
          <p:spPr>
            <a:xfrm>
              <a:off x="1130789" y="2106076"/>
              <a:ext cx="2915505" cy="1683475"/>
            </a:xfrm>
            <a:custGeom>
              <a:avLst/>
              <a:gdLst/>
              <a:ahLst/>
              <a:cxnLst/>
              <a:rect l="l" t="t" r="r" b="b"/>
              <a:pathLst>
                <a:path w="46221" h="26689" extrusionOk="0">
                  <a:moveTo>
                    <a:pt x="29517" y="1"/>
                  </a:moveTo>
                  <a:lnTo>
                    <a:pt x="1" y="17043"/>
                  </a:lnTo>
                  <a:lnTo>
                    <a:pt x="16705" y="26689"/>
                  </a:lnTo>
                  <a:lnTo>
                    <a:pt x="46221" y="9646"/>
                  </a:lnTo>
                  <a:lnTo>
                    <a:pt x="29517" y="1"/>
                  </a:lnTo>
                  <a:close/>
                </a:path>
              </a:pathLst>
            </a:custGeom>
            <a:solidFill>
              <a:srgbClr val="ADC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0"/>
            <p:cNvSpPr/>
            <p:nvPr/>
          </p:nvSpPr>
          <p:spPr>
            <a:xfrm>
              <a:off x="1409840" y="3496735"/>
              <a:ext cx="228025" cy="131958"/>
            </a:xfrm>
            <a:custGeom>
              <a:avLst/>
              <a:gdLst/>
              <a:ahLst/>
              <a:cxnLst/>
              <a:rect l="l" t="t" r="r" b="b"/>
              <a:pathLst>
                <a:path w="3615" h="2092" extrusionOk="0">
                  <a:moveTo>
                    <a:pt x="1813" y="0"/>
                  </a:moveTo>
                  <a:cubicBezTo>
                    <a:pt x="810" y="0"/>
                    <a:pt x="0" y="472"/>
                    <a:pt x="0" y="1052"/>
                  </a:cubicBezTo>
                  <a:cubicBezTo>
                    <a:pt x="0" y="1620"/>
                    <a:pt x="810" y="2091"/>
                    <a:pt x="1813" y="2091"/>
                  </a:cubicBezTo>
                  <a:cubicBezTo>
                    <a:pt x="2805" y="2091"/>
                    <a:pt x="3614" y="1620"/>
                    <a:pt x="3614" y="1052"/>
                  </a:cubicBezTo>
                  <a:cubicBezTo>
                    <a:pt x="3614" y="472"/>
                    <a:pt x="2805" y="0"/>
                    <a:pt x="1813" y="0"/>
                  </a:cubicBez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80808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0"/>
            <p:cNvSpPr/>
            <p:nvPr/>
          </p:nvSpPr>
          <p:spPr>
            <a:xfrm>
              <a:off x="3419527" y="2207504"/>
              <a:ext cx="44280" cy="25231"/>
            </a:xfrm>
            <a:custGeom>
              <a:avLst/>
              <a:gdLst/>
              <a:ahLst/>
              <a:cxnLst/>
              <a:rect l="l" t="t" r="r" b="b"/>
              <a:pathLst>
                <a:path w="702" h="400" extrusionOk="0">
                  <a:moveTo>
                    <a:pt x="351" y="0"/>
                  </a:moveTo>
                  <a:cubicBezTo>
                    <a:pt x="157" y="0"/>
                    <a:pt x="0" y="85"/>
                    <a:pt x="0" y="194"/>
                  </a:cubicBezTo>
                  <a:cubicBezTo>
                    <a:pt x="0" y="315"/>
                    <a:pt x="157" y="399"/>
                    <a:pt x="351" y="399"/>
                  </a:cubicBezTo>
                  <a:cubicBezTo>
                    <a:pt x="544" y="399"/>
                    <a:pt x="701" y="315"/>
                    <a:pt x="701" y="194"/>
                  </a:cubicBezTo>
                  <a:cubicBezTo>
                    <a:pt x="701" y="85"/>
                    <a:pt x="544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0"/>
            <p:cNvSpPr/>
            <p:nvPr/>
          </p:nvSpPr>
          <p:spPr>
            <a:xfrm>
              <a:off x="3532371" y="2273861"/>
              <a:ext cx="220393" cy="125840"/>
            </a:xfrm>
            <a:custGeom>
              <a:avLst/>
              <a:gdLst/>
              <a:ahLst/>
              <a:cxnLst/>
              <a:rect l="l" t="t" r="r" b="b"/>
              <a:pathLst>
                <a:path w="3494" h="1995" extrusionOk="0">
                  <a:moveTo>
                    <a:pt x="224" y="0"/>
                  </a:moveTo>
                  <a:cubicBezTo>
                    <a:pt x="175" y="0"/>
                    <a:pt x="127" y="12"/>
                    <a:pt x="85" y="36"/>
                  </a:cubicBezTo>
                  <a:cubicBezTo>
                    <a:pt x="0" y="60"/>
                    <a:pt x="0" y="169"/>
                    <a:pt x="85" y="206"/>
                  </a:cubicBezTo>
                  <a:lnTo>
                    <a:pt x="3131" y="1958"/>
                  </a:lnTo>
                  <a:cubicBezTo>
                    <a:pt x="3173" y="1982"/>
                    <a:pt x="3221" y="1994"/>
                    <a:pt x="3270" y="1994"/>
                  </a:cubicBezTo>
                  <a:cubicBezTo>
                    <a:pt x="3318" y="1994"/>
                    <a:pt x="3366" y="1982"/>
                    <a:pt x="3409" y="1958"/>
                  </a:cubicBezTo>
                  <a:cubicBezTo>
                    <a:pt x="3493" y="1910"/>
                    <a:pt x="3493" y="1837"/>
                    <a:pt x="3409" y="1801"/>
                  </a:cubicBezTo>
                  <a:lnTo>
                    <a:pt x="363" y="36"/>
                  </a:lnTo>
                  <a:cubicBezTo>
                    <a:pt x="320" y="12"/>
                    <a:pt x="272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0"/>
            <p:cNvSpPr/>
            <p:nvPr/>
          </p:nvSpPr>
          <p:spPr>
            <a:xfrm>
              <a:off x="3697001" y="2288495"/>
              <a:ext cx="35134" cy="18734"/>
            </a:xfrm>
            <a:custGeom>
              <a:avLst/>
              <a:gdLst/>
              <a:ahLst/>
              <a:cxnLst/>
              <a:rect l="l" t="t" r="r" b="b"/>
              <a:pathLst>
                <a:path w="557" h="297" extrusionOk="0">
                  <a:moveTo>
                    <a:pt x="285" y="1"/>
                  </a:moveTo>
                  <a:cubicBezTo>
                    <a:pt x="224" y="1"/>
                    <a:pt x="164" y="16"/>
                    <a:pt x="110" y="46"/>
                  </a:cubicBezTo>
                  <a:cubicBezTo>
                    <a:pt x="1" y="82"/>
                    <a:pt x="1" y="215"/>
                    <a:pt x="110" y="252"/>
                  </a:cubicBezTo>
                  <a:cubicBezTo>
                    <a:pt x="164" y="282"/>
                    <a:pt x="224" y="297"/>
                    <a:pt x="285" y="297"/>
                  </a:cubicBezTo>
                  <a:cubicBezTo>
                    <a:pt x="345" y="297"/>
                    <a:pt x="406" y="282"/>
                    <a:pt x="460" y="252"/>
                  </a:cubicBezTo>
                  <a:cubicBezTo>
                    <a:pt x="557" y="215"/>
                    <a:pt x="557" y="82"/>
                    <a:pt x="460" y="46"/>
                  </a:cubicBezTo>
                  <a:cubicBezTo>
                    <a:pt x="406" y="16"/>
                    <a:pt x="345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0"/>
            <p:cNvSpPr/>
            <p:nvPr/>
          </p:nvSpPr>
          <p:spPr>
            <a:xfrm>
              <a:off x="3292175" y="1867455"/>
              <a:ext cx="63" cy="820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0"/>
            <p:cNvSpPr/>
            <p:nvPr/>
          </p:nvSpPr>
          <p:spPr>
            <a:xfrm>
              <a:off x="994354" y="3429621"/>
              <a:ext cx="773898" cy="508594"/>
            </a:xfrm>
            <a:custGeom>
              <a:avLst/>
              <a:gdLst/>
              <a:ahLst/>
              <a:cxnLst/>
              <a:rect l="l" t="t" r="r" b="b"/>
              <a:pathLst>
                <a:path w="12269" h="8063" extrusionOk="0">
                  <a:moveTo>
                    <a:pt x="0" y="1"/>
                  </a:moveTo>
                  <a:lnTo>
                    <a:pt x="0" y="980"/>
                  </a:lnTo>
                  <a:lnTo>
                    <a:pt x="12268" y="8063"/>
                  </a:lnTo>
                  <a:lnTo>
                    <a:pt x="12256" y="7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0"/>
            <p:cNvSpPr/>
            <p:nvPr/>
          </p:nvSpPr>
          <p:spPr>
            <a:xfrm>
              <a:off x="2174519" y="2703857"/>
              <a:ext cx="2010532" cy="1244267"/>
            </a:xfrm>
            <a:custGeom>
              <a:avLst/>
              <a:gdLst/>
              <a:ahLst/>
              <a:cxnLst/>
              <a:rect l="l" t="t" r="r" b="b"/>
              <a:pathLst>
                <a:path w="31874" h="19726" extrusionOk="0">
                  <a:moveTo>
                    <a:pt x="31873" y="0"/>
                  </a:moveTo>
                  <a:lnTo>
                    <a:pt x="0" y="18445"/>
                  </a:lnTo>
                  <a:lnTo>
                    <a:pt x="0" y="19726"/>
                  </a:lnTo>
                  <a:lnTo>
                    <a:pt x="31873" y="1318"/>
                  </a:lnTo>
                  <a:lnTo>
                    <a:pt x="31873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0"/>
            <p:cNvSpPr/>
            <p:nvPr/>
          </p:nvSpPr>
          <p:spPr>
            <a:xfrm>
              <a:off x="2175276" y="3835206"/>
              <a:ext cx="53427" cy="112152"/>
            </a:xfrm>
            <a:custGeom>
              <a:avLst/>
              <a:gdLst/>
              <a:ahLst/>
              <a:cxnLst/>
              <a:rect l="l" t="t" r="r" b="b"/>
              <a:pathLst>
                <a:path w="847" h="1778" extrusionOk="0">
                  <a:moveTo>
                    <a:pt x="847" y="1"/>
                  </a:moveTo>
                  <a:lnTo>
                    <a:pt x="1" y="497"/>
                  </a:lnTo>
                  <a:lnTo>
                    <a:pt x="1" y="1778"/>
                  </a:lnTo>
                  <a:lnTo>
                    <a:pt x="847" y="1294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0"/>
            <p:cNvSpPr/>
            <p:nvPr/>
          </p:nvSpPr>
          <p:spPr>
            <a:xfrm>
              <a:off x="4126995" y="2700009"/>
              <a:ext cx="58788" cy="119784"/>
            </a:xfrm>
            <a:custGeom>
              <a:avLst/>
              <a:gdLst/>
              <a:ahLst/>
              <a:cxnLst/>
              <a:rect l="l" t="t" r="r" b="b"/>
              <a:pathLst>
                <a:path w="932" h="1899" extrusionOk="0">
                  <a:moveTo>
                    <a:pt x="932" y="1"/>
                  </a:moveTo>
                  <a:lnTo>
                    <a:pt x="1" y="581"/>
                  </a:lnTo>
                  <a:lnTo>
                    <a:pt x="1" y="1898"/>
                  </a:lnTo>
                  <a:lnTo>
                    <a:pt x="932" y="1318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0"/>
            <p:cNvSpPr/>
            <p:nvPr/>
          </p:nvSpPr>
          <p:spPr>
            <a:xfrm>
              <a:off x="3788526" y="2861676"/>
              <a:ext cx="178446" cy="128867"/>
            </a:xfrm>
            <a:custGeom>
              <a:avLst/>
              <a:gdLst/>
              <a:ahLst/>
              <a:cxnLst/>
              <a:rect l="l" t="t" r="r" b="b"/>
              <a:pathLst>
                <a:path w="2829" h="2043" extrusionOk="0">
                  <a:moveTo>
                    <a:pt x="2599" y="0"/>
                  </a:moveTo>
                  <a:cubicBezTo>
                    <a:pt x="2539" y="0"/>
                    <a:pt x="2490" y="24"/>
                    <a:pt x="2442" y="48"/>
                  </a:cubicBezTo>
                  <a:lnTo>
                    <a:pt x="290" y="1293"/>
                  </a:lnTo>
                  <a:cubicBezTo>
                    <a:pt x="121" y="1402"/>
                    <a:pt x="12" y="1583"/>
                    <a:pt x="0" y="1789"/>
                  </a:cubicBezTo>
                  <a:cubicBezTo>
                    <a:pt x="0" y="1958"/>
                    <a:pt x="109" y="2043"/>
                    <a:pt x="218" y="2043"/>
                  </a:cubicBezTo>
                  <a:cubicBezTo>
                    <a:pt x="266" y="2043"/>
                    <a:pt x="327" y="2019"/>
                    <a:pt x="375" y="1994"/>
                  </a:cubicBezTo>
                  <a:lnTo>
                    <a:pt x="2514" y="749"/>
                  </a:lnTo>
                  <a:cubicBezTo>
                    <a:pt x="2696" y="641"/>
                    <a:pt x="2792" y="459"/>
                    <a:pt x="2804" y="254"/>
                  </a:cubicBezTo>
                  <a:cubicBezTo>
                    <a:pt x="2829" y="121"/>
                    <a:pt x="2732" y="12"/>
                    <a:pt x="2599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0"/>
            <p:cNvSpPr/>
            <p:nvPr/>
          </p:nvSpPr>
          <p:spPr>
            <a:xfrm>
              <a:off x="3800699" y="2870569"/>
              <a:ext cx="167786" cy="119532"/>
            </a:xfrm>
            <a:custGeom>
              <a:avLst/>
              <a:gdLst/>
              <a:ahLst/>
              <a:cxnLst/>
              <a:rect l="l" t="t" r="r" b="b"/>
              <a:pathLst>
                <a:path w="2660" h="1895" extrusionOk="0">
                  <a:moveTo>
                    <a:pt x="2509" y="0"/>
                  </a:moveTo>
                  <a:cubicBezTo>
                    <a:pt x="2471" y="0"/>
                    <a:pt x="2434" y="12"/>
                    <a:pt x="2406" y="40"/>
                  </a:cubicBezTo>
                  <a:lnTo>
                    <a:pt x="254" y="1273"/>
                  </a:lnTo>
                  <a:cubicBezTo>
                    <a:pt x="109" y="1370"/>
                    <a:pt x="13" y="1539"/>
                    <a:pt x="1" y="1708"/>
                  </a:cubicBezTo>
                  <a:cubicBezTo>
                    <a:pt x="1" y="1781"/>
                    <a:pt x="25" y="1841"/>
                    <a:pt x="73" y="1878"/>
                  </a:cubicBezTo>
                  <a:cubicBezTo>
                    <a:pt x="100" y="1888"/>
                    <a:pt x="130" y="1894"/>
                    <a:pt x="159" y="1894"/>
                  </a:cubicBezTo>
                  <a:cubicBezTo>
                    <a:pt x="194" y="1894"/>
                    <a:pt x="228" y="1885"/>
                    <a:pt x="254" y="1865"/>
                  </a:cubicBezTo>
                  <a:lnTo>
                    <a:pt x="2406" y="620"/>
                  </a:lnTo>
                  <a:cubicBezTo>
                    <a:pt x="2551" y="524"/>
                    <a:pt x="2648" y="355"/>
                    <a:pt x="2660" y="185"/>
                  </a:cubicBezTo>
                  <a:cubicBezTo>
                    <a:pt x="2660" y="125"/>
                    <a:pt x="2636" y="52"/>
                    <a:pt x="2587" y="16"/>
                  </a:cubicBezTo>
                  <a:cubicBezTo>
                    <a:pt x="2562" y="6"/>
                    <a:pt x="2535" y="0"/>
                    <a:pt x="2509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0"/>
            <p:cNvSpPr/>
            <p:nvPr/>
          </p:nvSpPr>
          <p:spPr>
            <a:xfrm>
              <a:off x="3801456" y="2870696"/>
              <a:ext cx="167029" cy="119469"/>
            </a:xfrm>
            <a:custGeom>
              <a:avLst/>
              <a:gdLst/>
              <a:ahLst/>
              <a:cxnLst/>
              <a:rect l="l" t="t" r="r" b="b"/>
              <a:pathLst>
                <a:path w="2648" h="1894" extrusionOk="0">
                  <a:moveTo>
                    <a:pt x="2514" y="0"/>
                  </a:moveTo>
                  <a:cubicBezTo>
                    <a:pt x="2479" y="0"/>
                    <a:pt x="2438" y="13"/>
                    <a:pt x="2394" y="38"/>
                  </a:cubicBezTo>
                  <a:lnTo>
                    <a:pt x="255" y="1271"/>
                  </a:lnTo>
                  <a:cubicBezTo>
                    <a:pt x="97" y="1368"/>
                    <a:pt x="13" y="1537"/>
                    <a:pt x="1" y="1706"/>
                  </a:cubicBezTo>
                  <a:cubicBezTo>
                    <a:pt x="1" y="1828"/>
                    <a:pt x="57" y="1894"/>
                    <a:pt x="143" y="1894"/>
                  </a:cubicBezTo>
                  <a:cubicBezTo>
                    <a:pt x="176" y="1894"/>
                    <a:pt x="214" y="1884"/>
                    <a:pt x="255" y="1863"/>
                  </a:cubicBezTo>
                  <a:lnTo>
                    <a:pt x="2394" y="618"/>
                  </a:lnTo>
                  <a:cubicBezTo>
                    <a:pt x="2551" y="522"/>
                    <a:pt x="2636" y="365"/>
                    <a:pt x="2648" y="183"/>
                  </a:cubicBezTo>
                  <a:cubicBezTo>
                    <a:pt x="2648" y="65"/>
                    <a:pt x="2595" y="0"/>
                    <a:pt x="251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0"/>
            <p:cNvSpPr/>
            <p:nvPr/>
          </p:nvSpPr>
          <p:spPr>
            <a:xfrm>
              <a:off x="2798158" y="3385783"/>
              <a:ext cx="264610" cy="172454"/>
            </a:xfrm>
            <a:custGeom>
              <a:avLst/>
              <a:gdLst/>
              <a:ahLst/>
              <a:cxnLst/>
              <a:rect l="l" t="t" r="r" b="b"/>
              <a:pathLst>
                <a:path w="4195" h="2734" extrusionOk="0">
                  <a:moveTo>
                    <a:pt x="4074" y="0"/>
                  </a:moveTo>
                  <a:cubicBezTo>
                    <a:pt x="4045" y="0"/>
                    <a:pt x="4012" y="10"/>
                    <a:pt x="3977" y="31"/>
                  </a:cubicBezTo>
                  <a:lnTo>
                    <a:pt x="218" y="2207"/>
                  </a:lnTo>
                  <a:cubicBezTo>
                    <a:pt x="97" y="2291"/>
                    <a:pt x="13" y="2424"/>
                    <a:pt x="0" y="2581"/>
                  </a:cubicBezTo>
                  <a:cubicBezTo>
                    <a:pt x="0" y="2675"/>
                    <a:pt x="49" y="2733"/>
                    <a:pt x="120" y="2733"/>
                  </a:cubicBezTo>
                  <a:cubicBezTo>
                    <a:pt x="149" y="2733"/>
                    <a:pt x="183" y="2723"/>
                    <a:pt x="218" y="2702"/>
                  </a:cubicBezTo>
                  <a:lnTo>
                    <a:pt x="3977" y="539"/>
                  </a:lnTo>
                  <a:cubicBezTo>
                    <a:pt x="4110" y="454"/>
                    <a:pt x="4195" y="309"/>
                    <a:pt x="4195" y="164"/>
                  </a:cubicBezTo>
                  <a:cubicBezTo>
                    <a:pt x="4195" y="61"/>
                    <a:pt x="4146" y="0"/>
                    <a:pt x="4074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0"/>
            <p:cNvSpPr/>
            <p:nvPr/>
          </p:nvSpPr>
          <p:spPr>
            <a:xfrm>
              <a:off x="2809575" y="3534834"/>
              <a:ext cx="7695" cy="10597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93" y="1"/>
                  </a:moveTo>
                  <a:cubicBezTo>
                    <a:pt x="84" y="1"/>
                    <a:pt x="73" y="5"/>
                    <a:pt x="61" y="13"/>
                  </a:cubicBezTo>
                  <a:cubicBezTo>
                    <a:pt x="25" y="37"/>
                    <a:pt x="1" y="73"/>
                    <a:pt x="1" y="122"/>
                  </a:cubicBezTo>
                  <a:cubicBezTo>
                    <a:pt x="1" y="148"/>
                    <a:pt x="13" y="168"/>
                    <a:pt x="34" y="168"/>
                  </a:cubicBezTo>
                  <a:cubicBezTo>
                    <a:pt x="42" y="168"/>
                    <a:pt x="51" y="165"/>
                    <a:pt x="61" y="158"/>
                  </a:cubicBezTo>
                  <a:cubicBezTo>
                    <a:pt x="97" y="134"/>
                    <a:pt x="122" y="97"/>
                    <a:pt x="122" y="49"/>
                  </a:cubicBezTo>
                  <a:cubicBezTo>
                    <a:pt x="122" y="17"/>
                    <a:pt x="111" y="1"/>
                    <a:pt x="9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0"/>
            <p:cNvSpPr/>
            <p:nvPr/>
          </p:nvSpPr>
          <p:spPr>
            <a:xfrm>
              <a:off x="1130789" y="2106076"/>
              <a:ext cx="2915505" cy="1684232"/>
            </a:xfrm>
            <a:custGeom>
              <a:avLst/>
              <a:gdLst/>
              <a:ahLst/>
              <a:cxnLst/>
              <a:rect l="l" t="t" r="r" b="b"/>
              <a:pathLst>
                <a:path w="46221" h="26701" extrusionOk="0">
                  <a:moveTo>
                    <a:pt x="29517" y="1"/>
                  </a:moveTo>
                  <a:lnTo>
                    <a:pt x="1" y="17043"/>
                  </a:lnTo>
                  <a:lnTo>
                    <a:pt x="16705" y="26701"/>
                  </a:lnTo>
                  <a:lnTo>
                    <a:pt x="46221" y="9646"/>
                  </a:lnTo>
                  <a:lnTo>
                    <a:pt x="29517" y="1"/>
                  </a:ln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0"/>
            <p:cNvSpPr/>
            <p:nvPr/>
          </p:nvSpPr>
          <p:spPr>
            <a:xfrm>
              <a:off x="2925447" y="2106076"/>
              <a:ext cx="1120824" cy="647364"/>
            </a:xfrm>
            <a:custGeom>
              <a:avLst/>
              <a:gdLst/>
              <a:ahLst/>
              <a:cxnLst/>
              <a:rect l="l" t="t" r="r" b="b"/>
              <a:pathLst>
                <a:path w="17769" h="10263" extrusionOk="0">
                  <a:moveTo>
                    <a:pt x="1065" y="1"/>
                  </a:moveTo>
                  <a:lnTo>
                    <a:pt x="1" y="617"/>
                  </a:lnTo>
                  <a:lnTo>
                    <a:pt x="16717" y="10263"/>
                  </a:lnTo>
                  <a:lnTo>
                    <a:pt x="17769" y="9646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0"/>
            <p:cNvSpPr/>
            <p:nvPr/>
          </p:nvSpPr>
          <p:spPr>
            <a:xfrm>
              <a:off x="2733379" y="2144994"/>
              <a:ext cx="1246601" cy="719020"/>
            </a:xfrm>
            <a:custGeom>
              <a:avLst/>
              <a:gdLst/>
              <a:ahLst/>
              <a:cxnLst/>
              <a:rect l="l" t="t" r="r" b="b"/>
              <a:pathLst>
                <a:path w="19763" h="11399" extrusionOk="0">
                  <a:moveTo>
                    <a:pt x="3046" y="0"/>
                  </a:moveTo>
                  <a:lnTo>
                    <a:pt x="0" y="1753"/>
                  </a:lnTo>
                  <a:lnTo>
                    <a:pt x="16716" y="11398"/>
                  </a:lnTo>
                  <a:lnTo>
                    <a:pt x="19762" y="9646"/>
                  </a:lnTo>
                  <a:lnTo>
                    <a:pt x="3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0"/>
            <p:cNvSpPr/>
            <p:nvPr/>
          </p:nvSpPr>
          <p:spPr>
            <a:xfrm>
              <a:off x="2520621" y="2366836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27" y="1"/>
                  </a:moveTo>
                  <a:lnTo>
                    <a:pt x="1" y="194"/>
                  </a:lnTo>
                  <a:lnTo>
                    <a:pt x="16705" y="9839"/>
                  </a:lnTo>
                  <a:lnTo>
                    <a:pt x="17043" y="9646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0"/>
            <p:cNvSpPr/>
            <p:nvPr/>
          </p:nvSpPr>
          <p:spPr>
            <a:xfrm>
              <a:off x="2265223" y="2513995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39" y="0"/>
                  </a:moveTo>
                  <a:lnTo>
                    <a:pt x="1" y="194"/>
                  </a:lnTo>
                  <a:lnTo>
                    <a:pt x="16705" y="9839"/>
                  </a:lnTo>
                  <a:lnTo>
                    <a:pt x="17043" y="9646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0"/>
            <p:cNvSpPr/>
            <p:nvPr/>
          </p:nvSpPr>
          <p:spPr>
            <a:xfrm>
              <a:off x="1999923" y="2667209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39" y="1"/>
                  </a:moveTo>
                  <a:lnTo>
                    <a:pt x="1" y="194"/>
                  </a:lnTo>
                  <a:lnTo>
                    <a:pt x="16705" y="9840"/>
                  </a:lnTo>
                  <a:lnTo>
                    <a:pt x="17043" y="9646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0"/>
            <p:cNvSpPr/>
            <p:nvPr/>
          </p:nvSpPr>
          <p:spPr>
            <a:xfrm>
              <a:off x="1393819" y="3233704"/>
              <a:ext cx="115180" cy="66358"/>
            </a:xfrm>
            <a:custGeom>
              <a:avLst/>
              <a:gdLst/>
              <a:ahLst/>
              <a:cxnLst/>
              <a:rect l="l" t="t" r="r" b="b"/>
              <a:pathLst>
                <a:path w="1826" h="1052" extrusionOk="0">
                  <a:moveTo>
                    <a:pt x="919" y="0"/>
                  </a:moveTo>
                  <a:cubicBezTo>
                    <a:pt x="412" y="0"/>
                    <a:pt x="1" y="242"/>
                    <a:pt x="1" y="532"/>
                  </a:cubicBezTo>
                  <a:cubicBezTo>
                    <a:pt x="1" y="822"/>
                    <a:pt x="412" y="1052"/>
                    <a:pt x="919" y="1052"/>
                  </a:cubicBezTo>
                  <a:cubicBezTo>
                    <a:pt x="1415" y="1052"/>
                    <a:pt x="1826" y="822"/>
                    <a:pt x="1826" y="532"/>
                  </a:cubicBezTo>
                  <a:cubicBezTo>
                    <a:pt x="1826" y="242"/>
                    <a:pt x="1415" y="0"/>
                    <a:pt x="919" y="0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0"/>
            <p:cNvSpPr/>
            <p:nvPr/>
          </p:nvSpPr>
          <p:spPr>
            <a:xfrm>
              <a:off x="1406813" y="3245121"/>
              <a:ext cx="83893" cy="44848"/>
            </a:xfrm>
            <a:custGeom>
              <a:avLst/>
              <a:gdLst/>
              <a:ahLst/>
              <a:cxnLst/>
              <a:rect l="l" t="t" r="r" b="b"/>
              <a:pathLst>
                <a:path w="1330" h="711" extrusionOk="0">
                  <a:moveTo>
                    <a:pt x="338" y="1"/>
                  </a:moveTo>
                  <a:cubicBezTo>
                    <a:pt x="302" y="13"/>
                    <a:pt x="278" y="25"/>
                    <a:pt x="254" y="49"/>
                  </a:cubicBezTo>
                  <a:cubicBezTo>
                    <a:pt x="0" y="194"/>
                    <a:pt x="24" y="448"/>
                    <a:pt x="302" y="593"/>
                  </a:cubicBezTo>
                  <a:cubicBezTo>
                    <a:pt x="453" y="672"/>
                    <a:pt x="616" y="711"/>
                    <a:pt x="780" y="711"/>
                  </a:cubicBezTo>
                  <a:cubicBezTo>
                    <a:pt x="943" y="711"/>
                    <a:pt x="1106" y="672"/>
                    <a:pt x="1257" y="593"/>
                  </a:cubicBezTo>
                  <a:cubicBezTo>
                    <a:pt x="1281" y="569"/>
                    <a:pt x="1305" y="557"/>
                    <a:pt x="1330" y="533"/>
                  </a:cubicBezTo>
                  <a:cubicBezTo>
                    <a:pt x="1197" y="424"/>
                    <a:pt x="1064" y="315"/>
                    <a:pt x="907" y="242"/>
                  </a:cubicBezTo>
                  <a:cubicBezTo>
                    <a:pt x="725" y="146"/>
                    <a:pt x="532" y="61"/>
                    <a:pt x="33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0"/>
            <p:cNvSpPr/>
            <p:nvPr/>
          </p:nvSpPr>
          <p:spPr>
            <a:xfrm>
              <a:off x="1410597" y="3262656"/>
              <a:ext cx="53427" cy="27249"/>
            </a:xfrm>
            <a:custGeom>
              <a:avLst/>
              <a:gdLst/>
              <a:ahLst/>
              <a:cxnLst/>
              <a:rect l="l" t="t" r="r" b="b"/>
              <a:pathLst>
                <a:path w="847" h="432" extrusionOk="0">
                  <a:moveTo>
                    <a:pt x="25" y="1"/>
                  </a:moveTo>
                  <a:cubicBezTo>
                    <a:pt x="0" y="122"/>
                    <a:pt x="73" y="230"/>
                    <a:pt x="242" y="327"/>
                  </a:cubicBezTo>
                  <a:cubicBezTo>
                    <a:pt x="386" y="394"/>
                    <a:pt x="554" y="431"/>
                    <a:pt x="720" y="431"/>
                  </a:cubicBezTo>
                  <a:cubicBezTo>
                    <a:pt x="762" y="431"/>
                    <a:pt x="805" y="429"/>
                    <a:pt x="847" y="424"/>
                  </a:cubicBezTo>
                  <a:cubicBezTo>
                    <a:pt x="786" y="303"/>
                    <a:pt x="689" y="194"/>
                    <a:pt x="569" y="146"/>
                  </a:cubicBezTo>
                  <a:cubicBezTo>
                    <a:pt x="399" y="49"/>
                    <a:pt x="206" y="1"/>
                    <a:pt x="25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0"/>
            <p:cNvSpPr/>
            <p:nvPr/>
          </p:nvSpPr>
          <p:spPr>
            <a:xfrm>
              <a:off x="1481496" y="3260385"/>
              <a:ext cx="20626" cy="12994"/>
            </a:xfrm>
            <a:custGeom>
              <a:avLst/>
              <a:gdLst/>
              <a:ahLst/>
              <a:cxnLst/>
              <a:rect l="l" t="t" r="r" b="b"/>
              <a:pathLst>
                <a:path w="327" h="206" extrusionOk="0">
                  <a:moveTo>
                    <a:pt x="13" y="0"/>
                  </a:moveTo>
                  <a:cubicBezTo>
                    <a:pt x="1" y="0"/>
                    <a:pt x="1" y="13"/>
                    <a:pt x="13" y="25"/>
                  </a:cubicBezTo>
                  <a:lnTo>
                    <a:pt x="206" y="194"/>
                  </a:lnTo>
                  <a:cubicBezTo>
                    <a:pt x="218" y="206"/>
                    <a:pt x="242" y="206"/>
                    <a:pt x="254" y="206"/>
                  </a:cubicBezTo>
                  <a:cubicBezTo>
                    <a:pt x="254" y="194"/>
                    <a:pt x="266" y="182"/>
                    <a:pt x="254" y="182"/>
                  </a:cubicBezTo>
                  <a:lnTo>
                    <a:pt x="109" y="49"/>
                  </a:lnTo>
                  <a:lnTo>
                    <a:pt x="279" y="85"/>
                  </a:lnTo>
                  <a:cubicBezTo>
                    <a:pt x="283" y="89"/>
                    <a:pt x="287" y="90"/>
                    <a:pt x="291" y="90"/>
                  </a:cubicBezTo>
                  <a:cubicBezTo>
                    <a:pt x="299" y="90"/>
                    <a:pt x="307" y="85"/>
                    <a:pt x="315" y="85"/>
                  </a:cubicBezTo>
                  <a:cubicBezTo>
                    <a:pt x="327" y="73"/>
                    <a:pt x="315" y="61"/>
                    <a:pt x="303" y="61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0"/>
            <p:cNvSpPr/>
            <p:nvPr/>
          </p:nvSpPr>
          <p:spPr>
            <a:xfrm>
              <a:off x="1438036" y="3238245"/>
              <a:ext cx="23717" cy="11543"/>
            </a:xfrm>
            <a:custGeom>
              <a:avLst/>
              <a:gdLst/>
              <a:ahLst/>
              <a:cxnLst/>
              <a:rect l="l" t="t" r="r" b="b"/>
              <a:pathLst>
                <a:path w="376" h="183" extrusionOk="0">
                  <a:moveTo>
                    <a:pt x="218" y="1"/>
                  </a:moveTo>
                  <a:cubicBezTo>
                    <a:pt x="206" y="13"/>
                    <a:pt x="194" y="13"/>
                    <a:pt x="206" y="25"/>
                  </a:cubicBezTo>
                  <a:lnTo>
                    <a:pt x="291" y="122"/>
                  </a:lnTo>
                  <a:lnTo>
                    <a:pt x="49" y="49"/>
                  </a:lnTo>
                  <a:cubicBezTo>
                    <a:pt x="43" y="43"/>
                    <a:pt x="37" y="40"/>
                    <a:pt x="31" y="40"/>
                  </a:cubicBezTo>
                  <a:cubicBezTo>
                    <a:pt x="25" y="40"/>
                    <a:pt x="19" y="43"/>
                    <a:pt x="13" y="49"/>
                  </a:cubicBezTo>
                  <a:cubicBezTo>
                    <a:pt x="1" y="49"/>
                    <a:pt x="1" y="73"/>
                    <a:pt x="13" y="73"/>
                  </a:cubicBezTo>
                  <a:lnTo>
                    <a:pt x="25" y="86"/>
                  </a:lnTo>
                  <a:lnTo>
                    <a:pt x="339" y="182"/>
                  </a:lnTo>
                  <a:lnTo>
                    <a:pt x="375" y="182"/>
                  </a:lnTo>
                  <a:lnTo>
                    <a:pt x="375" y="158"/>
                  </a:lnTo>
                  <a:lnTo>
                    <a:pt x="254" y="13"/>
                  </a:lnTo>
                  <a:cubicBezTo>
                    <a:pt x="242" y="1"/>
                    <a:pt x="230" y="1"/>
                    <a:pt x="21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0"/>
            <p:cNvSpPr/>
            <p:nvPr/>
          </p:nvSpPr>
          <p:spPr>
            <a:xfrm>
              <a:off x="1302358" y="3183558"/>
              <a:ext cx="122812" cy="65285"/>
            </a:xfrm>
            <a:custGeom>
              <a:avLst/>
              <a:gdLst/>
              <a:ahLst/>
              <a:cxnLst/>
              <a:rect l="l" t="t" r="r" b="b"/>
              <a:pathLst>
                <a:path w="1947" h="1035" extrusionOk="0">
                  <a:moveTo>
                    <a:pt x="972" y="1"/>
                  </a:moveTo>
                  <a:cubicBezTo>
                    <a:pt x="756" y="1"/>
                    <a:pt x="538" y="52"/>
                    <a:pt x="339" y="155"/>
                  </a:cubicBezTo>
                  <a:cubicBezTo>
                    <a:pt x="0" y="360"/>
                    <a:pt x="0" y="687"/>
                    <a:pt x="339" y="880"/>
                  </a:cubicBezTo>
                  <a:cubicBezTo>
                    <a:pt x="538" y="983"/>
                    <a:pt x="756" y="1034"/>
                    <a:pt x="972" y="1034"/>
                  </a:cubicBezTo>
                  <a:cubicBezTo>
                    <a:pt x="1188" y="1034"/>
                    <a:pt x="1402" y="983"/>
                    <a:pt x="1596" y="880"/>
                  </a:cubicBezTo>
                  <a:cubicBezTo>
                    <a:pt x="1946" y="675"/>
                    <a:pt x="1946" y="348"/>
                    <a:pt x="1596" y="155"/>
                  </a:cubicBezTo>
                  <a:cubicBezTo>
                    <a:pt x="1402" y="52"/>
                    <a:pt x="1188" y="1"/>
                    <a:pt x="972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0"/>
            <p:cNvSpPr/>
            <p:nvPr/>
          </p:nvSpPr>
          <p:spPr>
            <a:xfrm>
              <a:off x="1335851" y="3195101"/>
              <a:ext cx="72539" cy="37405"/>
            </a:xfrm>
            <a:custGeom>
              <a:avLst/>
              <a:gdLst/>
              <a:ahLst/>
              <a:cxnLst/>
              <a:rect l="l" t="t" r="r" b="b"/>
              <a:pathLst>
                <a:path w="1150" h="593" extrusionOk="0">
                  <a:moveTo>
                    <a:pt x="360" y="0"/>
                  </a:moveTo>
                  <a:cubicBezTo>
                    <a:pt x="179" y="0"/>
                    <a:pt x="13" y="115"/>
                    <a:pt x="13" y="274"/>
                  </a:cubicBezTo>
                  <a:cubicBezTo>
                    <a:pt x="1" y="371"/>
                    <a:pt x="25" y="467"/>
                    <a:pt x="73" y="552"/>
                  </a:cubicBezTo>
                  <a:cubicBezTo>
                    <a:pt x="200" y="579"/>
                    <a:pt x="321" y="593"/>
                    <a:pt x="444" y="593"/>
                  </a:cubicBezTo>
                  <a:cubicBezTo>
                    <a:pt x="485" y="593"/>
                    <a:pt x="527" y="591"/>
                    <a:pt x="569" y="588"/>
                  </a:cubicBezTo>
                  <a:cubicBezTo>
                    <a:pt x="920" y="588"/>
                    <a:pt x="1149" y="419"/>
                    <a:pt x="992" y="298"/>
                  </a:cubicBezTo>
                  <a:cubicBezTo>
                    <a:pt x="916" y="248"/>
                    <a:pt x="829" y="226"/>
                    <a:pt x="737" y="226"/>
                  </a:cubicBezTo>
                  <a:cubicBezTo>
                    <a:pt x="698" y="226"/>
                    <a:pt x="658" y="230"/>
                    <a:pt x="617" y="238"/>
                  </a:cubicBezTo>
                  <a:cubicBezTo>
                    <a:pt x="642" y="201"/>
                    <a:pt x="678" y="93"/>
                    <a:pt x="521" y="32"/>
                  </a:cubicBezTo>
                  <a:cubicBezTo>
                    <a:pt x="468" y="10"/>
                    <a:pt x="413" y="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0"/>
            <p:cNvSpPr/>
            <p:nvPr/>
          </p:nvSpPr>
          <p:spPr>
            <a:xfrm>
              <a:off x="1210077" y="3131330"/>
              <a:ext cx="127417" cy="66042"/>
            </a:xfrm>
            <a:custGeom>
              <a:avLst/>
              <a:gdLst/>
              <a:ahLst/>
              <a:cxnLst/>
              <a:rect l="l" t="t" r="r" b="b"/>
              <a:pathLst>
                <a:path w="2020" h="1047" extrusionOk="0">
                  <a:moveTo>
                    <a:pt x="1013" y="0"/>
                  </a:moveTo>
                  <a:cubicBezTo>
                    <a:pt x="806" y="0"/>
                    <a:pt x="599" y="46"/>
                    <a:pt x="412" y="137"/>
                  </a:cubicBezTo>
                  <a:cubicBezTo>
                    <a:pt x="37" y="330"/>
                    <a:pt x="1" y="656"/>
                    <a:pt x="339" y="874"/>
                  </a:cubicBezTo>
                  <a:cubicBezTo>
                    <a:pt x="550" y="989"/>
                    <a:pt x="782" y="1047"/>
                    <a:pt x="1014" y="1047"/>
                  </a:cubicBezTo>
                  <a:cubicBezTo>
                    <a:pt x="1220" y="1047"/>
                    <a:pt x="1427" y="1001"/>
                    <a:pt x="1620" y="910"/>
                  </a:cubicBezTo>
                  <a:cubicBezTo>
                    <a:pt x="1995" y="717"/>
                    <a:pt x="2019" y="391"/>
                    <a:pt x="1693" y="173"/>
                  </a:cubicBezTo>
                  <a:cubicBezTo>
                    <a:pt x="1482" y="58"/>
                    <a:pt x="1247" y="0"/>
                    <a:pt x="101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0"/>
            <p:cNvSpPr/>
            <p:nvPr/>
          </p:nvSpPr>
          <p:spPr>
            <a:xfrm>
              <a:off x="1236001" y="3149622"/>
              <a:ext cx="32863" cy="17220"/>
            </a:xfrm>
            <a:custGeom>
              <a:avLst/>
              <a:gdLst/>
              <a:ahLst/>
              <a:cxnLst/>
              <a:rect l="l" t="t" r="r" b="b"/>
              <a:pathLst>
                <a:path w="521" h="273" extrusionOk="0">
                  <a:moveTo>
                    <a:pt x="375" y="1"/>
                  </a:moveTo>
                  <a:cubicBezTo>
                    <a:pt x="342" y="1"/>
                    <a:pt x="309" y="10"/>
                    <a:pt x="279" y="28"/>
                  </a:cubicBezTo>
                  <a:lnTo>
                    <a:pt x="61" y="137"/>
                  </a:lnTo>
                  <a:cubicBezTo>
                    <a:pt x="1" y="173"/>
                    <a:pt x="1" y="221"/>
                    <a:pt x="49" y="246"/>
                  </a:cubicBezTo>
                  <a:cubicBezTo>
                    <a:pt x="79" y="264"/>
                    <a:pt x="109" y="273"/>
                    <a:pt x="140" y="273"/>
                  </a:cubicBezTo>
                  <a:cubicBezTo>
                    <a:pt x="170" y="273"/>
                    <a:pt x="200" y="264"/>
                    <a:pt x="230" y="246"/>
                  </a:cubicBezTo>
                  <a:lnTo>
                    <a:pt x="460" y="137"/>
                  </a:lnTo>
                  <a:cubicBezTo>
                    <a:pt x="508" y="101"/>
                    <a:pt x="520" y="52"/>
                    <a:pt x="472" y="28"/>
                  </a:cubicBezTo>
                  <a:cubicBezTo>
                    <a:pt x="442" y="10"/>
                    <a:pt x="409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0"/>
            <p:cNvSpPr/>
            <p:nvPr/>
          </p:nvSpPr>
          <p:spPr>
            <a:xfrm>
              <a:off x="1251266" y="3152398"/>
              <a:ext cx="56454" cy="30088"/>
            </a:xfrm>
            <a:custGeom>
              <a:avLst/>
              <a:gdLst/>
              <a:ahLst/>
              <a:cxnLst/>
              <a:rect l="l" t="t" r="r" b="b"/>
              <a:pathLst>
                <a:path w="895" h="477" extrusionOk="0">
                  <a:moveTo>
                    <a:pt x="810" y="0"/>
                  </a:moveTo>
                  <a:cubicBezTo>
                    <a:pt x="786" y="0"/>
                    <a:pt x="764" y="6"/>
                    <a:pt x="750" y="20"/>
                  </a:cubicBezTo>
                  <a:cubicBezTo>
                    <a:pt x="738" y="32"/>
                    <a:pt x="726" y="32"/>
                    <a:pt x="713" y="44"/>
                  </a:cubicBezTo>
                  <a:cubicBezTo>
                    <a:pt x="697" y="44"/>
                    <a:pt x="681" y="50"/>
                    <a:pt x="662" y="50"/>
                  </a:cubicBezTo>
                  <a:cubicBezTo>
                    <a:pt x="652" y="50"/>
                    <a:pt x="641" y="48"/>
                    <a:pt x="629" y="44"/>
                  </a:cubicBezTo>
                  <a:cubicBezTo>
                    <a:pt x="556" y="44"/>
                    <a:pt x="448" y="57"/>
                    <a:pt x="411" y="57"/>
                  </a:cubicBezTo>
                  <a:cubicBezTo>
                    <a:pt x="375" y="69"/>
                    <a:pt x="351" y="69"/>
                    <a:pt x="315" y="81"/>
                  </a:cubicBezTo>
                  <a:lnTo>
                    <a:pt x="302" y="81"/>
                  </a:lnTo>
                  <a:lnTo>
                    <a:pt x="24" y="226"/>
                  </a:lnTo>
                  <a:cubicBezTo>
                    <a:pt x="0" y="238"/>
                    <a:pt x="0" y="262"/>
                    <a:pt x="24" y="274"/>
                  </a:cubicBezTo>
                  <a:lnTo>
                    <a:pt x="315" y="468"/>
                  </a:lnTo>
                  <a:cubicBezTo>
                    <a:pt x="333" y="474"/>
                    <a:pt x="354" y="477"/>
                    <a:pt x="375" y="477"/>
                  </a:cubicBezTo>
                  <a:cubicBezTo>
                    <a:pt x="396" y="477"/>
                    <a:pt x="417" y="474"/>
                    <a:pt x="435" y="468"/>
                  </a:cubicBezTo>
                  <a:cubicBezTo>
                    <a:pt x="448" y="468"/>
                    <a:pt x="448" y="455"/>
                    <a:pt x="460" y="443"/>
                  </a:cubicBezTo>
                  <a:cubicBezTo>
                    <a:pt x="472" y="449"/>
                    <a:pt x="487" y="452"/>
                    <a:pt x="502" y="452"/>
                  </a:cubicBezTo>
                  <a:cubicBezTo>
                    <a:pt x="517" y="452"/>
                    <a:pt x="532" y="449"/>
                    <a:pt x="544" y="443"/>
                  </a:cubicBezTo>
                  <a:cubicBezTo>
                    <a:pt x="556" y="431"/>
                    <a:pt x="568" y="419"/>
                    <a:pt x="568" y="407"/>
                  </a:cubicBezTo>
                  <a:cubicBezTo>
                    <a:pt x="583" y="412"/>
                    <a:pt x="596" y="415"/>
                    <a:pt x="609" y="415"/>
                  </a:cubicBezTo>
                  <a:cubicBezTo>
                    <a:pt x="627" y="415"/>
                    <a:pt x="644" y="409"/>
                    <a:pt x="665" y="395"/>
                  </a:cubicBezTo>
                  <a:cubicBezTo>
                    <a:pt x="689" y="395"/>
                    <a:pt x="701" y="371"/>
                    <a:pt x="689" y="359"/>
                  </a:cubicBezTo>
                  <a:cubicBezTo>
                    <a:pt x="726" y="359"/>
                    <a:pt x="750" y="359"/>
                    <a:pt x="786" y="347"/>
                  </a:cubicBezTo>
                  <a:cubicBezTo>
                    <a:pt x="822" y="322"/>
                    <a:pt x="822" y="298"/>
                    <a:pt x="786" y="274"/>
                  </a:cubicBezTo>
                  <a:lnTo>
                    <a:pt x="617" y="165"/>
                  </a:lnTo>
                  <a:cubicBezTo>
                    <a:pt x="641" y="165"/>
                    <a:pt x="713" y="153"/>
                    <a:pt x="750" y="153"/>
                  </a:cubicBezTo>
                  <a:cubicBezTo>
                    <a:pt x="774" y="141"/>
                    <a:pt x="798" y="141"/>
                    <a:pt x="810" y="129"/>
                  </a:cubicBezTo>
                  <a:cubicBezTo>
                    <a:pt x="834" y="117"/>
                    <a:pt x="858" y="93"/>
                    <a:pt x="871" y="81"/>
                  </a:cubicBezTo>
                  <a:cubicBezTo>
                    <a:pt x="883" y="57"/>
                    <a:pt x="895" y="20"/>
                    <a:pt x="858" y="8"/>
                  </a:cubicBezTo>
                  <a:cubicBezTo>
                    <a:pt x="843" y="3"/>
                    <a:pt x="826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0"/>
            <p:cNvSpPr/>
            <p:nvPr/>
          </p:nvSpPr>
          <p:spPr>
            <a:xfrm>
              <a:off x="3890647" y="2664560"/>
              <a:ext cx="119027" cy="66421"/>
            </a:xfrm>
            <a:custGeom>
              <a:avLst/>
              <a:gdLst/>
              <a:ahLst/>
              <a:cxnLst/>
              <a:rect l="l" t="t" r="r" b="b"/>
              <a:pathLst>
                <a:path w="1887" h="1053" extrusionOk="0">
                  <a:moveTo>
                    <a:pt x="357" y="34"/>
                  </a:moveTo>
                  <a:cubicBezTo>
                    <a:pt x="418" y="34"/>
                    <a:pt x="478" y="49"/>
                    <a:pt x="533" y="79"/>
                  </a:cubicBezTo>
                  <a:lnTo>
                    <a:pt x="1729" y="768"/>
                  </a:lnTo>
                  <a:cubicBezTo>
                    <a:pt x="1826" y="804"/>
                    <a:pt x="1826" y="937"/>
                    <a:pt x="1729" y="974"/>
                  </a:cubicBezTo>
                  <a:lnTo>
                    <a:pt x="1717" y="974"/>
                  </a:lnTo>
                  <a:cubicBezTo>
                    <a:pt x="1663" y="1004"/>
                    <a:pt x="1602" y="1019"/>
                    <a:pt x="1542" y="1019"/>
                  </a:cubicBezTo>
                  <a:cubicBezTo>
                    <a:pt x="1482" y="1019"/>
                    <a:pt x="1421" y="1004"/>
                    <a:pt x="1367" y="974"/>
                  </a:cubicBezTo>
                  <a:lnTo>
                    <a:pt x="170" y="285"/>
                  </a:lnTo>
                  <a:cubicBezTo>
                    <a:pt x="73" y="260"/>
                    <a:pt x="73" y="115"/>
                    <a:pt x="170" y="91"/>
                  </a:cubicBezTo>
                  <a:lnTo>
                    <a:pt x="182" y="79"/>
                  </a:lnTo>
                  <a:cubicBezTo>
                    <a:pt x="237" y="49"/>
                    <a:pt x="297" y="34"/>
                    <a:pt x="357" y="34"/>
                  </a:cubicBezTo>
                  <a:close/>
                  <a:moveTo>
                    <a:pt x="359" y="1"/>
                  </a:moveTo>
                  <a:cubicBezTo>
                    <a:pt x="285" y="1"/>
                    <a:pt x="212" y="19"/>
                    <a:pt x="146" y="55"/>
                  </a:cubicBezTo>
                  <a:lnTo>
                    <a:pt x="134" y="67"/>
                  </a:lnTo>
                  <a:cubicBezTo>
                    <a:pt x="1" y="103"/>
                    <a:pt x="1" y="273"/>
                    <a:pt x="134" y="309"/>
                  </a:cubicBezTo>
                  <a:lnTo>
                    <a:pt x="1318" y="998"/>
                  </a:lnTo>
                  <a:cubicBezTo>
                    <a:pt x="1385" y="1034"/>
                    <a:pt x="1460" y="1052"/>
                    <a:pt x="1536" y="1052"/>
                  </a:cubicBezTo>
                  <a:cubicBezTo>
                    <a:pt x="1611" y="1052"/>
                    <a:pt x="1687" y="1034"/>
                    <a:pt x="1754" y="998"/>
                  </a:cubicBezTo>
                  <a:lnTo>
                    <a:pt x="1766" y="998"/>
                  </a:lnTo>
                  <a:cubicBezTo>
                    <a:pt x="1886" y="949"/>
                    <a:pt x="1886" y="780"/>
                    <a:pt x="1766" y="744"/>
                  </a:cubicBezTo>
                  <a:lnTo>
                    <a:pt x="581" y="55"/>
                  </a:lnTo>
                  <a:cubicBezTo>
                    <a:pt x="509" y="19"/>
                    <a:pt x="433" y="1"/>
                    <a:pt x="35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0"/>
            <p:cNvSpPr/>
            <p:nvPr/>
          </p:nvSpPr>
          <p:spPr>
            <a:xfrm>
              <a:off x="3937954" y="2690863"/>
              <a:ext cx="61059" cy="33620"/>
            </a:xfrm>
            <a:custGeom>
              <a:avLst/>
              <a:gdLst/>
              <a:ahLst/>
              <a:cxnLst/>
              <a:rect l="l" t="t" r="r" b="b"/>
              <a:pathLst>
                <a:path w="968" h="533" extrusionOk="0">
                  <a:moveTo>
                    <a:pt x="266" y="1"/>
                  </a:moveTo>
                  <a:lnTo>
                    <a:pt x="0" y="146"/>
                  </a:lnTo>
                  <a:lnTo>
                    <a:pt x="580" y="484"/>
                  </a:lnTo>
                  <a:cubicBezTo>
                    <a:pt x="628" y="518"/>
                    <a:pt x="687" y="533"/>
                    <a:pt x="749" y="533"/>
                  </a:cubicBezTo>
                  <a:cubicBezTo>
                    <a:pt x="797" y="533"/>
                    <a:pt x="847" y="524"/>
                    <a:pt x="895" y="508"/>
                  </a:cubicBezTo>
                  <a:cubicBezTo>
                    <a:pt x="967" y="472"/>
                    <a:pt x="943" y="387"/>
                    <a:pt x="834" y="327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0"/>
            <p:cNvSpPr/>
            <p:nvPr/>
          </p:nvSpPr>
          <p:spPr>
            <a:xfrm>
              <a:off x="3810602" y="2630624"/>
              <a:ext cx="14571" cy="8452"/>
            </a:xfrm>
            <a:custGeom>
              <a:avLst/>
              <a:gdLst/>
              <a:ahLst/>
              <a:cxnLst/>
              <a:rect l="l" t="t" r="r" b="b"/>
              <a:pathLst>
                <a:path w="231" h="134" extrusionOk="0">
                  <a:moveTo>
                    <a:pt x="97" y="1"/>
                  </a:moveTo>
                  <a:lnTo>
                    <a:pt x="1" y="49"/>
                  </a:lnTo>
                  <a:lnTo>
                    <a:pt x="134" y="134"/>
                  </a:lnTo>
                  <a:lnTo>
                    <a:pt x="230" y="73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0"/>
            <p:cNvSpPr/>
            <p:nvPr/>
          </p:nvSpPr>
          <p:spPr>
            <a:xfrm>
              <a:off x="3821326" y="2632138"/>
              <a:ext cx="22140" cy="12300"/>
            </a:xfrm>
            <a:custGeom>
              <a:avLst/>
              <a:gdLst/>
              <a:ahLst/>
              <a:cxnLst/>
              <a:rect l="l" t="t" r="r" b="b"/>
              <a:pathLst>
                <a:path w="351" h="195" extrusionOk="0">
                  <a:moveTo>
                    <a:pt x="218" y="1"/>
                  </a:moveTo>
                  <a:lnTo>
                    <a:pt x="0" y="122"/>
                  </a:lnTo>
                  <a:lnTo>
                    <a:pt x="133" y="194"/>
                  </a:lnTo>
                  <a:lnTo>
                    <a:pt x="351" y="7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0"/>
            <p:cNvSpPr/>
            <p:nvPr/>
          </p:nvSpPr>
          <p:spPr>
            <a:xfrm>
              <a:off x="3831985" y="2633715"/>
              <a:ext cx="29773" cy="17599"/>
            </a:xfrm>
            <a:custGeom>
              <a:avLst/>
              <a:gdLst/>
              <a:ahLst/>
              <a:cxnLst/>
              <a:rect l="l" t="t" r="r" b="b"/>
              <a:pathLst>
                <a:path w="472" h="279" extrusionOk="0">
                  <a:moveTo>
                    <a:pt x="327" y="0"/>
                  </a:moveTo>
                  <a:lnTo>
                    <a:pt x="0" y="193"/>
                  </a:lnTo>
                  <a:lnTo>
                    <a:pt x="133" y="278"/>
                  </a:lnTo>
                  <a:lnTo>
                    <a:pt x="472" y="8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0"/>
            <p:cNvSpPr/>
            <p:nvPr/>
          </p:nvSpPr>
          <p:spPr>
            <a:xfrm>
              <a:off x="3841132" y="2634472"/>
              <a:ext cx="39676" cy="22897"/>
            </a:xfrm>
            <a:custGeom>
              <a:avLst/>
              <a:gdLst/>
              <a:ahLst/>
              <a:cxnLst/>
              <a:rect l="l" t="t" r="r" b="b"/>
              <a:pathLst>
                <a:path w="629" h="363" extrusionOk="0">
                  <a:moveTo>
                    <a:pt x="472" y="12"/>
                  </a:moveTo>
                  <a:lnTo>
                    <a:pt x="593" y="85"/>
                  </a:lnTo>
                  <a:lnTo>
                    <a:pt x="157" y="339"/>
                  </a:lnTo>
                  <a:lnTo>
                    <a:pt x="37" y="278"/>
                  </a:lnTo>
                  <a:lnTo>
                    <a:pt x="472" y="12"/>
                  </a:lnTo>
                  <a:close/>
                  <a:moveTo>
                    <a:pt x="472" y="0"/>
                  </a:moveTo>
                  <a:lnTo>
                    <a:pt x="0" y="278"/>
                  </a:lnTo>
                  <a:lnTo>
                    <a:pt x="157" y="363"/>
                  </a:lnTo>
                  <a:lnTo>
                    <a:pt x="629" y="85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0"/>
            <p:cNvSpPr/>
            <p:nvPr/>
          </p:nvSpPr>
          <p:spPr>
            <a:xfrm>
              <a:off x="3851792" y="2636743"/>
              <a:ext cx="47308" cy="26745"/>
            </a:xfrm>
            <a:custGeom>
              <a:avLst/>
              <a:gdLst/>
              <a:ahLst/>
              <a:cxnLst/>
              <a:rect l="l" t="t" r="r" b="b"/>
              <a:pathLst>
                <a:path w="750" h="424" extrusionOk="0">
                  <a:moveTo>
                    <a:pt x="593" y="12"/>
                  </a:moveTo>
                  <a:lnTo>
                    <a:pt x="714" y="85"/>
                  </a:lnTo>
                  <a:lnTo>
                    <a:pt x="146" y="411"/>
                  </a:lnTo>
                  <a:lnTo>
                    <a:pt x="25" y="339"/>
                  </a:lnTo>
                  <a:lnTo>
                    <a:pt x="593" y="12"/>
                  </a:lnTo>
                  <a:close/>
                  <a:moveTo>
                    <a:pt x="593" y="0"/>
                  </a:moveTo>
                  <a:lnTo>
                    <a:pt x="0" y="339"/>
                  </a:lnTo>
                  <a:lnTo>
                    <a:pt x="158" y="423"/>
                  </a:lnTo>
                  <a:lnTo>
                    <a:pt x="750" y="85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0"/>
            <p:cNvSpPr/>
            <p:nvPr/>
          </p:nvSpPr>
          <p:spPr>
            <a:xfrm>
              <a:off x="3769476" y="2610440"/>
              <a:ext cx="15265" cy="8452"/>
            </a:xfrm>
            <a:custGeom>
              <a:avLst/>
              <a:gdLst/>
              <a:ahLst/>
              <a:cxnLst/>
              <a:rect l="l" t="t" r="r" b="b"/>
              <a:pathLst>
                <a:path w="242" h="134" extrusionOk="0">
                  <a:moveTo>
                    <a:pt x="121" y="0"/>
                  </a:moveTo>
                  <a:cubicBezTo>
                    <a:pt x="97" y="0"/>
                    <a:pt x="73" y="6"/>
                    <a:pt x="48" y="19"/>
                  </a:cubicBezTo>
                  <a:cubicBezTo>
                    <a:pt x="0" y="43"/>
                    <a:pt x="0" y="91"/>
                    <a:pt x="48" y="115"/>
                  </a:cubicBezTo>
                  <a:cubicBezTo>
                    <a:pt x="73" y="127"/>
                    <a:pt x="97" y="133"/>
                    <a:pt x="121" y="133"/>
                  </a:cubicBezTo>
                  <a:cubicBezTo>
                    <a:pt x="145" y="133"/>
                    <a:pt x="169" y="127"/>
                    <a:pt x="193" y="115"/>
                  </a:cubicBezTo>
                  <a:cubicBezTo>
                    <a:pt x="242" y="91"/>
                    <a:pt x="242" y="55"/>
                    <a:pt x="193" y="19"/>
                  </a:cubicBezTo>
                  <a:cubicBezTo>
                    <a:pt x="169" y="6"/>
                    <a:pt x="145" y="0"/>
                    <a:pt x="12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0"/>
            <p:cNvSpPr/>
            <p:nvPr/>
          </p:nvSpPr>
          <p:spPr>
            <a:xfrm>
              <a:off x="3770990" y="2600158"/>
              <a:ext cx="30530" cy="17409"/>
            </a:xfrm>
            <a:custGeom>
              <a:avLst/>
              <a:gdLst/>
              <a:ahLst/>
              <a:cxnLst/>
              <a:rect l="l" t="t" r="r" b="b"/>
              <a:pathLst>
                <a:path w="484" h="276" extrusionOk="0">
                  <a:moveTo>
                    <a:pt x="37" y="0"/>
                  </a:moveTo>
                  <a:cubicBezTo>
                    <a:pt x="12" y="0"/>
                    <a:pt x="0" y="12"/>
                    <a:pt x="0" y="24"/>
                  </a:cubicBezTo>
                  <a:cubicBezTo>
                    <a:pt x="0" y="36"/>
                    <a:pt x="12" y="36"/>
                    <a:pt x="37" y="36"/>
                  </a:cubicBezTo>
                  <a:cubicBezTo>
                    <a:pt x="133" y="36"/>
                    <a:pt x="230" y="61"/>
                    <a:pt x="315" y="109"/>
                  </a:cubicBezTo>
                  <a:cubicBezTo>
                    <a:pt x="375" y="133"/>
                    <a:pt x="411" y="194"/>
                    <a:pt x="423" y="254"/>
                  </a:cubicBezTo>
                  <a:cubicBezTo>
                    <a:pt x="423" y="266"/>
                    <a:pt x="423" y="266"/>
                    <a:pt x="435" y="266"/>
                  </a:cubicBezTo>
                  <a:cubicBezTo>
                    <a:pt x="435" y="272"/>
                    <a:pt x="438" y="275"/>
                    <a:pt x="443" y="275"/>
                  </a:cubicBezTo>
                  <a:cubicBezTo>
                    <a:pt x="447" y="275"/>
                    <a:pt x="454" y="272"/>
                    <a:pt x="460" y="266"/>
                  </a:cubicBezTo>
                  <a:cubicBezTo>
                    <a:pt x="472" y="266"/>
                    <a:pt x="484" y="266"/>
                    <a:pt x="484" y="254"/>
                  </a:cubicBezTo>
                  <a:cubicBezTo>
                    <a:pt x="472" y="169"/>
                    <a:pt x="423" y="109"/>
                    <a:pt x="351" y="85"/>
                  </a:cubicBezTo>
                  <a:cubicBezTo>
                    <a:pt x="254" y="24"/>
                    <a:pt x="145" y="0"/>
                    <a:pt x="3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0"/>
            <p:cNvSpPr/>
            <p:nvPr/>
          </p:nvSpPr>
          <p:spPr>
            <a:xfrm>
              <a:off x="3770990" y="2592526"/>
              <a:ext cx="45037" cy="25231"/>
            </a:xfrm>
            <a:custGeom>
              <a:avLst/>
              <a:gdLst/>
              <a:ahLst/>
              <a:cxnLst/>
              <a:rect l="l" t="t" r="r" b="b"/>
              <a:pathLst>
                <a:path w="714" h="400" extrusionOk="0">
                  <a:moveTo>
                    <a:pt x="37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37"/>
                    <a:pt x="37" y="37"/>
                  </a:cubicBezTo>
                  <a:cubicBezTo>
                    <a:pt x="375" y="37"/>
                    <a:pt x="653" y="194"/>
                    <a:pt x="653" y="387"/>
                  </a:cubicBezTo>
                  <a:cubicBezTo>
                    <a:pt x="653" y="387"/>
                    <a:pt x="653" y="399"/>
                    <a:pt x="653" y="399"/>
                  </a:cubicBezTo>
                  <a:lnTo>
                    <a:pt x="677" y="399"/>
                  </a:lnTo>
                  <a:cubicBezTo>
                    <a:pt x="701" y="399"/>
                    <a:pt x="713" y="387"/>
                    <a:pt x="713" y="375"/>
                  </a:cubicBezTo>
                  <a:cubicBezTo>
                    <a:pt x="713" y="170"/>
                    <a:pt x="411" y="0"/>
                    <a:pt x="3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0"/>
            <p:cNvSpPr/>
            <p:nvPr/>
          </p:nvSpPr>
          <p:spPr>
            <a:xfrm>
              <a:off x="3770233" y="2583254"/>
              <a:ext cx="61816" cy="35260"/>
            </a:xfrm>
            <a:custGeom>
              <a:avLst/>
              <a:gdLst/>
              <a:ahLst/>
              <a:cxnLst/>
              <a:rect l="l" t="t" r="r" b="b"/>
              <a:pathLst>
                <a:path w="980" h="559" extrusionOk="0">
                  <a:moveTo>
                    <a:pt x="107" y="1"/>
                  </a:moveTo>
                  <a:cubicBezTo>
                    <a:pt x="88" y="1"/>
                    <a:pt x="68" y="1"/>
                    <a:pt x="49" y="2"/>
                  </a:cubicBezTo>
                  <a:lnTo>
                    <a:pt x="24" y="2"/>
                  </a:lnTo>
                  <a:cubicBezTo>
                    <a:pt x="12" y="2"/>
                    <a:pt x="0" y="14"/>
                    <a:pt x="0" y="14"/>
                  </a:cubicBezTo>
                  <a:cubicBezTo>
                    <a:pt x="0" y="26"/>
                    <a:pt x="0" y="26"/>
                    <a:pt x="12" y="26"/>
                  </a:cubicBezTo>
                  <a:cubicBezTo>
                    <a:pt x="12" y="33"/>
                    <a:pt x="15" y="36"/>
                    <a:pt x="20" y="36"/>
                  </a:cubicBezTo>
                  <a:cubicBezTo>
                    <a:pt x="24" y="36"/>
                    <a:pt x="30" y="33"/>
                    <a:pt x="36" y="26"/>
                  </a:cubicBezTo>
                  <a:lnTo>
                    <a:pt x="49" y="26"/>
                  </a:lnTo>
                  <a:cubicBezTo>
                    <a:pt x="266" y="26"/>
                    <a:pt x="472" y="75"/>
                    <a:pt x="665" y="184"/>
                  </a:cubicBezTo>
                  <a:cubicBezTo>
                    <a:pt x="810" y="244"/>
                    <a:pt x="907" y="377"/>
                    <a:pt x="919" y="534"/>
                  </a:cubicBezTo>
                  <a:cubicBezTo>
                    <a:pt x="919" y="546"/>
                    <a:pt x="931" y="558"/>
                    <a:pt x="955" y="558"/>
                  </a:cubicBezTo>
                  <a:cubicBezTo>
                    <a:pt x="967" y="558"/>
                    <a:pt x="979" y="546"/>
                    <a:pt x="979" y="534"/>
                  </a:cubicBezTo>
                  <a:cubicBezTo>
                    <a:pt x="967" y="365"/>
                    <a:pt x="858" y="220"/>
                    <a:pt x="713" y="147"/>
                  </a:cubicBezTo>
                  <a:cubicBezTo>
                    <a:pt x="525" y="59"/>
                    <a:pt x="317" y="1"/>
                    <a:pt x="10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0"/>
            <p:cNvSpPr/>
            <p:nvPr/>
          </p:nvSpPr>
          <p:spPr>
            <a:xfrm>
              <a:off x="3692460" y="2548309"/>
              <a:ext cx="61059" cy="34377"/>
            </a:xfrm>
            <a:custGeom>
              <a:avLst/>
              <a:gdLst/>
              <a:ahLst/>
              <a:cxnLst/>
              <a:rect l="l" t="t" r="r" b="b"/>
              <a:pathLst>
                <a:path w="968" h="545" extrusionOk="0">
                  <a:moveTo>
                    <a:pt x="798" y="109"/>
                  </a:moveTo>
                  <a:lnTo>
                    <a:pt x="895" y="315"/>
                  </a:lnTo>
                  <a:lnTo>
                    <a:pt x="532" y="266"/>
                  </a:lnTo>
                  <a:lnTo>
                    <a:pt x="798" y="109"/>
                  </a:lnTo>
                  <a:close/>
                  <a:moveTo>
                    <a:pt x="448" y="315"/>
                  </a:moveTo>
                  <a:lnTo>
                    <a:pt x="544" y="520"/>
                  </a:lnTo>
                  <a:lnTo>
                    <a:pt x="194" y="460"/>
                  </a:lnTo>
                  <a:lnTo>
                    <a:pt x="448" y="315"/>
                  </a:lnTo>
                  <a:close/>
                  <a:moveTo>
                    <a:pt x="351" y="0"/>
                  </a:moveTo>
                  <a:cubicBezTo>
                    <a:pt x="339" y="0"/>
                    <a:pt x="327" y="12"/>
                    <a:pt x="339" y="24"/>
                  </a:cubicBezTo>
                  <a:lnTo>
                    <a:pt x="448" y="254"/>
                  </a:lnTo>
                  <a:lnTo>
                    <a:pt x="37" y="194"/>
                  </a:lnTo>
                  <a:cubicBezTo>
                    <a:pt x="33" y="190"/>
                    <a:pt x="30" y="189"/>
                    <a:pt x="26" y="189"/>
                  </a:cubicBezTo>
                  <a:cubicBezTo>
                    <a:pt x="17" y="189"/>
                    <a:pt x="9" y="197"/>
                    <a:pt x="0" y="206"/>
                  </a:cubicBezTo>
                  <a:cubicBezTo>
                    <a:pt x="0" y="206"/>
                    <a:pt x="0" y="218"/>
                    <a:pt x="0" y="218"/>
                  </a:cubicBezTo>
                  <a:lnTo>
                    <a:pt x="12" y="218"/>
                  </a:lnTo>
                  <a:lnTo>
                    <a:pt x="411" y="278"/>
                  </a:lnTo>
                  <a:lnTo>
                    <a:pt x="109" y="460"/>
                  </a:lnTo>
                  <a:cubicBezTo>
                    <a:pt x="109" y="460"/>
                    <a:pt x="97" y="460"/>
                    <a:pt x="109" y="472"/>
                  </a:cubicBezTo>
                  <a:lnTo>
                    <a:pt x="121" y="472"/>
                  </a:lnTo>
                  <a:lnTo>
                    <a:pt x="568" y="544"/>
                  </a:lnTo>
                  <a:lnTo>
                    <a:pt x="593" y="544"/>
                  </a:lnTo>
                  <a:cubicBezTo>
                    <a:pt x="617" y="544"/>
                    <a:pt x="617" y="544"/>
                    <a:pt x="617" y="532"/>
                  </a:cubicBezTo>
                  <a:lnTo>
                    <a:pt x="508" y="290"/>
                  </a:lnTo>
                  <a:lnTo>
                    <a:pt x="931" y="363"/>
                  </a:lnTo>
                  <a:lnTo>
                    <a:pt x="955" y="363"/>
                  </a:lnTo>
                  <a:cubicBezTo>
                    <a:pt x="955" y="363"/>
                    <a:pt x="967" y="351"/>
                    <a:pt x="955" y="339"/>
                  </a:cubicBezTo>
                  <a:lnTo>
                    <a:pt x="834" y="85"/>
                  </a:lnTo>
                  <a:cubicBezTo>
                    <a:pt x="822" y="73"/>
                    <a:pt x="822" y="73"/>
                    <a:pt x="810" y="73"/>
                  </a:cubicBezTo>
                  <a:cubicBezTo>
                    <a:pt x="804" y="67"/>
                    <a:pt x="801" y="64"/>
                    <a:pt x="798" y="64"/>
                  </a:cubicBezTo>
                  <a:cubicBezTo>
                    <a:pt x="795" y="64"/>
                    <a:pt x="792" y="67"/>
                    <a:pt x="786" y="73"/>
                  </a:cubicBezTo>
                  <a:lnTo>
                    <a:pt x="496" y="242"/>
                  </a:lnTo>
                  <a:lnTo>
                    <a:pt x="387" y="12"/>
                  </a:lnTo>
                  <a:cubicBezTo>
                    <a:pt x="375" y="0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0"/>
            <p:cNvSpPr/>
            <p:nvPr/>
          </p:nvSpPr>
          <p:spPr>
            <a:xfrm>
              <a:off x="2962095" y="2129730"/>
              <a:ext cx="47308" cy="31350"/>
            </a:xfrm>
            <a:custGeom>
              <a:avLst/>
              <a:gdLst/>
              <a:ahLst/>
              <a:cxnLst/>
              <a:rect l="l" t="t" r="r" b="b"/>
              <a:pathLst>
                <a:path w="750" h="497" extrusionOk="0">
                  <a:moveTo>
                    <a:pt x="520" y="1"/>
                  </a:moveTo>
                  <a:lnTo>
                    <a:pt x="447" y="49"/>
                  </a:lnTo>
                  <a:lnTo>
                    <a:pt x="617" y="109"/>
                  </a:lnTo>
                  <a:lnTo>
                    <a:pt x="194" y="351"/>
                  </a:lnTo>
                  <a:lnTo>
                    <a:pt x="73" y="279"/>
                  </a:lnTo>
                  <a:lnTo>
                    <a:pt x="0" y="315"/>
                  </a:lnTo>
                  <a:lnTo>
                    <a:pt x="314" y="496"/>
                  </a:lnTo>
                  <a:lnTo>
                    <a:pt x="375" y="460"/>
                  </a:lnTo>
                  <a:lnTo>
                    <a:pt x="254" y="387"/>
                  </a:lnTo>
                  <a:lnTo>
                    <a:pt x="750" y="109"/>
                  </a:lnTo>
                  <a:lnTo>
                    <a:pt x="677" y="61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0"/>
            <p:cNvSpPr/>
            <p:nvPr/>
          </p:nvSpPr>
          <p:spPr>
            <a:xfrm>
              <a:off x="2995589" y="2145751"/>
              <a:ext cx="52670" cy="25988"/>
            </a:xfrm>
            <a:custGeom>
              <a:avLst/>
              <a:gdLst/>
              <a:ahLst/>
              <a:cxnLst/>
              <a:rect l="l" t="t" r="r" b="b"/>
              <a:pathLst>
                <a:path w="835" h="412" extrusionOk="0">
                  <a:moveTo>
                    <a:pt x="472" y="0"/>
                  </a:moveTo>
                  <a:lnTo>
                    <a:pt x="412" y="37"/>
                  </a:lnTo>
                  <a:lnTo>
                    <a:pt x="678" y="194"/>
                  </a:lnTo>
                  <a:lnTo>
                    <a:pt x="1" y="363"/>
                  </a:lnTo>
                  <a:lnTo>
                    <a:pt x="73" y="411"/>
                  </a:lnTo>
                  <a:lnTo>
                    <a:pt x="799" y="230"/>
                  </a:lnTo>
                  <a:lnTo>
                    <a:pt x="835" y="2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0"/>
            <p:cNvSpPr/>
            <p:nvPr/>
          </p:nvSpPr>
          <p:spPr>
            <a:xfrm>
              <a:off x="3022333" y="2170162"/>
              <a:ext cx="30530" cy="17599"/>
            </a:xfrm>
            <a:custGeom>
              <a:avLst/>
              <a:gdLst/>
              <a:ahLst/>
              <a:cxnLst/>
              <a:rect l="l" t="t" r="r" b="b"/>
              <a:pathLst>
                <a:path w="484" h="279" extrusionOk="0">
                  <a:moveTo>
                    <a:pt x="399" y="0"/>
                  </a:moveTo>
                  <a:lnTo>
                    <a:pt x="302" y="61"/>
                  </a:lnTo>
                  <a:lnTo>
                    <a:pt x="387" y="97"/>
                  </a:lnTo>
                  <a:lnTo>
                    <a:pt x="483" y="49"/>
                  </a:lnTo>
                  <a:lnTo>
                    <a:pt x="399" y="0"/>
                  </a:lnTo>
                  <a:close/>
                  <a:moveTo>
                    <a:pt x="97" y="169"/>
                  </a:moveTo>
                  <a:lnTo>
                    <a:pt x="0" y="230"/>
                  </a:lnTo>
                  <a:lnTo>
                    <a:pt x="85" y="278"/>
                  </a:lnTo>
                  <a:lnTo>
                    <a:pt x="181" y="218"/>
                  </a:lnTo>
                  <a:lnTo>
                    <a:pt x="97" y="1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0"/>
            <p:cNvSpPr/>
            <p:nvPr/>
          </p:nvSpPr>
          <p:spPr>
            <a:xfrm>
              <a:off x="3038291" y="2173947"/>
              <a:ext cx="51156" cy="29016"/>
            </a:xfrm>
            <a:custGeom>
              <a:avLst/>
              <a:gdLst/>
              <a:ahLst/>
              <a:cxnLst/>
              <a:rect l="l" t="t" r="r" b="b"/>
              <a:pathLst>
                <a:path w="811" h="460" extrusionOk="0">
                  <a:moveTo>
                    <a:pt x="533" y="1"/>
                  </a:moveTo>
                  <a:lnTo>
                    <a:pt x="472" y="37"/>
                  </a:lnTo>
                  <a:cubicBezTo>
                    <a:pt x="508" y="49"/>
                    <a:pt x="545" y="61"/>
                    <a:pt x="569" y="73"/>
                  </a:cubicBezTo>
                  <a:cubicBezTo>
                    <a:pt x="593" y="73"/>
                    <a:pt x="617" y="85"/>
                    <a:pt x="641" y="97"/>
                  </a:cubicBezTo>
                  <a:cubicBezTo>
                    <a:pt x="678" y="122"/>
                    <a:pt x="702" y="146"/>
                    <a:pt x="702" y="170"/>
                  </a:cubicBezTo>
                  <a:cubicBezTo>
                    <a:pt x="714" y="182"/>
                    <a:pt x="702" y="206"/>
                    <a:pt x="666" y="218"/>
                  </a:cubicBezTo>
                  <a:cubicBezTo>
                    <a:pt x="641" y="230"/>
                    <a:pt x="605" y="242"/>
                    <a:pt x="581" y="242"/>
                  </a:cubicBezTo>
                  <a:cubicBezTo>
                    <a:pt x="533" y="230"/>
                    <a:pt x="496" y="218"/>
                    <a:pt x="472" y="206"/>
                  </a:cubicBezTo>
                  <a:lnTo>
                    <a:pt x="400" y="170"/>
                  </a:lnTo>
                  <a:lnTo>
                    <a:pt x="339" y="206"/>
                  </a:lnTo>
                  <a:lnTo>
                    <a:pt x="400" y="242"/>
                  </a:lnTo>
                  <a:cubicBezTo>
                    <a:pt x="448" y="267"/>
                    <a:pt x="472" y="291"/>
                    <a:pt x="472" y="315"/>
                  </a:cubicBezTo>
                  <a:cubicBezTo>
                    <a:pt x="472" y="339"/>
                    <a:pt x="460" y="351"/>
                    <a:pt x="424" y="375"/>
                  </a:cubicBezTo>
                  <a:cubicBezTo>
                    <a:pt x="400" y="387"/>
                    <a:pt x="351" y="400"/>
                    <a:pt x="315" y="400"/>
                  </a:cubicBezTo>
                  <a:cubicBezTo>
                    <a:pt x="267" y="387"/>
                    <a:pt x="218" y="375"/>
                    <a:pt x="182" y="351"/>
                  </a:cubicBezTo>
                  <a:cubicBezTo>
                    <a:pt x="158" y="339"/>
                    <a:pt x="134" y="327"/>
                    <a:pt x="110" y="303"/>
                  </a:cubicBezTo>
                  <a:cubicBezTo>
                    <a:pt x="98" y="291"/>
                    <a:pt x="73" y="267"/>
                    <a:pt x="73" y="242"/>
                  </a:cubicBezTo>
                  <a:lnTo>
                    <a:pt x="1" y="291"/>
                  </a:lnTo>
                  <a:cubicBezTo>
                    <a:pt x="13" y="303"/>
                    <a:pt x="37" y="327"/>
                    <a:pt x="49" y="339"/>
                  </a:cubicBezTo>
                  <a:cubicBezTo>
                    <a:pt x="73" y="363"/>
                    <a:pt x="98" y="375"/>
                    <a:pt x="122" y="387"/>
                  </a:cubicBezTo>
                  <a:cubicBezTo>
                    <a:pt x="182" y="424"/>
                    <a:pt x="255" y="448"/>
                    <a:pt x="327" y="460"/>
                  </a:cubicBezTo>
                  <a:cubicBezTo>
                    <a:pt x="388" y="460"/>
                    <a:pt x="448" y="448"/>
                    <a:pt x="508" y="412"/>
                  </a:cubicBezTo>
                  <a:cubicBezTo>
                    <a:pt x="533" y="400"/>
                    <a:pt x="557" y="375"/>
                    <a:pt x="569" y="351"/>
                  </a:cubicBezTo>
                  <a:cubicBezTo>
                    <a:pt x="569" y="315"/>
                    <a:pt x="557" y="291"/>
                    <a:pt x="533" y="267"/>
                  </a:cubicBezTo>
                  <a:lnTo>
                    <a:pt x="533" y="267"/>
                  </a:lnTo>
                  <a:cubicBezTo>
                    <a:pt x="569" y="279"/>
                    <a:pt x="605" y="291"/>
                    <a:pt x="641" y="291"/>
                  </a:cubicBezTo>
                  <a:cubicBezTo>
                    <a:pt x="690" y="291"/>
                    <a:pt x="714" y="279"/>
                    <a:pt x="750" y="254"/>
                  </a:cubicBezTo>
                  <a:cubicBezTo>
                    <a:pt x="799" y="230"/>
                    <a:pt x="811" y="206"/>
                    <a:pt x="811" y="170"/>
                  </a:cubicBezTo>
                  <a:cubicBezTo>
                    <a:pt x="799" y="134"/>
                    <a:pt x="762" y="97"/>
                    <a:pt x="714" y="73"/>
                  </a:cubicBezTo>
                  <a:cubicBezTo>
                    <a:pt x="690" y="61"/>
                    <a:pt x="666" y="49"/>
                    <a:pt x="629" y="37"/>
                  </a:cubicBezTo>
                  <a:lnTo>
                    <a:pt x="53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0"/>
            <p:cNvSpPr/>
            <p:nvPr/>
          </p:nvSpPr>
          <p:spPr>
            <a:xfrm>
              <a:off x="3071848" y="2192996"/>
              <a:ext cx="48885" cy="28322"/>
            </a:xfrm>
            <a:custGeom>
              <a:avLst/>
              <a:gdLst/>
              <a:ahLst/>
              <a:cxnLst/>
              <a:rect l="l" t="t" r="r" b="b"/>
              <a:pathLst>
                <a:path w="775" h="449" extrusionOk="0">
                  <a:moveTo>
                    <a:pt x="520" y="61"/>
                  </a:moveTo>
                  <a:cubicBezTo>
                    <a:pt x="557" y="61"/>
                    <a:pt x="593" y="73"/>
                    <a:pt x="617" y="85"/>
                  </a:cubicBezTo>
                  <a:cubicBezTo>
                    <a:pt x="653" y="110"/>
                    <a:pt x="665" y="122"/>
                    <a:pt x="665" y="146"/>
                  </a:cubicBezTo>
                  <a:cubicBezTo>
                    <a:pt x="678" y="158"/>
                    <a:pt x="653" y="182"/>
                    <a:pt x="629" y="194"/>
                  </a:cubicBezTo>
                  <a:cubicBezTo>
                    <a:pt x="605" y="218"/>
                    <a:pt x="569" y="218"/>
                    <a:pt x="532" y="218"/>
                  </a:cubicBezTo>
                  <a:cubicBezTo>
                    <a:pt x="496" y="218"/>
                    <a:pt x="460" y="206"/>
                    <a:pt x="436" y="194"/>
                  </a:cubicBezTo>
                  <a:cubicBezTo>
                    <a:pt x="400" y="170"/>
                    <a:pt x="387" y="158"/>
                    <a:pt x="387" y="134"/>
                  </a:cubicBezTo>
                  <a:cubicBezTo>
                    <a:pt x="387" y="110"/>
                    <a:pt x="400" y="98"/>
                    <a:pt x="424" y="85"/>
                  </a:cubicBezTo>
                  <a:cubicBezTo>
                    <a:pt x="448" y="61"/>
                    <a:pt x="484" y="61"/>
                    <a:pt x="520" y="61"/>
                  </a:cubicBezTo>
                  <a:close/>
                  <a:moveTo>
                    <a:pt x="237" y="202"/>
                  </a:moveTo>
                  <a:cubicBezTo>
                    <a:pt x="247" y="202"/>
                    <a:pt x="257" y="203"/>
                    <a:pt x="267" y="206"/>
                  </a:cubicBezTo>
                  <a:cubicBezTo>
                    <a:pt x="303" y="206"/>
                    <a:pt x="339" y="206"/>
                    <a:pt x="375" y="230"/>
                  </a:cubicBezTo>
                  <a:cubicBezTo>
                    <a:pt x="412" y="255"/>
                    <a:pt x="436" y="279"/>
                    <a:pt x="436" y="303"/>
                  </a:cubicBezTo>
                  <a:cubicBezTo>
                    <a:pt x="436" y="315"/>
                    <a:pt x="424" y="339"/>
                    <a:pt x="387" y="363"/>
                  </a:cubicBezTo>
                  <a:cubicBezTo>
                    <a:pt x="351" y="376"/>
                    <a:pt x="315" y="388"/>
                    <a:pt x="279" y="388"/>
                  </a:cubicBezTo>
                  <a:cubicBezTo>
                    <a:pt x="230" y="388"/>
                    <a:pt x="194" y="376"/>
                    <a:pt x="158" y="351"/>
                  </a:cubicBezTo>
                  <a:cubicBezTo>
                    <a:pt x="134" y="339"/>
                    <a:pt x="109" y="315"/>
                    <a:pt x="109" y="291"/>
                  </a:cubicBezTo>
                  <a:cubicBezTo>
                    <a:pt x="109" y="267"/>
                    <a:pt x="122" y="243"/>
                    <a:pt x="158" y="230"/>
                  </a:cubicBezTo>
                  <a:cubicBezTo>
                    <a:pt x="184" y="213"/>
                    <a:pt x="211" y="202"/>
                    <a:pt x="237" y="202"/>
                  </a:cubicBezTo>
                  <a:close/>
                  <a:moveTo>
                    <a:pt x="508" y="1"/>
                  </a:moveTo>
                  <a:cubicBezTo>
                    <a:pt x="460" y="1"/>
                    <a:pt x="400" y="13"/>
                    <a:pt x="363" y="37"/>
                  </a:cubicBezTo>
                  <a:cubicBezTo>
                    <a:pt x="327" y="61"/>
                    <a:pt x="303" y="73"/>
                    <a:pt x="303" y="98"/>
                  </a:cubicBezTo>
                  <a:cubicBezTo>
                    <a:pt x="303" y="122"/>
                    <a:pt x="315" y="158"/>
                    <a:pt x="339" y="170"/>
                  </a:cubicBezTo>
                  <a:cubicBezTo>
                    <a:pt x="291" y="158"/>
                    <a:pt x="242" y="146"/>
                    <a:pt x="194" y="146"/>
                  </a:cubicBezTo>
                  <a:cubicBezTo>
                    <a:pt x="158" y="146"/>
                    <a:pt x="122" y="158"/>
                    <a:pt x="85" y="182"/>
                  </a:cubicBezTo>
                  <a:cubicBezTo>
                    <a:pt x="25" y="218"/>
                    <a:pt x="1" y="243"/>
                    <a:pt x="1" y="279"/>
                  </a:cubicBezTo>
                  <a:cubicBezTo>
                    <a:pt x="13" y="315"/>
                    <a:pt x="37" y="351"/>
                    <a:pt x="97" y="388"/>
                  </a:cubicBezTo>
                  <a:cubicBezTo>
                    <a:pt x="158" y="424"/>
                    <a:pt x="218" y="448"/>
                    <a:pt x="291" y="448"/>
                  </a:cubicBezTo>
                  <a:cubicBezTo>
                    <a:pt x="351" y="448"/>
                    <a:pt x="412" y="436"/>
                    <a:pt x="460" y="400"/>
                  </a:cubicBezTo>
                  <a:cubicBezTo>
                    <a:pt x="484" y="388"/>
                    <a:pt x="508" y="363"/>
                    <a:pt x="520" y="339"/>
                  </a:cubicBezTo>
                  <a:cubicBezTo>
                    <a:pt x="520" y="303"/>
                    <a:pt x="508" y="279"/>
                    <a:pt x="484" y="255"/>
                  </a:cubicBezTo>
                  <a:lnTo>
                    <a:pt x="484" y="255"/>
                  </a:lnTo>
                  <a:cubicBezTo>
                    <a:pt x="520" y="267"/>
                    <a:pt x="557" y="279"/>
                    <a:pt x="605" y="279"/>
                  </a:cubicBezTo>
                  <a:cubicBezTo>
                    <a:pt x="641" y="267"/>
                    <a:pt x="678" y="267"/>
                    <a:pt x="714" y="243"/>
                  </a:cubicBezTo>
                  <a:cubicBezTo>
                    <a:pt x="750" y="218"/>
                    <a:pt x="774" y="182"/>
                    <a:pt x="762" y="158"/>
                  </a:cubicBezTo>
                  <a:cubicBezTo>
                    <a:pt x="762" y="122"/>
                    <a:pt x="726" y="85"/>
                    <a:pt x="678" y="61"/>
                  </a:cubicBezTo>
                  <a:cubicBezTo>
                    <a:pt x="629" y="25"/>
                    <a:pt x="569" y="13"/>
                    <a:pt x="50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0"/>
            <p:cNvSpPr/>
            <p:nvPr/>
          </p:nvSpPr>
          <p:spPr>
            <a:xfrm>
              <a:off x="2892710" y="2241818"/>
              <a:ext cx="76261" cy="43523"/>
            </a:xfrm>
            <a:custGeom>
              <a:avLst/>
              <a:gdLst/>
              <a:ahLst/>
              <a:cxnLst/>
              <a:rect l="l" t="t" r="r" b="b"/>
              <a:pathLst>
                <a:path w="1209" h="690" extrusionOk="0">
                  <a:moveTo>
                    <a:pt x="605" y="0"/>
                  </a:moveTo>
                  <a:cubicBezTo>
                    <a:pt x="278" y="0"/>
                    <a:pt x="0" y="158"/>
                    <a:pt x="0" y="351"/>
                  </a:cubicBezTo>
                  <a:cubicBezTo>
                    <a:pt x="0" y="544"/>
                    <a:pt x="278" y="689"/>
                    <a:pt x="605" y="689"/>
                  </a:cubicBezTo>
                  <a:cubicBezTo>
                    <a:pt x="943" y="689"/>
                    <a:pt x="1209" y="544"/>
                    <a:pt x="1209" y="351"/>
                  </a:cubicBezTo>
                  <a:cubicBezTo>
                    <a:pt x="1209" y="158"/>
                    <a:pt x="943" y="0"/>
                    <a:pt x="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0"/>
            <p:cNvSpPr/>
            <p:nvPr/>
          </p:nvSpPr>
          <p:spPr>
            <a:xfrm>
              <a:off x="2829445" y="2206368"/>
              <a:ext cx="202857" cy="114423"/>
            </a:xfrm>
            <a:custGeom>
              <a:avLst/>
              <a:gdLst/>
              <a:ahLst/>
              <a:cxnLst/>
              <a:rect l="l" t="t" r="r" b="b"/>
              <a:pathLst>
                <a:path w="3216" h="1814" extrusionOk="0">
                  <a:moveTo>
                    <a:pt x="2683" y="907"/>
                  </a:moveTo>
                  <a:cubicBezTo>
                    <a:pt x="2707" y="907"/>
                    <a:pt x="2732" y="913"/>
                    <a:pt x="2756" y="925"/>
                  </a:cubicBezTo>
                  <a:cubicBezTo>
                    <a:pt x="2792" y="937"/>
                    <a:pt x="2792" y="998"/>
                    <a:pt x="2756" y="1010"/>
                  </a:cubicBezTo>
                  <a:cubicBezTo>
                    <a:pt x="2728" y="1024"/>
                    <a:pt x="2699" y="1030"/>
                    <a:pt x="2673" y="1030"/>
                  </a:cubicBezTo>
                  <a:cubicBezTo>
                    <a:pt x="2655" y="1030"/>
                    <a:pt x="2638" y="1027"/>
                    <a:pt x="2623" y="1022"/>
                  </a:cubicBezTo>
                  <a:lnTo>
                    <a:pt x="2611" y="1010"/>
                  </a:lnTo>
                  <a:cubicBezTo>
                    <a:pt x="2575" y="985"/>
                    <a:pt x="2575" y="949"/>
                    <a:pt x="2611" y="925"/>
                  </a:cubicBezTo>
                  <a:cubicBezTo>
                    <a:pt x="2635" y="913"/>
                    <a:pt x="2659" y="907"/>
                    <a:pt x="2683" y="907"/>
                  </a:cubicBezTo>
                  <a:close/>
                  <a:moveTo>
                    <a:pt x="1612" y="496"/>
                  </a:moveTo>
                  <a:cubicBezTo>
                    <a:pt x="1786" y="496"/>
                    <a:pt x="1958" y="538"/>
                    <a:pt x="2115" y="623"/>
                  </a:cubicBezTo>
                  <a:cubicBezTo>
                    <a:pt x="2393" y="780"/>
                    <a:pt x="2393" y="1034"/>
                    <a:pt x="2115" y="1203"/>
                  </a:cubicBezTo>
                  <a:cubicBezTo>
                    <a:pt x="1958" y="1282"/>
                    <a:pt x="1786" y="1321"/>
                    <a:pt x="1612" y="1321"/>
                  </a:cubicBezTo>
                  <a:cubicBezTo>
                    <a:pt x="1438" y="1321"/>
                    <a:pt x="1263" y="1282"/>
                    <a:pt x="1100" y="1203"/>
                  </a:cubicBezTo>
                  <a:cubicBezTo>
                    <a:pt x="822" y="1034"/>
                    <a:pt x="822" y="780"/>
                    <a:pt x="1100" y="623"/>
                  </a:cubicBezTo>
                  <a:cubicBezTo>
                    <a:pt x="1263" y="538"/>
                    <a:pt x="1438" y="496"/>
                    <a:pt x="1612" y="496"/>
                  </a:cubicBezTo>
                  <a:close/>
                  <a:moveTo>
                    <a:pt x="1354" y="0"/>
                  </a:moveTo>
                  <a:cubicBezTo>
                    <a:pt x="1275" y="0"/>
                    <a:pt x="1197" y="18"/>
                    <a:pt x="1124" y="55"/>
                  </a:cubicBezTo>
                  <a:lnTo>
                    <a:pt x="121" y="635"/>
                  </a:lnTo>
                  <a:cubicBezTo>
                    <a:pt x="0" y="671"/>
                    <a:pt x="0" y="852"/>
                    <a:pt x="121" y="889"/>
                  </a:cubicBezTo>
                  <a:lnTo>
                    <a:pt x="1632" y="1759"/>
                  </a:lnTo>
                  <a:cubicBezTo>
                    <a:pt x="1704" y="1795"/>
                    <a:pt x="1783" y="1813"/>
                    <a:pt x="1860" y="1813"/>
                  </a:cubicBezTo>
                  <a:cubicBezTo>
                    <a:pt x="1937" y="1813"/>
                    <a:pt x="2013" y="1795"/>
                    <a:pt x="2079" y="1759"/>
                  </a:cubicBezTo>
                  <a:lnTo>
                    <a:pt x="3082" y="1179"/>
                  </a:lnTo>
                  <a:cubicBezTo>
                    <a:pt x="3215" y="1143"/>
                    <a:pt x="3215" y="973"/>
                    <a:pt x="3094" y="925"/>
                  </a:cubicBezTo>
                  <a:lnTo>
                    <a:pt x="2840" y="780"/>
                  </a:lnTo>
                  <a:cubicBezTo>
                    <a:pt x="2949" y="707"/>
                    <a:pt x="2949" y="599"/>
                    <a:pt x="2828" y="526"/>
                  </a:cubicBezTo>
                  <a:lnTo>
                    <a:pt x="2272" y="212"/>
                  </a:lnTo>
                  <a:cubicBezTo>
                    <a:pt x="2194" y="173"/>
                    <a:pt x="2112" y="151"/>
                    <a:pt x="2030" y="151"/>
                  </a:cubicBezTo>
                  <a:cubicBezTo>
                    <a:pt x="1961" y="151"/>
                    <a:pt x="1892" y="167"/>
                    <a:pt x="1825" y="200"/>
                  </a:cubicBezTo>
                  <a:lnTo>
                    <a:pt x="1583" y="55"/>
                  </a:lnTo>
                  <a:cubicBezTo>
                    <a:pt x="1511" y="18"/>
                    <a:pt x="1432" y="0"/>
                    <a:pt x="1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0"/>
            <p:cNvSpPr/>
            <p:nvPr/>
          </p:nvSpPr>
          <p:spPr>
            <a:xfrm>
              <a:off x="3068064" y="2311202"/>
              <a:ext cx="90769" cy="91525"/>
            </a:xfrm>
            <a:custGeom>
              <a:avLst/>
              <a:gdLst/>
              <a:ahLst/>
              <a:cxnLst/>
              <a:rect l="l" t="t" r="r" b="b"/>
              <a:pathLst>
                <a:path w="1439" h="1451" extrusionOk="0">
                  <a:moveTo>
                    <a:pt x="725" y="24"/>
                  </a:moveTo>
                  <a:cubicBezTo>
                    <a:pt x="1076" y="24"/>
                    <a:pt x="1378" y="206"/>
                    <a:pt x="1378" y="411"/>
                  </a:cubicBezTo>
                  <a:cubicBezTo>
                    <a:pt x="1378" y="617"/>
                    <a:pt x="1076" y="798"/>
                    <a:pt x="725" y="798"/>
                  </a:cubicBezTo>
                  <a:cubicBezTo>
                    <a:pt x="363" y="798"/>
                    <a:pt x="61" y="617"/>
                    <a:pt x="61" y="411"/>
                  </a:cubicBezTo>
                  <a:cubicBezTo>
                    <a:pt x="61" y="206"/>
                    <a:pt x="363" y="24"/>
                    <a:pt x="725" y="24"/>
                  </a:cubicBezTo>
                  <a:close/>
                  <a:moveTo>
                    <a:pt x="713" y="0"/>
                  </a:moveTo>
                  <a:cubicBezTo>
                    <a:pt x="314" y="0"/>
                    <a:pt x="0" y="182"/>
                    <a:pt x="0" y="411"/>
                  </a:cubicBezTo>
                  <a:cubicBezTo>
                    <a:pt x="0" y="641"/>
                    <a:pt x="302" y="822"/>
                    <a:pt x="689" y="822"/>
                  </a:cubicBezTo>
                  <a:lnTo>
                    <a:pt x="665" y="1427"/>
                  </a:lnTo>
                  <a:cubicBezTo>
                    <a:pt x="665" y="1439"/>
                    <a:pt x="689" y="1451"/>
                    <a:pt x="713" y="1451"/>
                  </a:cubicBezTo>
                  <a:cubicBezTo>
                    <a:pt x="738" y="1451"/>
                    <a:pt x="762" y="1439"/>
                    <a:pt x="762" y="1427"/>
                  </a:cubicBezTo>
                  <a:lnTo>
                    <a:pt x="750" y="822"/>
                  </a:lnTo>
                  <a:cubicBezTo>
                    <a:pt x="1124" y="822"/>
                    <a:pt x="1439" y="629"/>
                    <a:pt x="1439" y="411"/>
                  </a:cubicBezTo>
                  <a:cubicBezTo>
                    <a:pt x="1439" y="182"/>
                    <a:pt x="1112" y="0"/>
                    <a:pt x="71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0"/>
            <p:cNvSpPr/>
            <p:nvPr/>
          </p:nvSpPr>
          <p:spPr>
            <a:xfrm>
              <a:off x="3678709" y="2690863"/>
              <a:ext cx="208219" cy="106223"/>
            </a:xfrm>
            <a:custGeom>
              <a:avLst/>
              <a:gdLst/>
              <a:ahLst/>
              <a:cxnLst/>
              <a:rect l="l" t="t" r="r" b="b"/>
              <a:pathLst>
                <a:path w="3301" h="1684" extrusionOk="0">
                  <a:moveTo>
                    <a:pt x="1710" y="1"/>
                  </a:moveTo>
                  <a:cubicBezTo>
                    <a:pt x="1358" y="1"/>
                    <a:pt x="1004" y="85"/>
                    <a:pt x="678" y="254"/>
                  </a:cubicBezTo>
                  <a:cubicBezTo>
                    <a:pt x="351" y="436"/>
                    <a:pt x="218" y="690"/>
                    <a:pt x="267" y="943"/>
                  </a:cubicBezTo>
                  <a:cubicBezTo>
                    <a:pt x="267" y="968"/>
                    <a:pt x="1" y="1040"/>
                    <a:pt x="13" y="1064"/>
                  </a:cubicBezTo>
                  <a:cubicBezTo>
                    <a:pt x="37" y="1100"/>
                    <a:pt x="315" y="1088"/>
                    <a:pt x="339" y="1113"/>
                  </a:cubicBezTo>
                  <a:cubicBezTo>
                    <a:pt x="424" y="1246"/>
                    <a:pt x="545" y="1354"/>
                    <a:pt x="678" y="1439"/>
                  </a:cubicBezTo>
                  <a:cubicBezTo>
                    <a:pt x="1004" y="1602"/>
                    <a:pt x="1358" y="1684"/>
                    <a:pt x="1710" y="1684"/>
                  </a:cubicBezTo>
                  <a:cubicBezTo>
                    <a:pt x="2062" y="1684"/>
                    <a:pt x="2412" y="1602"/>
                    <a:pt x="2732" y="1439"/>
                  </a:cubicBezTo>
                  <a:cubicBezTo>
                    <a:pt x="3300" y="1113"/>
                    <a:pt x="3300" y="581"/>
                    <a:pt x="2732" y="254"/>
                  </a:cubicBezTo>
                  <a:cubicBezTo>
                    <a:pt x="2412" y="85"/>
                    <a:pt x="2062" y="1"/>
                    <a:pt x="171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0"/>
            <p:cNvSpPr/>
            <p:nvPr/>
          </p:nvSpPr>
          <p:spPr>
            <a:xfrm>
              <a:off x="3717627" y="2730538"/>
              <a:ext cx="137257" cy="29773"/>
            </a:xfrm>
            <a:custGeom>
              <a:avLst/>
              <a:gdLst/>
              <a:ahLst/>
              <a:cxnLst/>
              <a:rect l="l" t="t" r="r" b="b"/>
              <a:pathLst>
                <a:path w="2176" h="472" extrusionOk="0">
                  <a:moveTo>
                    <a:pt x="1451" y="0"/>
                  </a:moveTo>
                  <a:lnTo>
                    <a:pt x="0" y="109"/>
                  </a:lnTo>
                  <a:lnTo>
                    <a:pt x="955" y="169"/>
                  </a:lnTo>
                  <a:lnTo>
                    <a:pt x="774" y="471"/>
                  </a:lnTo>
                  <a:lnTo>
                    <a:pt x="2176" y="387"/>
                  </a:lnTo>
                  <a:lnTo>
                    <a:pt x="1269" y="314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0"/>
            <p:cNvSpPr/>
            <p:nvPr/>
          </p:nvSpPr>
          <p:spPr>
            <a:xfrm>
              <a:off x="3825867" y="2721771"/>
              <a:ext cx="103006" cy="54184"/>
            </a:xfrm>
            <a:custGeom>
              <a:avLst/>
              <a:gdLst/>
              <a:ahLst/>
              <a:cxnLst/>
              <a:rect l="l" t="t" r="r" b="b"/>
              <a:pathLst>
                <a:path w="1633" h="859" extrusionOk="0">
                  <a:moveTo>
                    <a:pt x="816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1" y="284"/>
                    <a:pt x="1" y="562"/>
                    <a:pt x="291" y="731"/>
                  </a:cubicBezTo>
                  <a:cubicBezTo>
                    <a:pt x="454" y="816"/>
                    <a:pt x="635" y="858"/>
                    <a:pt x="816" y="858"/>
                  </a:cubicBezTo>
                  <a:cubicBezTo>
                    <a:pt x="998" y="858"/>
                    <a:pt x="1179" y="816"/>
                    <a:pt x="1342" y="731"/>
                  </a:cubicBezTo>
                  <a:cubicBezTo>
                    <a:pt x="1632" y="562"/>
                    <a:pt x="1632" y="284"/>
                    <a:pt x="1342" y="127"/>
                  </a:cubicBezTo>
                  <a:cubicBezTo>
                    <a:pt x="1179" y="42"/>
                    <a:pt x="998" y="0"/>
                    <a:pt x="81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0"/>
            <p:cNvSpPr/>
            <p:nvPr/>
          </p:nvSpPr>
          <p:spPr>
            <a:xfrm>
              <a:off x="3857910" y="2732052"/>
              <a:ext cx="56454" cy="27502"/>
            </a:xfrm>
            <a:custGeom>
              <a:avLst/>
              <a:gdLst/>
              <a:ahLst/>
              <a:cxnLst/>
              <a:rect l="l" t="t" r="r" b="b"/>
              <a:pathLst>
                <a:path w="895" h="436" extrusionOk="0">
                  <a:moveTo>
                    <a:pt x="508" y="0"/>
                  </a:moveTo>
                  <a:lnTo>
                    <a:pt x="447" y="37"/>
                  </a:lnTo>
                  <a:lnTo>
                    <a:pt x="737" y="206"/>
                  </a:lnTo>
                  <a:lnTo>
                    <a:pt x="0" y="387"/>
                  </a:lnTo>
                  <a:lnTo>
                    <a:pt x="85" y="435"/>
                  </a:lnTo>
                  <a:lnTo>
                    <a:pt x="858" y="242"/>
                  </a:lnTo>
                  <a:lnTo>
                    <a:pt x="895" y="218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0"/>
            <p:cNvSpPr/>
            <p:nvPr/>
          </p:nvSpPr>
          <p:spPr>
            <a:xfrm>
              <a:off x="2647216" y="2317510"/>
              <a:ext cx="219636" cy="123380"/>
            </a:xfrm>
            <a:custGeom>
              <a:avLst/>
              <a:gdLst/>
              <a:ahLst/>
              <a:cxnLst/>
              <a:rect l="l" t="t" r="r" b="b"/>
              <a:pathLst>
                <a:path w="3482" h="1956" extrusionOk="0">
                  <a:moveTo>
                    <a:pt x="1705" y="0"/>
                  </a:moveTo>
                  <a:cubicBezTo>
                    <a:pt x="1593" y="0"/>
                    <a:pt x="1481" y="27"/>
                    <a:pt x="1378" y="82"/>
                  </a:cubicBezTo>
                  <a:lnTo>
                    <a:pt x="182" y="771"/>
                  </a:lnTo>
                  <a:cubicBezTo>
                    <a:pt x="0" y="831"/>
                    <a:pt x="0" y="1085"/>
                    <a:pt x="182" y="1145"/>
                  </a:cubicBezTo>
                  <a:lnTo>
                    <a:pt x="1451" y="1883"/>
                  </a:lnTo>
                  <a:cubicBezTo>
                    <a:pt x="1553" y="1931"/>
                    <a:pt x="1665" y="1955"/>
                    <a:pt x="1777" y="1955"/>
                  </a:cubicBezTo>
                  <a:cubicBezTo>
                    <a:pt x="1889" y="1955"/>
                    <a:pt x="2001" y="1931"/>
                    <a:pt x="2103" y="1883"/>
                  </a:cubicBezTo>
                  <a:lnTo>
                    <a:pt x="3300" y="1194"/>
                  </a:lnTo>
                  <a:cubicBezTo>
                    <a:pt x="3481" y="1133"/>
                    <a:pt x="3481" y="867"/>
                    <a:pt x="3300" y="807"/>
                  </a:cubicBezTo>
                  <a:lnTo>
                    <a:pt x="2031" y="82"/>
                  </a:lnTo>
                  <a:cubicBezTo>
                    <a:pt x="1928" y="27"/>
                    <a:pt x="1816" y="0"/>
                    <a:pt x="1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0"/>
            <p:cNvSpPr/>
            <p:nvPr/>
          </p:nvSpPr>
          <p:spPr>
            <a:xfrm>
              <a:off x="2642611" y="2313852"/>
              <a:ext cx="228782" cy="130444"/>
            </a:xfrm>
            <a:custGeom>
              <a:avLst/>
              <a:gdLst/>
              <a:ahLst/>
              <a:cxnLst/>
              <a:rect l="l" t="t" r="r" b="b"/>
              <a:pathLst>
                <a:path w="3627" h="2068" extrusionOk="0">
                  <a:moveTo>
                    <a:pt x="1711" y="297"/>
                  </a:moveTo>
                  <a:cubicBezTo>
                    <a:pt x="1771" y="297"/>
                    <a:pt x="1832" y="309"/>
                    <a:pt x="1886" y="333"/>
                  </a:cubicBezTo>
                  <a:cubicBezTo>
                    <a:pt x="1983" y="369"/>
                    <a:pt x="1983" y="502"/>
                    <a:pt x="1886" y="538"/>
                  </a:cubicBezTo>
                  <a:cubicBezTo>
                    <a:pt x="1826" y="569"/>
                    <a:pt x="1765" y="584"/>
                    <a:pt x="1707" y="584"/>
                  </a:cubicBezTo>
                  <a:cubicBezTo>
                    <a:pt x="1648" y="584"/>
                    <a:pt x="1590" y="569"/>
                    <a:pt x="1536" y="538"/>
                  </a:cubicBezTo>
                  <a:cubicBezTo>
                    <a:pt x="1439" y="502"/>
                    <a:pt x="1439" y="369"/>
                    <a:pt x="1536" y="333"/>
                  </a:cubicBezTo>
                  <a:cubicBezTo>
                    <a:pt x="1590" y="309"/>
                    <a:pt x="1651" y="297"/>
                    <a:pt x="1711" y="297"/>
                  </a:cubicBezTo>
                  <a:close/>
                  <a:moveTo>
                    <a:pt x="2176" y="526"/>
                  </a:moveTo>
                  <a:lnTo>
                    <a:pt x="3180" y="1107"/>
                  </a:lnTo>
                  <a:lnTo>
                    <a:pt x="3095" y="1155"/>
                  </a:lnTo>
                  <a:lnTo>
                    <a:pt x="2092" y="575"/>
                  </a:lnTo>
                  <a:lnTo>
                    <a:pt x="2176" y="526"/>
                  </a:lnTo>
                  <a:close/>
                  <a:moveTo>
                    <a:pt x="1947" y="659"/>
                  </a:moveTo>
                  <a:lnTo>
                    <a:pt x="2950" y="1240"/>
                  </a:lnTo>
                  <a:lnTo>
                    <a:pt x="2853" y="1288"/>
                  </a:lnTo>
                  <a:lnTo>
                    <a:pt x="1850" y="708"/>
                  </a:lnTo>
                  <a:lnTo>
                    <a:pt x="1947" y="659"/>
                  </a:lnTo>
                  <a:close/>
                  <a:moveTo>
                    <a:pt x="871" y="490"/>
                  </a:moveTo>
                  <a:lnTo>
                    <a:pt x="2769" y="1578"/>
                  </a:lnTo>
                  <a:lnTo>
                    <a:pt x="2031" y="2001"/>
                  </a:lnTo>
                  <a:cubicBezTo>
                    <a:pt x="1971" y="2031"/>
                    <a:pt x="1904" y="2046"/>
                    <a:pt x="1839" y="2046"/>
                  </a:cubicBezTo>
                  <a:cubicBezTo>
                    <a:pt x="1775" y="2046"/>
                    <a:pt x="1711" y="2031"/>
                    <a:pt x="1657" y="2001"/>
                  </a:cubicBezTo>
                  <a:lnTo>
                    <a:pt x="146" y="1131"/>
                  </a:lnTo>
                  <a:cubicBezTo>
                    <a:pt x="37" y="1094"/>
                    <a:pt x="37" y="949"/>
                    <a:pt x="146" y="913"/>
                  </a:cubicBezTo>
                  <a:lnTo>
                    <a:pt x="871" y="490"/>
                  </a:lnTo>
                  <a:close/>
                  <a:moveTo>
                    <a:pt x="1776" y="1"/>
                  </a:moveTo>
                  <a:cubicBezTo>
                    <a:pt x="1699" y="1"/>
                    <a:pt x="1620" y="19"/>
                    <a:pt x="1548" y="55"/>
                  </a:cubicBezTo>
                  <a:lnTo>
                    <a:pt x="122" y="889"/>
                  </a:lnTo>
                  <a:cubicBezTo>
                    <a:pt x="1" y="925"/>
                    <a:pt x="1" y="1107"/>
                    <a:pt x="122" y="1143"/>
                  </a:cubicBezTo>
                  <a:lnTo>
                    <a:pt x="1632" y="2013"/>
                  </a:lnTo>
                  <a:cubicBezTo>
                    <a:pt x="1699" y="2049"/>
                    <a:pt x="1775" y="2067"/>
                    <a:pt x="1850" y="2067"/>
                  </a:cubicBezTo>
                  <a:cubicBezTo>
                    <a:pt x="1926" y="2067"/>
                    <a:pt x="2001" y="2049"/>
                    <a:pt x="2068" y="2013"/>
                  </a:cubicBezTo>
                  <a:lnTo>
                    <a:pt x="3506" y="1191"/>
                  </a:lnTo>
                  <a:cubicBezTo>
                    <a:pt x="3627" y="1143"/>
                    <a:pt x="3627" y="974"/>
                    <a:pt x="3506" y="925"/>
                  </a:cubicBezTo>
                  <a:lnTo>
                    <a:pt x="1995" y="55"/>
                  </a:lnTo>
                  <a:cubicBezTo>
                    <a:pt x="1929" y="19"/>
                    <a:pt x="1853" y="1"/>
                    <a:pt x="1776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0"/>
            <p:cNvSpPr/>
            <p:nvPr/>
          </p:nvSpPr>
          <p:spPr>
            <a:xfrm>
              <a:off x="2930809" y="2450539"/>
              <a:ext cx="83956" cy="42262"/>
            </a:xfrm>
            <a:custGeom>
              <a:avLst/>
              <a:gdLst/>
              <a:ahLst/>
              <a:cxnLst/>
              <a:rect l="l" t="t" r="r" b="b"/>
              <a:pathLst>
                <a:path w="1331" h="670" extrusionOk="0">
                  <a:moveTo>
                    <a:pt x="688" y="21"/>
                  </a:moveTo>
                  <a:cubicBezTo>
                    <a:pt x="807" y="21"/>
                    <a:pt x="925" y="52"/>
                    <a:pt x="1028" y="112"/>
                  </a:cubicBezTo>
                  <a:cubicBezTo>
                    <a:pt x="1161" y="197"/>
                    <a:pt x="1330" y="342"/>
                    <a:pt x="1028" y="523"/>
                  </a:cubicBezTo>
                  <a:cubicBezTo>
                    <a:pt x="899" y="604"/>
                    <a:pt x="752" y="644"/>
                    <a:pt x="603" y="644"/>
                  </a:cubicBezTo>
                  <a:cubicBezTo>
                    <a:pt x="485" y="644"/>
                    <a:pt x="366" y="619"/>
                    <a:pt x="254" y="571"/>
                  </a:cubicBezTo>
                  <a:cubicBezTo>
                    <a:pt x="49" y="450"/>
                    <a:pt x="85" y="269"/>
                    <a:pt x="339" y="112"/>
                  </a:cubicBezTo>
                  <a:cubicBezTo>
                    <a:pt x="448" y="52"/>
                    <a:pt x="569" y="21"/>
                    <a:pt x="688" y="21"/>
                  </a:cubicBezTo>
                  <a:close/>
                  <a:moveTo>
                    <a:pt x="677" y="0"/>
                  </a:moveTo>
                  <a:cubicBezTo>
                    <a:pt x="548" y="0"/>
                    <a:pt x="418" y="33"/>
                    <a:pt x="303" y="100"/>
                  </a:cubicBezTo>
                  <a:cubicBezTo>
                    <a:pt x="25" y="257"/>
                    <a:pt x="1" y="450"/>
                    <a:pt x="230" y="583"/>
                  </a:cubicBezTo>
                  <a:cubicBezTo>
                    <a:pt x="347" y="642"/>
                    <a:pt x="470" y="670"/>
                    <a:pt x="593" y="670"/>
                  </a:cubicBezTo>
                  <a:cubicBezTo>
                    <a:pt x="751" y="670"/>
                    <a:pt x="909" y="623"/>
                    <a:pt x="1052" y="535"/>
                  </a:cubicBezTo>
                  <a:cubicBezTo>
                    <a:pt x="1294" y="402"/>
                    <a:pt x="1294" y="233"/>
                    <a:pt x="1052" y="100"/>
                  </a:cubicBezTo>
                  <a:cubicBezTo>
                    <a:pt x="937" y="33"/>
                    <a:pt x="807" y="0"/>
                    <a:pt x="67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0"/>
            <p:cNvSpPr/>
            <p:nvPr/>
          </p:nvSpPr>
          <p:spPr>
            <a:xfrm>
              <a:off x="2981901" y="2485043"/>
              <a:ext cx="56454" cy="29331"/>
            </a:xfrm>
            <a:custGeom>
              <a:avLst/>
              <a:gdLst/>
              <a:ahLst/>
              <a:cxnLst/>
              <a:rect l="l" t="t" r="r" b="b"/>
              <a:pathLst>
                <a:path w="895" h="465" extrusionOk="0">
                  <a:moveTo>
                    <a:pt x="475" y="23"/>
                  </a:moveTo>
                  <a:cubicBezTo>
                    <a:pt x="553" y="23"/>
                    <a:pt x="631" y="44"/>
                    <a:pt x="701" y="85"/>
                  </a:cubicBezTo>
                  <a:cubicBezTo>
                    <a:pt x="786" y="133"/>
                    <a:pt x="895" y="242"/>
                    <a:pt x="689" y="351"/>
                  </a:cubicBezTo>
                  <a:cubicBezTo>
                    <a:pt x="606" y="406"/>
                    <a:pt x="508" y="434"/>
                    <a:pt x="407" y="434"/>
                  </a:cubicBezTo>
                  <a:cubicBezTo>
                    <a:pt x="331" y="434"/>
                    <a:pt x="254" y="418"/>
                    <a:pt x="182" y="387"/>
                  </a:cubicBezTo>
                  <a:cubicBezTo>
                    <a:pt x="49" y="302"/>
                    <a:pt x="73" y="193"/>
                    <a:pt x="242" y="97"/>
                  </a:cubicBezTo>
                  <a:cubicBezTo>
                    <a:pt x="311" y="47"/>
                    <a:pt x="392" y="23"/>
                    <a:pt x="475" y="23"/>
                  </a:cubicBezTo>
                  <a:close/>
                  <a:moveTo>
                    <a:pt x="478" y="0"/>
                  </a:moveTo>
                  <a:cubicBezTo>
                    <a:pt x="387" y="0"/>
                    <a:pt x="297" y="24"/>
                    <a:pt x="218" y="73"/>
                  </a:cubicBezTo>
                  <a:cubicBezTo>
                    <a:pt x="25" y="181"/>
                    <a:pt x="0" y="314"/>
                    <a:pt x="158" y="399"/>
                  </a:cubicBezTo>
                  <a:cubicBezTo>
                    <a:pt x="240" y="443"/>
                    <a:pt x="330" y="465"/>
                    <a:pt x="420" y="465"/>
                  </a:cubicBezTo>
                  <a:cubicBezTo>
                    <a:pt x="527" y="465"/>
                    <a:pt x="634" y="434"/>
                    <a:pt x="726" y="375"/>
                  </a:cubicBezTo>
                  <a:cubicBezTo>
                    <a:pt x="895" y="278"/>
                    <a:pt x="895" y="169"/>
                    <a:pt x="738" y="73"/>
                  </a:cubicBezTo>
                  <a:cubicBezTo>
                    <a:pt x="659" y="24"/>
                    <a:pt x="568" y="0"/>
                    <a:pt x="4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0"/>
            <p:cNvSpPr/>
            <p:nvPr/>
          </p:nvSpPr>
          <p:spPr>
            <a:xfrm>
              <a:off x="2853035" y="2477726"/>
              <a:ext cx="151828" cy="63708"/>
            </a:xfrm>
            <a:custGeom>
              <a:avLst/>
              <a:gdLst/>
              <a:ahLst/>
              <a:cxnLst/>
              <a:rect l="l" t="t" r="r" b="b"/>
              <a:pathLst>
                <a:path w="2407" h="1010" extrusionOk="0">
                  <a:moveTo>
                    <a:pt x="656" y="21"/>
                  </a:moveTo>
                  <a:cubicBezTo>
                    <a:pt x="887" y="21"/>
                    <a:pt x="1140" y="94"/>
                    <a:pt x="1330" y="201"/>
                  </a:cubicBezTo>
                  <a:cubicBezTo>
                    <a:pt x="1632" y="382"/>
                    <a:pt x="1778" y="624"/>
                    <a:pt x="1475" y="805"/>
                  </a:cubicBezTo>
                  <a:lnTo>
                    <a:pt x="1451" y="817"/>
                  </a:lnTo>
                  <a:cubicBezTo>
                    <a:pt x="1402" y="840"/>
                    <a:pt x="1346" y="852"/>
                    <a:pt x="1284" y="852"/>
                  </a:cubicBezTo>
                  <a:cubicBezTo>
                    <a:pt x="1116" y="852"/>
                    <a:pt x="899" y="770"/>
                    <a:pt x="617" y="612"/>
                  </a:cubicBezTo>
                  <a:cubicBezTo>
                    <a:pt x="303" y="430"/>
                    <a:pt x="49" y="249"/>
                    <a:pt x="291" y="104"/>
                  </a:cubicBezTo>
                  <a:cubicBezTo>
                    <a:pt x="393" y="46"/>
                    <a:pt x="521" y="21"/>
                    <a:pt x="656" y="21"/>
                  </a:cubicBezTo>
                  <a:close/>
                  <a:moveTo>
                    <a:pt x="1632" y="430"/>
                  </a:moveTo>
                  <a:cubicBezTo>
                    <a:pt x="1862" y="430"/>
                    <a:pt x="2092" y="515"/>
                    <a:pt x="2261" y="672"/>
                  </a:cubicBezTo>
                  <a:cubicBezTo>
                    <a:pt x="2358" y="757"/>
                    <a:pt x="2333" y="902"/>
                    <a:pt x="2213" y="950"/>
                  </a:cubicBezTo>
                  <a:lnTo>
                    <a:pt x="2201" y="962"/>
                  </a:lnTo>
                  <a:cubicBezTo>
                    <a:pt x="2165" y="975"/>
                    <a:pt x="2126" y="982"/>
                    <a:pt x="2084" y="982"/>
                  </a:cubicBezTo>
                  <a:cubicBezTo>
                    <a:pt x="1970" y="982"/>
                    <a:pt x="1830" y="932"/>
                    <a:pt x="1645" y="817"/>
                  </a:cubicBezTo>
                  <a:lnTo>
                    <a:pt x="1572" y="781"/>
                  </a:lnTo>
                  <a:cubicBezTo>
                    <a:pt x="1693" y="708"/>
                    <a:pt x="1717" y="539"/>
                    <a:pt x="1632" y="430"/>
                  </a:cubicBezTo>
                  <a:close/>
                  <a:moveTo>
                    <a:pt x="655" y="0"/>
                  </a:moveTo>
                  <a:cubicBezTo>
                    <a:pt x="508" y="0"/>
                    <a:pt x="369" y="28"/>
                    <a:pt x="255" y="92"/>
                  </a:cubicBezTo>
                  <a:cubicBezTo>
                    <a:pt x="1" y="249"/>
                    <a:pt x="267" y="442"/>
                    <a:pt x="593" y="624"/>
                  </a:cubicBezTo>
                  <a:cubicBezTo>
                    <a:pt x="800" y="746"/>
                    <a:pt x="1059" y="876"/>
                    <a:pt x="1288" y="876"/>
                  </a:cubicBezTo>
                  <a:cubicBezTo>
                    <a:pt x="1354" y="876"/>
                    <a:pt x="1417" y="865"/>
                    <a:pt x="1475" y="841"/>
                  </a:cubicBezTo>
                  <a:lnTo>
                    <a:pt x="1512" y="817"/>
                  </a:lnTo>
                  <a:lnTo>
                    <a:pt x="1548" y="805"/>
                  </a:lnTo>
                  <a:lnTo>
                    <a:pt x="1608" y="841"/>
                  </a:lnTo>
                  <a:cubicBezTo>
                    <a:pt x="1758" y="926"/>
                    <a:pt x="1930" y="1010"/>
                    <a:pt x="2084" y="1010"/>
                  </a:cubicBezTo>
                  <a:cubicBezTo>
                    <a:pt x="2128" y="1010"/>
                    <a:pt x="2172" y="1003"/>
                    <a:pt x="2213" y="986"/>
                  </a:cubicBezTo>
                  <a:lnTo>
                    <a:pt x="2237" y="974"/>
                  </a:lnTo>
                  <a:cubicBezTo>
                    <a:pt x="2370" y="926"/>
                    <a:pt x="2406" y="757"/>
                    <a:pt x="2297" y="672"/>
                  </a:cubicBezTo>
                  <a:cubicBezTo>
                    <a:pt x="2126" y="501"/>
                    <a:pt x="1901" y="405"/>
                    <a:pt x="1663" y="405"/>
                  </a:cubicBezTo>
                  <a:cubicBezTo>
                    <a:pt x="1649" y="405"/>
                    <a:pt x="1635" y="406"/>
                    <a:pt x="1620" y="406"/>
                  </a:cubicBezTo>
                  <a:cubicBezTo>
                    <a:pt x="1548" y="322"/>
                    <a:pt x="1463" y="249"/>
                    <a:pt x="1354" y="189"/>
                  </a:cubicBezTo>
                  <a:cubicBezTo>
                    <a:pt x="1159" y="76"/>
                    <a:pt x="898" y="0"/>
                    <a:pt x="65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0"/>
            <p:cNvSpPr/>
            <p:nvPr/>
          </p:nvSpPr>
          <p:spPr>
            <a:xfrm>
              <a:off x="3055070" y="2547552"/>
              <a:ext cx="216608" cy="124515"/>
            </a:xfrm>
            <a:custGeom>
              <a:avLst/>
              <a:gdLst/>
              <a:ahLst/>
              <a:cxnLst/>
              <a:rect l="l" t="t" r="r" b="b"/>
              <a:pathLst>
                <a:path w="3434" h="1974" extrusionOk="0">
                  <a:moveTo>
                    <a:pt x="1838" y="49"/>
                  </a:moveTo>
                  <a:lnTo>
                    <a:pt x="3373" y="931"/>
                  </a:lnTo>
                  <a:lnTo>
                    <a:pt x="3119" y="1245"/>
                  </a:lnTo>
                  <a:lnTo>
                    <a:pt x="1294" y="182"/>
                  </a:lnTo>
                  <a:lnTo>
                    <a:pt x="1838" y="49"/>
                  </a:lnTo>
                  <a:close/>
                  <a:moveTo>
                    <a:pt x="1258" y="230"/>
                  </a:moveTo>
                  <a:lnTo>
                    <a:pt x="3083" y="1294"/>
                  </a:lnTo>
                  <a:lnTo>
                    <a:pt x="3035" y="1318"/>
                  </a:lnTo>
                  <a:lnTo>
                    <a:pt x="2998" y="1342"/>
                  </a:lnTo>
                  <a:lnTo>
                    <a:pt x="2974" y="1354"/>
                  </a:lnTo>
                  <a:cubicBezTo>
                    <a:pt x="2938" y="1378"/>
                    <a:pt x="2890" y="1390"/>
                    <a:pt x="2841" y="1390"/>
                  </a:cubicBezTo>
                  <a:cubicBezTo>
                    <a:pt x="2757" y="1414"/>
                    <a:pt x="2684" y="1426"/>
                    <a:pt x="2612" y="1426"/>
                  </a:cubicBezTo>
                  <a:cubicBezTo>
                    <a:pt x="2563" y="1426"/>
                    <a:pt x="2515" y="1426"/>
                    <a:pt x="2466" y="1414"/>
                  </a:cubicBezTo>
                  <a:lnTo>
                    <a:pt x="2442" y="1414"/>
                  </a:lnTo>
                  <a:cubicBezTo>
                    <a:pt x="2346" y="1402"/>
                    <a:pt x="2273" y="1366"/>
                    <a:pt x="2201" y="1318"/>
                  </a:cubicBezTo>
                  <a:lnTo>
                    <a:pt x="2188" y="1306"/>
                  </a:lnTo>
                  <a:lnTo>
                    <a:pt x="2164" y="1294"/>
                  </a:lnTo>
                  <a:cubicBezTo>
                    <a:pt x="2152" y="1281"/>
                    <a:pt x="2140" y="1269"/>
                    <a:pt x="2140" y="1257"/>
                  </a:cubicBezTo>
                  <a:cubicBezTo>
                    <a:pt x="2128" y="1245"/>
                    <a:pt x="2116" y="1233"/>
                    <a:pt x="2116" y="1221"/>
                  </a:cubicBezTo>
                  <a:lnTo>
                    <a:pt x="2116" y="1209"/>
                  </a:lnTo>
                  <a:lnTo>
                    <a:pt x="2104" y="1209"/>
                  </a:lnTo>
                  <a:cubicBezTo>
                    <a:pt x="2019" y="1197"/>
                    <a:pt x="1947" y="1173"/>
                    <a:pt x="1874" y="1136"/>
                  </a:cubicBezTo>
                  <a:cubicBezTo>
                    <a:pt x="1826" y="1112"/>
                    <a:pt x="1778" y="1064"/>
                    <a:pt x="1753" y="1016"/>
                  </a:cubicBezTo>
                  <a:lnTo>
                    <a:pt x="1753" y="1003"/>
                  </a:lnTo>
                  <a:lnTo>
                    <a:pt x="1729" y="1003"/>
                  </a:lnTo>
                  <a:cubicBezTo>
                    <a:pt x="1657" y="991"/>
                    <a:pt x="1584" y="967"/>
                    <a:pt x="1512" y="931"/>
                  </a:cubicBezTo>
                  <a:cubicBezTo>
                    <a:pt x="1451" y="895"/>
                    <a:pt x="1415" y="858"/>
                    <a:pt x="1379" y="798"/>
                  </a:cubicBezTo>
                  <a:lnTo>
                    <a:pt x="1379" y="786"/>
                  </a:lnTo>
                  <a:lnTo>
                    <a:pt x="1367" y="786"/>
                  </a:lnTo>
                  <a:cubicBezTo>
                    <a:pt x="1282" y="774"/>
                    <a:pt x="1197" y="750"/>
                    <a:pt x="1125" y="701"/>
                  </a:cubicBezTo>
                  <a:lnTo>
                    <a:pt x="1101" y="689"/>
                  </a:lnTo>
                  <a:lnTo>
                    <a:pt x="1076" y="665"/>
                  </a:lnTo>
                  <a:cubicBezTo>
                    <a:pt x="1064" y="653"/>
                    <a:pt x="1052" y="641"/>
                    <a:pt x="1052" y="641"/>
                  </a:cubicBezTo>
                  <a:lnTo>
                    <a:pt x="1040" y="629"/>
                  </a:lnTo>
                  <a:cubicBezTo>
                    <a:pt x="1016" y="592"/>
                    <a:pt x="1004" y="556"/>
                    <a:pt x="1004" y="520"/>
                  </a:cubicBezTo>
                  <a:cubicBezTo>
                    <a:pt x="992" y="460"/>
                    <a:pt x="1016" y="399"/>
                    <a:pt x="1064" y="351"/>
                  </a:cubicBezTo>
                  <a:cubicBezTo>
                    <a:pt x="1064" y="339"/>
                    <a:pt x="1161" y="290"/>
                    <a:pt x="1258" y="230"/>
                  </a:cubicBezTo>
                  <a:close/>
                  <a:moveTo>
                    <a:pt x="1246" y="1028"/>
                  </a:moveTo>
                  <a:lnTo>
                    <a:pt x="1669" y="1269"/>
                  </a:lnTo>
                  <a:lnTo>
                    <a:pt x="968" y="1680"/>
                  </a:lnTo>
                  <a:lnTo>
                    <a:pt x="545" y="1426"/>
                  </a:lnTo>
                  <a:lnTo>
                    <a:pt x="1246" y="1028"/>
                  </a:lnTo>
                  <a:close/>
                  <a:moveTo>
                    <a:pt x="956" y="605"/>
                  </a:moveTo>
                  <a:lnTo>
                    <a:pt x="980" y="629"/>
                  </a:lnTo>
                  <a:lnTo>
                    <a:pt x="980" y="641"/>
                  </a:lnTo>
                  <a:cubicBezTo>
                    <a:pt x="1004" y="665"/>
                    <a:pt x="1040" y="689"/>
                    <a:pt x="1076" y="713"/>
                  </a:cubicBezTo>
                  <a:lnTo>
                    <a:pt x="1089" y="725"/>
                  </a:lnTo>
                  <a:lnTo>
                    <a:pt x="1137" y="738"/>
                  </a:lnTo>
                  <a:lnTo>
                    <a:pt x="1185" y="762"/>
                  </a:lnTo>
                  <a:lnTo>
                    <a:pt x="1197" y="762"/>
                  </a:lnTo>
                  <a:cubicBezTo>
                    <a:pt x="1222" y="774"/>
                    <a:pt x="1258" y="774"/>
                    <a:pt x="1294" y="786"/>
                  </a:cubicBezTo>
                  <a:cubicBezTo>
                    <a:pt x="1330" y="846"/>
                    <a:pt x="1379" y="883"/>
                    <a:pt x="1439" y="919"/>
                  </a:cubicBezTo>
                  <a:cubicBezTo>
                    <a:pt x="1512" y="955"/>
                    <a:pt x="1596" y="991"/>
                    <a:pt x="1669" y="1003"/>
                  </a:cubicBezTo>
                  <a:cubicBezTo>
                    <a:pt x="1705" y="1052"/>
                    <a:pt x="1753" y="1100"/>
                    <a:pt x="1814" y="1136"/>
                  </a:cubicBezTo>
                  <a:cubicBezTo>
                    <a:pt x="1886" y="1173"/>
                    <a:pt x="1959" y="1197"/>
                    <a:pt x="2043" y="1221"/>
                  </a:cubicBezTo>
                  <a:lnTo>
                    <a:pt x="2068" y="1257"/>
                  </a:lnTo>
                  <a:cubicBezTo>
                    <a:pt x="2080" y="1257"/>
                    <a:pt x="2080" y="1269"/>
                    <a:pt x="2092" y="1281"/>
                  </a:cubicBezTo>
                  <a:cubicBezTo>
                    <a:pt x="2104" y="1281"/>
                    <a:pt x="2104" y="1294"/>
                    <a:pt x="2104" y="1294"/>
                  </a:cubicBezTo>
                  <a:lnTo>
                    <a:pt x="2128" y="1306"/>
                  </a:lnTo>
                  <a:lnTo>
                    <a:pt x="2152" y="1330"/>
                  </a:lnTo>
                  <a:cubicBezTo>
                    <a:pt x="2152" y="1330"/>
                    <a:pt x="2164" y="1330"/>
                    <a:pt x="2164" y="1342"/>
                  </a:cubicBezTo>
                  <a:lnTo>
                    <a:pt x="2176" y="1342"/>
                  </a:lnTo>
                  <a:cubicBezTo>
                    <a:pt x="2188" y="1354"/>
                    <a:pt x="2188" y="1354"/>
                    <a:pt x="2201" y="1354"/>
                  </a:cubicBezTo>
                  <a:cubicBezTo>
                    <a:pt x="2249" y="1378"/>
                    <a:pt x="2297" y="1402"/>
                    <a:pt x="2346" y="1414"/>
                  </a:cubicBezTo>
                  <a:lnTo>
                    <a:pt x="1536" y="1922"/>
                  </a:lnTo>
                  <a:cubicBezTo>
                    <a:pt x="1506" y="1934"/>
                    <a:pt x="1475" y="1940"/>
                    <a:pt x="1445" y="1940"/>
                  </a:cubicBezTo>
                  <a:cubicBezTo>
                    <a:pt x="1415" y="1940"/>
                    <a:pt x="1385" y="1934"/>
                    <a:pt x="1354" y="1922"/>
                  </a:cubicBezTo>
                  <a:lnTo>
                    <a:pt x="992" y="1717"/>
                  </a:lnTo>
                  <a:lnTo>
                    <a:pt x="1741" y="1269"/>
                  </a:lnTo>
                  <a:lnTo>
                    <a:pt x="1234" y="967"/>
                  </a:lnTo>
                  <a:lnTo>
                    <a:pt x="484" y="1414"/>
                  </a:lnTo>
                  <a:lnTo>
                    <a:pt x="110" y="1197"/>
                  </a:lnTo>
                  <a:cubicBezTo>
                    <a:pt x="61" y="1173"/>
                    <a:pt x="61" y="1124"/>
                    <a:pt x="110" y="1100"/>
                  </a:cubicBezTo>
                  <a:lnTo>
                    <a:pt x="956" y="605"/>
                  </a:lnTo>
                  <a:close/>
                  <a:moveTo>
                    <a:pt x="1850" y="0"/>
                  </a:moveTo>
                  <a:lnTo>
                    <a:pt x="1246" y="157"/>
                  </a:lnTo>
                  <a:lnTo>
                    <a:pt x="1222" y="169"/>
                  </a:lnTo>
                  <a:cubicBezTo>
                    <a:pt x="1161" y="218"/>
                    <a:pt x="1004" y="302"/>
                    <a:pt x="992" y="314"/>
                  </a:cubicBezTo>
                  <a:cubicBezTo>
                    <a:pt x="944" y="363"/>
                    <a:pt x="919" y="435"/>
                    <a:pt x="919" y="508"/>
                  </a:cubicBezTo>
                  <a:cubicBezTo>
                    <a:pt x="931" y="532"/>
                    <a:pt x="931" y="556"/>
                    <a:pt x="944" y="580"/>
                  </a:cubicBezTo>
                  <a:lnTo>
                    <a:pt x="73" y="1076"/>
                  </a:lnTo>
                  <a:cubicBezTo>
                    <a:pt x="1" y="1112"/>
                    <a:pt x="1" y="1185"/>
                    <a:pt x="73" y="1233"/>
                  </a:cubicBezTo>
                  <a:lnTo>
                    <a:pt x="1318" y="1946"/>
                  </a:lnTo>
                  <a:cubicBezTo>
                    <a:pt x="1361" y="1964"/>
                    <a:pt x="1406" y="1973"/>
                    <a:pt x="1451" y="1973"/>
                  </a:cubicBezTo>
                  <a:cubicBezTo>
                    <a:pt x="1496" y="1973"/>
                    <a:pt x="1542" y="1964"/>
                    <a:pt x="1584" y="1946"/>
                  </a:cubicBezTo>
                  <a:lnTo>
                    <a:pt x="2442" y="1451"/>
                  </a:lnTo>
                  <a:cubicBezTo>
                    <a:pt x="2503" y="1463"/>
                    <a:pt x="2551" y="1463"/>
                    <a:pt x="2612" y="1463"/>
                  </a:cubicBezTo>
                  <a:cubicBezTo>
                    <a:pt x="2696" y="1463"/>
                    <a:pt x="2793" y="1451"/>
                    <a:pt x="2865" y="1426"/>
                  </a:cubicBezTo>
                  <a:cubicBezTo>
                    <a:pt x="2914" y="1402"/>
                    <a:pt x="2962" y="1390"/>
                    <a:pt x="3010" y="1366"/>
                  </a:cubicBezTo>
                  <a:lnTo>
                    <a:pt x="3035" y="1354"/>
                  </a:lnTo>
                  <a:lnTo>
                    <a:pt x="3071" y="1330"/>
                  </a:lnTo>
                  <a:lnTo>
                    <a:pt x="3167" y="1269"/>
                  </a:lnTo>
                  <a:lnTo>
                    <a:pt x="3433" y="919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0"/>
            <p:cNvSpPr/>
            <p:nvPr/>
          </p:nvSpPr>
          <p:spPr>
            <a:xfrm>
              <a:off x="3254077" y="2677995"/>
              <a:ext cx="179960" cy="100987"/>
            </a:xfrm>
            <a:custGeom>
              <a:avLst/>
              <a:gdLst/>
              <a:ahLst/>
              <a:cxnLst/>
              <a:rect l="l" t="t" r="r" b="b"/>
              <a:pathLst>
                <a:path w="2853" h="1601" extrusionOk="0">
                  <a:moveTo>
                    <a:pt x="2280" y="44"/>
                  </a:moveTo>
                  <a:cubicBezTo>
                    <a:pt x="2318" y="44"/>
                    <a:pt x="2357" y="53"/>
                    <a:pt x="2394" y="72"/>
                  </a:cubicBezTo>
                  <a:cubicBezTo>
                    <a:pt x="2466" y="96"/>
                    <a:pt x="2502" y="156"/>
                    <a:pt x="2466" y="180"/>
                  </a:cubicBezTo>
                  <a:lnTo>
                    <a:pt x="2454" y="180"/>
                  </a:lnTo>
                  <a:cubicBezTo>
                    <a:pt x="2430" y="168"/>
                    <a:pt x="2406" y="156"/>
                    <a:pt x="2382" y="144"/>
                  </a:cubicBezTo>
                  <a:cubicBezTo>
                    <a:pt x="2309" y="120"/>
                    <a:pt x="2236" y="96"/>
                    <a:pt x="2164" y="72"/>
                  </a:cubicBezTo>
                  <a:lnTo>
                    <a:pt x="2176" y="72"/>
                  </a:lnTo>
                  <a:cubicBezTo>
                    <a:pt x="2206" y="53"/>
                    <a:pt x="2243" y="44"/>
                    <a:pt x="2280" y="44"/>
                  </a:cubicBezTo>
                  <a:close/>
                  <a:moveTo>
                    <a:pt x="218" y="954"/>
                  </a:moveTo>
                  <a:lnTo>
                    <a:pt x="218" y="954"/>
                  </a:lnTo>
                  <a:cubicBezTo>
                    <a:pt x="266" y="978"/>
                    <a:pt x="327" y="1002"/>
                    <a:pt x="351" y="1014"/>
                  </a:cubicBezTo>
                  <a:lnTo>
                    <a:pt x="750" y="1172"/>
                  </a:lnTo>
                  <a:cubicBezTo>
                    <a:pt x="699" y="1187"/>
                    <a:pt x="646" y="1193"/>
                    <a:pt x="593" y="1193"/>
                  </a:cubicBezTo>
                  <a:cubicBezTo>
                    <a:pt x="520" y="1193"/>
                    <a:pt x="445" y="1180"/>
                    <a:pt x="375" y="1159"/>
                  </a:cubicBezTo>
                  <a:cubicBezTo>
                    <a:pt x="254" y="1111"/>
                    <a:pt x="182" y="1026"/>
                    <a:pt x="218" y="954"/>
                  </a:cubicBezTo>
                  <a:close/>
                  <a:moveTo>
                    <a:pt x="1762" y="76"/>
                  </a:moveTo>
                  <a:cubicBezTo>
                    <a:pt x="1941" y="76"/>
                    <a:pt x="2113" y="111"/>
                    <a:pt x="2285" y="168"/>
                  </a:cubicBezTo>
                  <a:lnTo>
                    <a:pt x="2333" y="192"/>
                  </a:lnTo>
                  <a:cubicBezTo>
                    <a:pt x="2720" y="362"/>
                    <a:pt x="2792" y="676"/>
                    <a:pt x="2514" y="918"/>
                  </a:cubicBezTo>
                  <a:lnTo>
                    <a:pt x="2382" y="1039"/>
                  </a:lnTo>
                  <a:cubicBezTo>
                    <a:pt x="2297" y="1111"/>
                    <a:pt x="2261" y="1220"/>
                    <a:pt x="2285" y="1329"/>
                  </a:cubicBezTo>
                  <a:cubicBezTo>
                    <a:pt x="2297" y="1413"/>
                    <a:pt x="2285" y="1437"/>
                    <a:pt x="2212" y="1510"/>
                  </a:cubicBezTo>
                  <a:cubicBezTo>
                    <a:pt x="2167" y="1544"/>
                    <a:pt x="2110" y="1562"/>
                    <a:pt x="2035" y="1562"/>
                  </a:cubicBezTo>
                  <a:cubicBezTo>
                    <a:pt x="1949" y="1562"/>
                    <a:pt x="1841" y="1538"/>
                    <a:pt x="1705" y="1486"/>
                  </a:cubicBezTo>
                  <a:lnTo>
                    <a:pt x="871" y="1159"/>
                  </a:lnTo>
                  <a:lnTo>
                    <a:pt x="399" y="978"/>
                  </a:lnTo>
                  <a:cubicBezTo>
                    <a:pt x="339" y="954"/>
                    <a:pt x="278" y="930"/>
                    <a:pt x="230" y="906"/>
                  </a:cubicBezTo>
                  <a:lnTo>
                    <a:pt x="206" y="894"/>
                  </a:lnTo>
                  <a:cubicBezTo>
                    <a:pt x="121" y="833"/>
                    <a:pt x="109" y="773"/>
                    <a:pt x="170" y="712"/>
                  </a:cubicBezTo>
                  <a:cubicBezTo>
                    <a:pt x="254" y="652"/>
                    <a:pt x="351" y="616"/>
                    <a:pt x="448" y="603"/>
                  </a:cubicBezTo>
                  <a:cubicBezTo>
                    <a:pt x="593" y="579"/>
                    <a:pt x="726" y="531"/>
                    <a:pt x="859" y="446"/>
                  </a:cubicBezTo>
                  <a:lnTo>
                    <a:pt x="1004" y="313"/>
                  </a:lnTo>
                  <a:cubicBezTo>
                    <a:pt x="1185" y="180"/>
                    <a:pt x="1402" y="96"/>
                    <a:pt x="1620" y="84"/>
                  </a:cubicBezTo>
                  <a:cubicBezTo>
                    <a:pt x="1668" y="79"/>
                    <a:pt x="1715" y="76"/>
                    <a:pt x="1762" y="76"/>
                  </a:cubicBezTo>
                  <a:close/>
                  <a:moveTo>
                    <a:pt x="2282" y="0"/>
                  </a:moveTo>
                  <a:cubicBezTo>
                    <a:pt x="2224" y="0"/>
                    <a:pt x="2167" y="16"/>
                    <a:pt x="2116" y="47"/>
                  </a:cubicBezTo>
                  <a:lnTo>
                    <a:pt x="2091" y="60"/>
                  </a:lnTo>
                  <a:cubicBezTo>
                    <a:pt x="1976" y="42"/>
                    <a:pt x="1855" y="31"/>
                    <a:pt x="1736" y="31"/>
                  </a:cubicBezTo>
                  <a:cubicBezTo>
                    <a:pt x="1693" y="31"/>
                    <a:pt x="1650" y="32"/>
                    <a:pt x="1608" y="35"/>
                  </a:cubicBezTo>
                  <a:cubicBezTo>
                    <a:pt x="1366" y="60"/>
                    <a:pt x="1137" y="144"/>
                    <a:pt x="943" y="289"/>
                  </a:cubicBezTo>
                  <a:lnTo>
                    <a:pt x="798" y="422"/>
                  </a:lnTo>
                  <a:cubicBezTo>
                    <a:pt x="677" y="495"/>
                    <a:pt x="544" y="543"/>
                    <a:pt x="411" y="567"/>
                  </a:cubicBezTo>
                  <a:cubicBezTo>
                    <a:pt x="303" y="579"/>
                    <a:pt x="194" y="616"/>
                    <a:pt x="109" y="688"/>
                  </a:cubicBezTo>
                  <a:cubicBezTo>
                    <a:pt x="0" y="785"/>
                    <a:pt x="61" y="869"/>
                    <a:pt x="158" y="918"/>
                  </a:cubicBezTo>
                  <a:cubicBezTo>
                    <a:pt x="97" y="1014"/>
                    <a:pt x="158" y="1123"/>
                    <a:pt x="327" y="1196"/>
                  </a:cubicBezTo>
                  <a:cubicBezTo>
                    <a:pt x="405" y="1226"/>
                    <a:pt x="487" y="1241"/>
                    <a:pt x="568" y="1241"/>
                  </a:cubicBezTo>
                  <a:cubicBezTo>
                    <a:pt x="650" y="1241"/>
                    <a:pt x="732" y="1226"/>
                    <a:pt x="810" y="1196"/>
                  </a:cubicBezTo>
                  <a:lnTo>
                    <a:pt x="1668" y="1522"/>
                  </a:lnTo>
                  <a:cubicBezTo>
                    <a:pt x="1729" y="1545"/>
                    <a:pt x="1880" y="1601"/>
                    <a:pt x="2028" y="1601"/>
                  </a:cubicBezTo>
                  <a:cubicBezTo>
                    <a:pt x="2117" y="1601"/>
                    <a:pt x="2205" y="1581"/>
                    <a:pt x="2273" y="1522"/>
                  </a:cubicBezTo>
                  <a:cubicBezTo>
                    <a:pt x="2357" y="1450"/>
                    <a:pt x="2382" y="1413"/>
                    <a:pt x="2357" y="1317"/>
                  </a:cubicBezTo>
                  <a:cubicBezTo>
                    <a:pt x="2333" y="1220"/>
                    <a:pt x="2369" y="1123"/>
                    <a:pt x="2454" y="1063"/>
                  </a:cubicBezTo>
                  <a:lnTo>
                    <a:pt x="2587" y="942"/>
                  </a:lnTo>
                  <a:cubicBezTo>
                    <a:pt x="2853" y="712"/>
                    <a:pt x="2805" y="410"/>
                    <a:pt x="2514" y="217"/>
                  </a:cubicBezTo>
                  <a:lnTo>
                    <a:pt x="2527" y="205"/>
                  </a:lnTo>
                  <a:cubicBezTo>
                    <a:pt x="2587" y="156"/>
                    <a:pt x="2551" y="72"/>
                    <a:pt x="2430" y="35"/>
                  </a:cubicBezTo>
                  <a:cubicBezTo>
                    <a:pt x="2384" y="13"/>
                    <a:pt x="2333" y="0"/>
                    <a:pt x="228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0"/>
            <p:cNvSpPr/>
            <p:nvPr/>
          </p:nvSpPr>
          <p:spPr>
            <a:xfrm>
              <a:off x="3552934" y="2787686"/>
              <a:ext cx="111395" cy="64087"/>
            </a:xfrm>
            <a:custGeom>
              <a:avLst/>
              <a:gdLst/>
              <a:ahLst/>
              <a:cxnLst/>
              <a:rect l="l" t="t" r="r" b="b"/>
              <a:pathLst>
                <a:path w="1766" h="1016" extrusionOk="0">
                  <a:moveTo>
                    <a:pt x="49" y="1"/>
                  </a:moveTo>
                  <a:lnTo>
                    <a:pt x="0" y="25"/>
                  </a:lnTo>
                  <a:lnTo>
                    <a:pt x="1705" y="1016"/>
                  </a:lnTo>
                  <a:lnTo>
                    <a:pt x="1765" y="99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0"/>
            <p:cNvSpPr/>
            <p:nvPr/>
          </p:nvSpPr>
          <p:spPr>
            <a:xfrm>
              <a:off x="3508717" y="2812854"/>
              <a:ext cx="111395" cy="64844"/>
            </a:xfrm>
            <a:custGeom>
              <a:avLst/>
              <a:gdLst/>
              <a:ahLst/>
              <a:cxnLst/>
              <a:rect l="l" t="t" r="r" b="b"/>
              <a:pathLst>
                <a:path w="1766" h="1028" extrusionOk="0">
                  <a:moveTo>
                    <a:pt x="49" y="0"/>
                  </a:moveTo>
                  <a:lnTo>
                    <a:pt x="0" y="37"/>
                  </a:lnTo>
                  <a:lnTo>
                    <a:pt x="1705" y="1028"/>
                  </a:lnTo>
                  <a:lnTo>
                    <a:pt x="1765" y="9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0"/>
            <p:cNvSpPr/>
            <p:nvPr/>
          </p:nvSpPr>
          <p:spPr>
            <a:xfrm>
              <a:off x="3464501" y="2838779"/>
              <a:ext cx="110575" cy="64087"/>
            </a:xfrm>
            <a:custGeom>
              <a:avLst/>
              <a:gdLst/>
              <a:ahLst/>
              <a:cxnLst/>
              <a:rect l="l" t="t" r="r" b="b"/>
              <a:pathLst>
                <a:path w="1753" h="1016" extrusionOk="0">
                  <a:moveTo>
                    <a:pt x="49" y="0"/>
                  </a:moveTo>
                  <a:lnTo>
                    <a:pt x="0" y="25"/>
                  </a:lnTo>
                  <a:lnTo>
                    <a:pt x="1705" y="1016"/>
                  </a:lnTo>
                  <a:lnTo>
                    <a:pt x="1753" y="9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0"/>
            <p:cNvSpPr/>
            <p:nvPr/>
          </p:nvSpPr>
          <p:spPr>
            <a:xfrm>
              <a:off x="3000950" y="2364565"/>
              <a:ext cx="613050" cy="353802"/>
            </a:xfrm>
            <a:custGeom>
              <a:avLst/>
              <a:gdLst/>
              <a:ahLst/>
              <a:cxnLst/>
              <a:rect l="l" t="t" r="r" b="b"/>
              <a:pathLst>
                <a:path w="9719" h="5609" extrusionOk="0">
                  <a:moveTo>
                    <a:pt x="25" y="0"/>
                  </a:moveTo>
                  <a:lnTo>
                    <a:pt x="1" y="12"/>
                  </a:lnTo>
                  <a:lnTo>
                    <a:pt x="9694" y="5609"/>
                  </a:lnTo>
                  <a:lnTo>
                    <a:pt x="9718" y="559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0D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0"/>
            <p:cNvSpPr/>
            <p:nvPr/>
          </p:nvSpPr>
          <p:spPr>
            <a:xfrm>
              <a:off x="2380338" y="2439059"/>
              <a:ext cx="257041" cy="134860"/>
            </a:xfrm>
            <a:custGeom>
              <a:avLst/>
              <a:gdLst/>
              <a:ahLst/>
              <a:cxnLst/>
              <a:rect l="l" t="t" r="r" b="b"/>
              <a:pathLst>
                <a:path w="4075" h="2138" extrusionOk="0">
                  <a:moveTo>
                    <a:pt x="2038" y="1"/>
                  </a:moveTo>
                  <a:cubicBezTo>
                    <a:pt x="1563" y="1"/>
                    <a:pt x="1089" y="107"/>
                    <a:pt x="726" y="318"/>
                  </a:cubicBezTo>
                  <a:cubicBezTo>
                    <a:pt x="1" y="729"/>
                    <a:pt x="1" y="1406"/>
                    <a:pt x="726" y="1829"/>
                  </a:cubicBezTo>
                  <a:cubicBezTo>
                    <a:pt x="1089" y="2034"/>
                    <a:pt x="1563" y="2137"/>
                    <a:pt x="2038" y="2137"/>
                  </a:cubicBezTo>
                  <a:cubicBezTo>
                    <a:pt x="2512" y="2137"/>
                    <a:pt x="2986" y="2034"/>
                    <a:pt x="3349" y="1829"/>
                  </a:cubicBezTo>
                  <a:cubicBezTo>
                    <a:pt x="4074" y="1406"/>
                    <a:pt x="4062" y="729"/>
                    <a:pt x="3349" y="318"/>
                  </a:cubicBezTo>
                  <a:cubicBezTo>
                    <a:pt x="2986" y="107"/>
                    <a:pt x="251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0"/>
            <p:cNvSpPr/>
            <p:nvPr/>
          </p:nvSpPr>
          <p:spPr>
            <a:xfrm>
              <a:off x="2458112" y="2470724"/>
              <a:ext cx="118270" cy="62384"/>
            </a:xfrm>
            <a:custGeom>
              <a:avLst/>
              <a:gdLst/>
              <a:ahLst/>
              <a:cxnLst/>
              <a:rect l="l" t="t" r="r" b="b"/>
              <a:pathLst>
                <a:path w="1875" h="989" extrusionOk="0">
                  <a:moveTo>
                    <a:pt x="939" y="0"/>
                  </a:moveTo>
                  <a:cubicBezTo>
                    <a:pt x="732" y="0"/>
                    <a:pt x="527" y="52"/>
                    <a:pt x="339" y="155"/>
                  </a:cubicBezTo>
                  <a:cubicBezTo>
                    <a:pt x="1" y="336"/>
                    <a:pt x="1" y="650"/>
                    <a:pt x="339" y="844"/>
                  </a:cubicBezTo>
                  <a:cubicBezTo>
                    <a:pt x="527" y="940"/>
                    <a:pt x="732" y="989"/>
                    <a:pt x="939" y="989"/>
                  </a:cubicBezTo>
                  <a:cubicBezTo>
                    <a:pt x="1146" y="989"/>
                    <a:pt x="1354" y="940"/>
                    <a:pt x="1548" y="844"/>
                  </a:cubicBezTo>
                  <a:cubicBezTo>
                    <a:pt x="1874" y="650"/>
                    <a:pt x="1874" y="336"/>
                    <a:pt x="1548" y="155"/>
                  </a:cubicBezTo>
                  <a:cubicBezTo>
                    <a:pt x="1354" y="52"/>
                    <a:pt x="1146" y="0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0"/>
            <p:cNvSpPr/>
            <p:nvPr/>
          </p:nvSpPr>
          <p:spPr>
            <a:xfrm>
              <a:off x="2393332" y="2516896"/>
              <a:ext cx="100672" cy="56644"/>
            </a:xfrm>
            <a:custGeom>
              <a:avLst/>
              <a:gdLst/>
              <a:ahLst/>
              <a:cxnLst/>
              <a:rect l="l" t="t" r="r" b="b"/>
              <a:pathLst>
                <a:path w="1596" h="898" extrusionOk="0">
                  <a:moveTo>
                    <a:pt x="241" y="0"/>
                  </a:moveTo>
                  <a:cubicBezTo>
                    <a:pt x="160" y="0"/>
                    <a:pt x="80" y="5"/>
                    <a:pt x="0" y="15"/>
                  </a:cubicBezTo>
                  <a:cubicBezTo>
                    <a:pt x="97" y="269"/>
                    <a:pt x="278" y="474"/>
                    <a:pt x="520" y="595"/>
                  </a:cubicBezTo>
                  <a:cubicBezTo>
                    <a:pt x="834" y="764"/>
                    <a:pt x="1173" y="861"/>
                    <a:pt x="1535" y="897"/>
                  </a:cubicBezTo>
                  <a:cubicBezTo>
                    <a:pt x="1596" y="655"/>
                    <a:pt x="1475" y="414"/>
                    <a:pt x="1161" y="232"/>
                  </a:cubicBezTo>
                  <a:cubicBezTo>
                    <a:pt x="880" y="78"/>
                    <a:pt x="561" y="0"/>
                    <a:pt x="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0"/>
            <p:cNvSpPr/>
            <p:nvPr/>
          </p:nvSpPr>
          <p:spPr>
            <a:xfrm>
              <a:off x="2108163" y="2596121"/>
              <a:ext cx="257041" cy="134860"/>
            </a:xfrm>
            <a:custGeom>
              <a:avLst/>
              <a:gdLst/>
              <a:ahLst/>
              <a:cxnLst/>
              <a:rect l="l" t="t" r="r" b="b"/>
              <a:pathLst>
                <a:path w="4075" h="2138" extrusionOk="0">
                  <a:moveTo>
                    <a:pt x="2038" y="1"/>
                  </a:moveTo>
                  <a:cubicBezTo>
                    <a:pt x="1563" y="1"/>
                    <a:pt x="1089" y="107"/>
                    <a:pt x="726" y="318"/>
                  </a:cubicBezTo>
                  <a:cubicBezTo>
                    <a:pt x="1" y="729"/>
                    <a:pt x="13" y="1406"/>
                    <a:pt x="726" y="1829"/>
                  </a:cubicBezTo>
                  <a:cubicBezTo>
                    <a:pt x="1089" y="2034"/>
                    <a:pt x="1563" y="2137"/>
                    <a:pt x="2038" y="2137"/>
                  </a:cubicBezTo>
                  <a:cubicBezTo>
                    <a:pt x="2512" y="2137"/>
                    <a:pt x="2986" y="2034"/>
                    <a:pt x="3349" y="1829"/>
                  </a:cubicBezTo>
                  <a:cubicBezTo>
                    <a:pt x="4074" y="1406"/>
                    <a:pt x="4074" y="729"/>
                    <a:pt x="3349" y="318"/>
                  </a:cubicBezTo>
                  <a:cubicBezTo>
                    <a:pt x="2986" y="107"/>
                    <a:pt x="251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0"/>
            <p:cNvSpPr/>
            <p:nvPr/>
          </p:nvSpPr>
          <p:spPr>
            <a:xfrm>
              <a:off x="2191298" y="2627597"/>
              <a:ext cx="107547" cy="62573"/>
            </a:xfrm>
            <a:custGeom>
              <a:avLst/>
              <a:gdLst/>
              <a:ahLst/>
              <a:cxnLst/>
              <a:rect l="l" t="t" r="r" b="b"/>
              <a:pathLst>
                <a:path w="1705" h="992" extrusionOk="0">
                  <a:moveTo>
                    <a:pt x="859" y="0"/>
                  </a:moveTo>
                  <a:cubicBezTo>
                    <a:pt x="387" y="0"/>
                    <a:pt x="0" y="218"/>
                    <a:pt x="0" y="496"/>
                  </a:cubicBezTo>
                  <a:cubicBezTo>
                    <a:pt x="0" y="762"/>
                    <a:pt x="387" y="991"/>
                    <a:pt x="859" y="991"/>
                  </a:cubicBezTo>
                  <a:cubicBezTo>
                    <a:pt x="1330" y="991"/>
                    <a:pt x="1705" y="762"/>
                    <a:pt x="1705" y="496"/>
                  </a:cubicBezTo>
                  <a:cubicBezTo>
                    <a:pt x="1705" y="218"/>
                    <a:pt x="13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0"/>
            <p:cNvSpPr/>
            <p:nvPr/>
          </p:nvSpPr>
          <p:spPr>
            <a:xfrm>
              <a:off x="2121913" y="2673958"/>
              <a:ext cx="99915" cy="56644"/>
            </a:xfrm>
            <a:custGeom>
              <a:avLst/>
              <a:gdLst/>
              <a:ahLst/>
              <a:cxnLst/>
              <a:rect l="l" t="t" r="r" b="b"/>
              <a:pathLst>
                <a:path w="1584" h="898" extrusionOk="0">
                  <a:moveTo>
                    <a:pt x="235" y="0"/>
                  </a:moveTo>
                  <a:cubicBezTo>
                    <a:pt x="156" y="0"/>
                    <a:pt x="78" y="5"/>
                    <a:pt x="0" y="15"/>
                  </a:cubicBezTo>
                  <a:cubicBezTo>
                    <a:pt x="85" y="269"/>
                    <a:pt x="266" y="474"/>
                    <a:pt x="508" y="595"/>
                  </a:cubicBezTo>
                  <a:cubicBezTo>
                    <a:pt x="822" y="764"/>
                    <a:pt x="1161" y="861"/>
                    <a:pt x="1523" y="897"/>
                  </a:cubicBezTo>
                  <a:cubicBezTo>
                    <a:pt x="1584" y="655"/>
                    <a:pt x="1463" y="414"/>
                    <a:pt x="1149" y="232"/>
                  </a:cubicBezTo>
                  <a:cubicBezTo>
                    <a:pt x="868" y="78"/>
                    <a:pt x="549" y="0"/>
                    <a:pt x="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0"/>
            <p:cNvSpPr/>
            <p:nvPr/>
          </p:nvSpPr>
          <p:spPr>
            <a:xfrm>
              <a:off x="2584707" y="2549633"/>
              <a:ext cx="728924" cy="422682"/>
            </a:xfrm>
            <a:custGeom>
              <a:avLst/>
              <a:gdLst/>
              <a:ahLst/>
              <a:cxnLst/>
              <a:rect l="l" t="t" r="r" b="b"/>
              <a:pathLst>
                <a:path w="11556" h="6701" extrusionOk="0">
                  <a:moveTo>
                    <a:pt x="1649" y="70"/>
                  </a:moveTo>
                  <a:cubicBezTo>
                    <a:pt x="2034" y="70"/>
                    <a:pt x="2418" y="161"/>
                    <a:pt x="2768" y="342"/>
                  </a:cubicBezTo>
                  <a:lnTo>
                    <a:pt x="11023" y="5104"/>
                  </a:lnTo>
                  <a:cubicBezTo>
                    <a:pt x="11326" y="5273"/>
                    <a:pt x="11483" y="5491"/>
                    <a:pt x="11483" y="5733"/>
                  </a:cubicBezTo>
                  <a:cubicBezTo>
                    <a:pt x="11483" y="5962"/>
                    <a:pt x="11326" y="6192"/>
                    <a:pt x="11023" y="6361"/>
                  </a:cubicBezTo>
                  <a:cubicBezTo>
                    <a:pt x="10673" y="6536"/>
                    <a:pt x="10289" y="6624"/>
                    <a:pt x="9905" y="6624"/>
                  </a:cubicBezTo>
                  <a:cubicBezTo>
                    <a:pt x="9522" y="6624"/>
                    <a:pt x="9138" y="6536"/>
                    <a:pt x="8787" y="6361"/>
                  </a:cubicBezTo>
                  <a:lnTo>
                    <a:pt x="520" y="1599"/>
                  </a:lnTo>
                  <a:cubicBezTo>
                    <a:pt x="230" y="1418"/>
                    <a:pt x="73" y="1200"/>
                    <a:pt x="73" y="970"/>
                  </a:cubicBezTo>
                  <a:cubicBezTo>
                    <a:pt x="73" y="729"/>
                    <a:pt x="230" y="511"/>
                    <a:pt x="520" y="342"/>
                  </a:cubicBezTo>
                  <a:cubicBezTo>
                    <a:pt x="876" y="161"/>
                    <a:pt x="1263" y="70"/>
                    <a:pt x="1649" y="70"/>
                  </a:cubicBezTo>
                  <a:close/>
                  <a:moveTo>
                    <a:pt x="1650" y="0"/>
                  </a:moveTo>
                  <a:cubicBezTo>
                    <a:pt x="1254" y="0"/>
                    <a:pt x="858" y="94"/>
                    <a:pt x="496" y="281"/>
                  </a:cubicBezTo>
                  <a:cubicBezTo>
                    <a:pt x="169" y="463"/>
                    <a:pt x="0" y="705"/>
                    <a:pt x="0" y="970"/>
                  </a:cubicBezTo>
                  <a:cubicBezTo>
                    <a:pt x="0" y="1224"/>
                    <a:pt x="169" y="1478"/>
                    <a:pt x="496" y="1659"/>
                  </a:cubicBezTo>
                  <a:lnTo>
                    <a:pt x="8751" y="6422"/>
                  </a:lnTo>
                  <a:cubicBezTo>
                    <a:pt x="9082" y="6604"/>
                    <a:pt x="9456" y="6701"/>
                    <a:pt x="9843" y="6701"/>
                  </a:cubicBezTo>
                  <a:cubicBezTo>
                    <a:pt x="9866" y="6701"/>
                    <a:pt x="9888" y="6700"/>
                    <a:pt x="9911" y="6700"/>
                  </a:cubicBezTo>
                  <a:cubicBezTo>
                    <a:pt x="9934" y="6700"/>
                    <a:pt x="9956" y="6701"/>
                    <a:pt x="9978" y="6701"/>
                  </a:cubicBezTo>
                  <a:cubicBezTo>
                    <a:pt x="10355" y="6701"/>
                    <a:pt x="10729" y="6604"/>
                    <a:pt x="11060" y="6422"/>
                  </a:cubicBezTo>
                  <a:cubicBezTo>
                    <a:pt x="11386" y="6240"/>
                    <a:pt x="11555" y="5999"/>
                    <a:pt x="11555" y="5733"/>
                  </a:cubicBezTo>
                  <a:cubicBezTo>
                    <a:pt x="11555" y="5467"/>
                    <a:pt x="11374" y="5225"/>
                    <a:pt x="11060" y="5044"/>
                  </a:cubicBezTo>
                  <a:lnTo>
                    <a:pt x="2804" y="281"/>
                  </a:lnTo>
                  <a:cubicBezTo>
                    <a:pt x="2442" y="94"/>
                    <a:pt x="2046" y="0"/>
                    <a:pt x="16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0"/>
            <p:cNvSpPr/>
            <p:nvPr/>
          </p:nvSpPr>
          <p:spPr>
            <a:xfrm>
              <a:off x="3280758" y="2952380"/>
              <a:ext cx="208219" cy="117640"/>
            </a:xfrm>
            <a:custGeom>
              <a:avLst/>
              <a:gdLst/>
              <a:ahLst/>
              <a:cxnLst/>
              <a:rect l="l" t="t" r="r" b="b"/>
              <a:pathLst>
                <a:path w="3301" h="1865" extrusionOk="0">
                  <a:moveTo>
                    <a:pt x="1918" y="64"/>
                  </a:moveTo>
                  <a:cubicBezTo>
                    <a:pt x="1992" y="64"/>
                    <a:pt x="2067" y="79"/>
                    <a:pt x="2140" y="109"/>
                  </a:cubicBezTo>
                  <a:lnTo>
                    <a:pt x="3071" y="653"/>
                  </a:lnTo>
                  <a:cubicBezTo>
                    <a:pt x="3191" y="701"/>
                    <a:pt x="3191" y="859"/>
                    <a:pt x="3071" y="907"/>
                  </a:cubicBezTo>
                  <a:lnTo>
                    <a:pt x="2406" y="1282"/>
                  </a:lnTo>
                  <a:lnTo>
                    <a:pt x="2406" y="871"/>
                  </a:lnTo>
                  <a:lnTo>
                    <a:pt x="1403" y="871"/>
                  </a:lnTo>
                  <a:lnTo>
                    <a:pt x="1403" y="665"/>
                  </a:lnTo>
                  <a:lnTo>
                    <a:pt x="762" y="665"/>
                  </a:lnTo>
                  <a:lnTo>
                    <a:pt x="1705" y="109"/>
                  </a:lnTo>
                  <a:cubicBezTo>
                    <a:pt x="1771" y="79"/>
                    <a:pt x="1844" y="64"/>
                    <a:pt x="1918" y="64"/>
                  </a:cubicBezTo>
                  <a:close/>
                  <a:moveTo>
                    <a:pt x="1294" y="726"/>
                  </a:moveTo>
                  <a:lnTo>
                    <a:pt x="1294" y="1124"/>
                  </a:lnTo>
                  <a:lnTo>
                    <a:pt x="1390" y="1124"/>
                  </a:lnTo>
                  <a:lnTo>
                    <a:pt x="1390" y="931"/>
                  </a:lnTo>
                  <a:lnTo>
                    <a:pt x="2297" y="931"/>
                  </a:lnTo>
                  <a:lnTo>
                    <a:pt x="2297" y="1342"/>
                  </a:lnTo>
                  <a:lnTo>
                    <a:pt x="1596" y="1753"/>
                  </a:lnTo>
                  <a:cubicBezTo>
                    <a:pt x="1529" y="1789"/>
                    <a:pt x="1457" y="1807"/>
                    <a:pt x="1384" y="1807"/>
                  </a:cubicBezTo>
                  <a:cubicBezTo>
                    <a:pt x="1312" y="1807"/>
                    <a:pt x="1239" y="1789"/>
                    <a:pt x="1173" y="1753"/>
                  </a:cubicBezTo>
                  <a:lnTo>
                    <a:pt x="218" y="1209"/>
                  </a:lnTo>
                  <a:cubicBezTo>
                    <a:pt x="109" y="1173"/>
                    <a:pt x="109" y="1004"/>
                    <a:pt x="218" y="967"/>
                  </a:cubicBezTo>
                  <a:lnTo>
                    <a:pt x="641" y="726"/>
                  </a:lnTo>
                  <a:close/>
                  <a:moveTo>
                    <a:pt x="1922" y="0"/>
                  </a:moveTo>
                  <a:cubicBezTo>
                    <a:pt x="1823" y="0"/>
                    <a:pt x="1723" y="25"/>
                    <a:pt x="1632" y="73"/>
                  </a:cubicBezTo>
                  <a:lnTo>
                    <a:pt x="158" y="919"/>
                  </a:lnTo>
                  <a:cubicBezTo>
                    <a:pt x="0" y="979"/>
                    <a:pt x="0" y="1197"/>
                    <a:pt x="158" y="1257"/>
                  </a:cubicBezTo>
                  <a:lnTo>
                    <a:pt x="1088" y="1801"/>
                  </a:lnTo>
                  <a:cubicBezTo>
                    <a:pt x="1179" y="1844"/>
                    <a:pt x="1279" y="1865"/>
                    <a:pt x="1378" y="1865"/>
                  </a:cubicBezTo>
                  <a:cubicBezTo>
                    <a:pt x="1478" y="1865"/>
                    <a:pt x="1578" y="1844"/>
                    <a:pt x="1668" y="1801"/>
                  </a:cubicBezTo>
                  <a:lnTo>
                    <a:pt x="3143" y="943"/>
                  </a:lnTo>
                  <a:cubicBezTo>
                    <a:pt x="3300" y="883"/>
                    <a:pt x="3300" y="665"/>
                    <a:pt x="3143" y="617"/>
                  </a:cubicBezTo>
                  <a:lnTo>
                    <a:pt x="2212" y="73"/>
                  </a:lnTo>
                  <a:cubicBezTo>
                    <a:pt x="2122" y="25"/>
                    <a:pt x="2022" y="0"/>
                    <a:pt x="192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0"/>
            <p:cNvSpPr/>
            <p:nvPr/>
          </p:nvSpPr>
          <p:spPr>
            <a:xfrm>
              <a:off x="3382122" y="2969916"/>
              <a:ext cx="24474" cy="13751"/>
            </a:xfrm>
            <a:custGeom>
              <a:avLst/>
              <a:gdLst/>
              <a:ahLst/>
              <a:cxnLst/>
              <a:rect l="l" t="t" r="r" b="b"/>
              <a:pathLst>
                <a:path w="388" h="218" extrusionOk="0">
                  <a:moveTo>
                    <a:pt x="194" y="0"/>
                  </a:moveTo>
                  <a:cubicBezTo>
                    <a:pt x="86" y="0"/>
                    <a:pt x="1" y="49"/>
                    <a:pt x="1" y="109"/>
                  </a:cubicBezTo>
                  <a:cubicBezTo>
                    <a:pt x="1" y="170"/>
                    <a:pt x="86" y="218"/>
                    <a:pt x="194" y="218"/>
                  </a:cubicBezTo>
                  <a:cubicBezTo>
                    <a:pt x="303" y="218"/>
                    <a:pt x="388" y="170"/>
                    <a:pt x="388" y="109"/>
                  </a:cubicBezTo>
                  <a:cubicBezTo>
                    <a:pt x="388" y="49"/>
                    <a:pt x="303" y="0"/>
                    <a:pt x="19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0"/>
            <p:cNvSpPr/>
            <p:nvPr/>
          </p:nvSpPr>
          <p:spPr>
            <a:xfrm>
              <a:off x="3262466" y="2940648"/>
              <a:ext cx="133472" cy="84965"/>
            </a:xfrm>
            <a:custGeom>
              <a:avLst/>
              <a:gdLst/>
              <a:ahLst/>
              <a:cxnLst/>
              <a:rect l="l" t="t" r="r" b="b"/>
              <a:pathLst>
                <a:path w="2116" h="1347" extrusionOk="0">
                  <a:moveTo>
                    <a:pt x="1705" y="1"/>
                  </a:moveTo>
                  <a:cubicBezTo>
                    <a:pt x="1680" y="1"/>
                    <a:pt x="1656" y="2"/>
                    <a:pt x="1632" y="5"/>
                  </a:cubicBezTo>
                  <a:cubicBezTo>
                    <a:pt x="1535" y="5"/>
                    <a:pt x="1439" y="29"/>
                    <a:pt x="1366" y="90"/>
                  </a:cubicBezTo>
                  <a:lnTo>
                    <a:pt x="121" y="1008"/>
                  </a:lnTo>
                  <a:cubicBezTo>
                    <a:pt x="0" y="1105"/>
                    <a:pt x="25" y="1226"/>
                    <a:pt x="157" y="1310"/>
                  </a:cubicBezTo>
                  <a:cubicBezTo>
                    <a:pt x="170" y="1323"/>
                    <a:pt x="182" y="1323"/>
                    <a:pt x="194" y="1335"/>
                  </a:cubicBezTo>
                  <a:lnTo>
                    <a:pt x="218" y="1347"/>
                  </a:lnTo>
                  <a:cubicBezTo>
                    <a:pt x="218" y="1310"/>
                    <a:pt x="218" y="1286"/>
                    <a:pt x="230" y="1262"/>
                  </a:cubicBezTo>
                  <a:cubicBezTo>
                    <a:pt x="133" y="1226"/>
                    <a:pt x="121" y="1105"/>
                    <a:pt x="206" y="1045"/>
                  </a:cubicBezTo>
                  <a:lnTo>
                    <a:pt x="1451" y="126"/>
                  </a:lnTo>
                  <a:cubicBezTo>
                    <a:pt x="1499" y="90"/>
                    <a:pt x="1572" y="65"/>
                    <a:pt x="1644" y="53"/>
                  </a:cubicBezTo>
                  <a:cubicBezTo>
                    <a:pt x="1717" y="53"/>
                    <a:pt x="1789" y="65"/>
                    <a:pt x="1850" y="90"/>
                  </a:cubicBezTo>
                  <a:lnTo>
                    <a:pt x="2007" y="162"/>
                  </a:lnTo>
                  <a:cubicBezTo>
                    <a:pt x="2043" y="150"/>
                    <a:pt x="2079" y="138"/>
                    <a:pt x="2116" y="138"/>
                  </a:cubicBezTo>
                  <a:lnTo>
                    <a:pt x="1922" y="41"/>
                  </a:lnTo>
                  <a:cubicBezTo>
                    <a:pt x="1850" y="14"/>
                    <a:pt x="1777" y="1"/>
                    <a:pt x="170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0"/>
            <p:cNvSpPr/>
            <p:nvPr/>
          </p:nvSpPr>
          <p:spPr>
            <a:xfrm>
              <a:off x="2352900" y="2738738"/>
              <a:ext cx="256221" cy="134797"/>
            </a:xfrm>
            <a:custGeom>
              <a:avLst/>
              <a:gdLst/>
              <a:ahLst/>
              <a:cxnLst/>
              <a:rect l="l" t="t" r="r" b="b"/>
              <a:pathLst>
                <a:path w="4062" h="2137" extrusionOk="0">
                  <a:moveTo>
                    <a:pt x="2037" y="0"/>
                  </a:moveTo>
                  <a:cubicBezTo>
                    <a:pt x="1563" y="0"/>
                    <a:pt x="1089" y="106"/>
                    <a:pt x="726" y="317"/>
                  </a:cubicBezTo>
                  <a:cubicBezTo>
                    <a:pt x="1" y="728"/>
                    <a:pt x="1" y="1405"/>
                    <a:pt x="726" y="1828"/>
                  </a:cubicBezTo>
                  <a:cubicBezTo>
                    <a:pt x="1089" y="2034"/>
                    <a:pt x="1563" y="2136"/>
                    <a:pt x="2037" y="2136"/>
                  </a:cubicBezTo>
                  <a:cubicBezTo>
                    <a:pt x="2512" y="2136"/>
                    <a:pt x="2986" y="2034"/>
                    <a:pt x="3349" y="1828"/>
                  </a:cubicBezTo>
                  <a:cubicBezTo>
                    <a:pt x="4062" y="1405"/>
                    <a:pt x="4062" y="728"/>
                    <a:pt x="3349" y="317"/>
                  </a:cubicBezTo>
                  <a:cubicBezTo>
                    <a:pt x="2986" y="106"/>
                    <a:pt x="2512" y="0"/>
                    <a:pt x="2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0"/>
            <p:cNvSpPr/>
            <p:nvPr/>
          </p:nvSpPr>
          <p:spPr>
            <a:xfrm>
              <a:off x="1940442" y="2756463"/>
              <a:ext cx="141104" cy="80865"/>
            </a:xfrm>
            <a:custGeom>
              <a:avLst/>
              <a:gdLst/>
              <a:ahLst/>
              <a:cxnLst/>
              <a:rect l="l" t="t" r="r" b="b"/>
              <a:pathLst>
                <a:path w="2237" h="1282" extrusionOk="0">
                  <a:moveTo>
                    <a:pt x="1125" y="0"/>
                  </a:moveTo>
                  <a:cubicBezTo>
                    <a:pt x="508" y="0"/>
                    <a:pt x="1" y="290"/>
                    <a:pt x="1" y="641"/>
                  </a:cubicBezTo>
                  <a:cubicBezTo>
                    <a:pt x="1" y="991"/>
                    <a:pt x="508" y="1281"/>
                    <a:pt x="1125" y="1281"/>
                  </a:cubicBezTo>
                  <a:cubicBezTo>
                    <a:pt x="1741" y="1281"/>
                    <a:pt x="2237" y="991"/>
                    <a:pt x="2237" y="641"/>
                  </a:cubicBezTo>
                  <a:cubicBezTo>
                    <a:pt x="2237" y="290"/>
                    <a:pt x="174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0"/>
            <p:cNvSpPr/>
            <p:nvPr/>
          </p:nvSpPr>
          <p:spPr>
            <a:xfrm>
              <a:off x="2598395" y="2880536"/>
              <a:ext cx="256978" cy="134797"/>
            </a:xfrm>
            <a:custGeom>
              <a:avLst/>
              <a:gdLst/>
              <a:ahLst/>
              <a:cxnLst/>
              <a:rect l="l" t="t" r="r" b="b"/>
              <a:pathLst>
                <a:path w="4074" h="2137" extrusionOk="0">
                  <a:moveTo>
                    <a:pt x="2037" y="0"/>
                  </a:moveTo>
                  <a:cubicBezTo>
                    <a:pt x="1563" y="0"/>
                    <a:pt x="1089" y="106"/>
                    <a:pt x="726" y="317"/>
                  </a:cubicBezTo>
                  <a:cubicBezTo>
                    <a:pt x="1" y="728"/>
                    <a:pt x="1" y="1405"/>
                    <a:pt x="726" y="1828"/>
                  </a:cubicBezTo>
                  <a:cubicBezTo>
                    <a:pt x="1089" y="2034"/>
                    <a:pt x="1563" y="2137"/>
                    <a:pt x="2037" y="2137"/>
                  </a:cubicBezTo>
                  <a:cubicBezTo>
                    <a:pt x="2512" y="2137"/>
                    <a:pt x="2986" y="2034"/>
                    <a:pt x="3349" y="1828"/>
                  </a:cubicBezTo>
                  <a:cubicBezTo>
                    <a:pt x="4074" y="1405"/>
                    <a:pt x="4062" y="728"/>
                    <a:pt x="3349" y="317"/>
                  </a:cubicBezTo>
                  <a:cubicBezTo>
                    <a:pt x="2986" y="106"/>
                    <a:pt x="2512" y="0"/>
                    <a:pt x="2037" y="0"/>
                  </a:cubicBezTo>
                  <a:close/>
                </a:path>
              </a:pathLst>
            </a:custGeom>
            <a:solidFill>
              <a:srgbClr val="C2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0"/>
            <p:cNvSpPr/>
            <p:nvPr/>
          </p:nvSpPr>
          <p:spPr>
            <a:xfrm>
              <a:off x="2843889" y="3022900"/>
              <a:ext cx="256978" cy="134797"/>
            </a:xfrm>
            <a:custGeom>
              <a:avLst/>
              <a:gdLst/>
              <a:ahLst/>
              <a:cxnLst/>
              <a:rect l="l" t="t" r="r" b="b"/>
              <a:pathLst>
                <a:path w="4074" h="2137" extrusionOk="0">
                  <a:moveTo>
                    <a:pt x="2037" y="0"/>
                  </a:moveTo>
                  <a:cubicBezTo>
                    <a:pt x="1563" y="0"/>
                    <a:pt x="1089" y="103"/>
                    <a:pt x="726" y="309"/>
                  </a:cubicBezTo>
                  <a:cubicBezTo>
                    <a:pt x="1" y="732"/>
                    <a:pt x="1" y="1396"/>
                    <a:pt x="726" y="1819"/>
                  </a:cubicBezTo>
                  <a:cubicBezTo>
                    <a:pt x="1089" y="2031"/>
                    <a:pt x="1563" y="2137"/>
                    <a:pt x="2037" y="2137"/>
                  </a:cubicBezTo>
                  <a:cubicBezTo>
                    <a:pt x="2512" y="2137"/>
                    <a:pt x="2986" y="2031"/>
                    <a:pt x="3349" y="1819"/>
                  </a:cubicBezTo>
                  <a:cubicBezTo>
                    <a:pt x="4074" y="1396"/>
                    <a:pt x="4062" y="732"/>
                    <a:pt x="3349" y="309"/>
                  </a:cubicBezTo>
                  <a:cubicBezTo>
                    <a:pt x="2986" y="103"/>
                    <a:pt x="2512" y="0"/>
                    <a:pt x="2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0"/>
            <p:cNvSpPr/>
            <p:nvPr/>
          </p:nvSpPr>
          <p:spPr>
            <a:xfrm>
              <a:off x="3092474" y="3164004"/>
              <a:ext cx="170057" cy="93418"/>
            </a:xfrm>
            <a:custGeom>
              <a:avLst/>
              <a:gdLst/>
              <a:ahLst/>
              <a:cxnLst/>
              <a:rect l="l" t="t" r="r" b="b"/>
              <a:pathLst>
                <a:path w="2696" h="1481" extrusionOk="0">
                  <a:moveTo>
                    <a:pt x="2004" y="1"/>
                  </a:moveTo>
                  <a:cubicBezTo>
                    <a:pt x="1524" y="1"/>
                    <a:pt x="1041" y="105"/>
                    <a:pt x="677" y="308"/>
                  </a:cubicBezTo>
                  <a:cubicBezTo>
                    <a:pt x="133" y="622"/>
                    <a:pt x="0" y="1093"/>
                    <a:pt x="278" y="1480"/>
                  </a:cubicBezTo>
                  <a:lnTo>
                    <a:pt x="2695" y="78"/>
                  </a:lnTo>
                  <a:cubicBezTo>
                    <a:pt x="2476" y="26"/>
                    <a:pt x="2240" y="1"/>
                    <a:pt x="2004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0"/>
            <p:cNvSpPr/>
            <p:nvPr/>
          </p:nvSpPr>
          <p:spPr>
            <a:xfrm>
              <a:off x="2310197" y="2629867"/>
              <a:ext cx="99221" cy="57274"/>
            </a:xfrm>
            <a:custGeom>
              <a:avLst/>
              <a:gdLst/>
              <a:ahLst/>
              <a:cxnLst/>
              <a:rect l="l" t="t" r="r" b="b"/>
              <a:pathLst>
                <a:path w="1573" h="908" extrusionOk="0">
                  <a:moveTo>
                    <a:pt x="787" y="1"/>
                  </a:moveTo>
                  <a:cubicBezTo>
                    <a:pt x="351" y="1"/>
                    <a:pt x="1" y="206"/>
                    <a:pt x="1" y="448"/>
                  </a:cubicBezTo>
                  <a:cubicBezTo>
                    <a:pt x="1" y="702"/>
                    <a:pt x="351" y="907"/>
                    <a:pt x="787" y="907"/>
                  </a:cubicBezTo>
                  <a:cubicBezTo>
                    <a:pt x="1222" y="907"/>
                    <a:pt x="1572" y="702"/>
                    <a:pt x="1572" y="448"/>
                  </a:cubicBezTo>
                  <a:cubicBezTo>
                    <a:pt x="1572" y="206"/>
                    <a:pt x="1222" y="1"/>
                    <a:pt x="787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0"/>
            <p:cNvSpPr/>
            <p:nvPr/>
          </p:nvSpPr>
          <p:spPr>
            <a:xfrm>
              <a:off x="2337699" y="2645132"/>
              <a:ext cx="45037" cy="25988"/>
            </a:xfrm>
            <a:custGeom>
              <a:avLst/>
              <a:gdLst/>
              <a:ahLst/>
              <a:cxnLst/>
              <a:rect l="l" t="t" r="r" b="b"/>
              <a:pathLst>
                <a:path w="714" h="412" extrusionOk="0">
                  <a:moveTo>
                    <a:pt x="12" y="0"/>
                  </a:moveTo>
                  <a:lnTo>
                    <a:pt x="0" y="12"/>
                  </a:lnTo>
                  <a:lnTo>
                    <a:pt x="338" y="206"/>
                  </a:lnTo>
                  <a:lnTo>
                    <a:pt x="0" y="411"/>
                  </a:lnTo>
                  <a:lnTo>
                    <a:pt x="12" y="411"/>
                  </a:lnTo>
                  <a:lnTo>
                    <a:pt x="351" y="218"/>
                  </a:lnTo>
                  <a:lnTo>
                    <a:pt x="689" y="411"/>
                  </a:lnTo>
                  <a:lnTo>
                    <a:pt x="713" y="411"/>
                  </a:lnTo>
                  <a:lnTo>
                    <a:pt x="375" y="206"/>
                  </a:lnTo>
                  <a:lnTo>
                    <a:pt x="713" y="12"/>
                  </a:lnTo>
                  <a:lnTo>
                    <a:pt x="689" y="0"/>
                  </a:lnTo>
                  <a:lnTo>
                    <a:pt x="351" y="19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0"/>
            <p:cNvSpPr/>
            <p:nvPr/>
          </p:nvSpPr>
          <p:spPr>
            <a:xfrm>
              <a:off x="2130302" y="2820486"/>
              <a:ext cx="690825" cy="398776"/>
            </a:xfrm>
            <a:custGeom>
              <a:avLst/>
              <a:gdLst/>
              <a:ahLst/>
              <a:cxnLst/>
              <a:rect l="l" t="t" r="r" b="b"/>
              <a:pathLst>
                <a:path w="10952" h="6322" extrusionOk="0">
                  <a:moveTo>
                    <a:pt x="303" y="0"/>
                  </a:moveTo>
                  <a:lnTo>
                    <a:pt x="0" y="170"/>
                  </a:lnTo>
                  <a:lnTo>
                    <a:pt x="10649" y="6322"/>
                  </a:lnTo>
                  <a:lnTo>
                    <a:pt x="10951" y="614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0"/>
            <p:cNvSpPr/>
            <p:nvPr/>
          </p:nvSpPr>
          <p:spPr>
            <a:xfrm>
              <a:off x="2092204" y="2842563"/>
              <a:ext cx="690762" cy="398839"/>
            </a:xfrm>
            <a:custGeom>
              <a:avLst/>
              <a:gdLst/>
              <a:ahLst/>
              <a:cxnLst/>
              <a:rect l="l" t="t" r="r" b="b"/>
              <a:pathLst>
                <a:path w="10951" h="6323" extrusionOk="0">
                  <a:moveTo>
                    <a:pt x="302" y="1"/>
                  </a:moveTo>
                  <a:lnTo>
                    <a:pt x="0" y="170"/>
                  </a:lnTo>
                  <a:lnTo>
                    <a:pt x="10649" y="6322"/>
                  </a:lnTo>
                  <a:lnTo>
                    <a:pt x="10951" y="6141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0"/>
            <p:cNvSpPr/>
            <p:nvPr/>
          </p:nvSpPr>
          <p:spPr>
            <a:xfrm>
              <a:off x="2054043" y="2864703"/>
              <a:ext cx="690825" cy="398776"/>
            </a:xfrm>
            <a:custGeom>
              <a:avLst/>
              <a:gdLst/>
              <a:ahLst/>
              <a:cxnLst/>
              <a:rect l="l" t="t" r="r" b="b"/>
              <a:pathLst>
                <a:path w="10952" h="6322" extrusionOk="0">
                  <a:moveTo>
                    <a:pt x="303" y="0"/>
                  </a:moveTo>
                  <a:lnTo>
                    <a:pt x="1" y="170"/>
                  </a:lnTo>
                  <a:lnTo>
                    <a:pt x="10649" y="6322"/>
                  </a:lnTo>
                  <a:lnTo>
                    <a:pt x="10951" y="614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0"/>
            <p:cNvSpPr/>
            <p:nvPr/>
          </p:nvSpPr>
          <p:spPr>
            <a:xfrm>
              <a:off x="2891954" y="3260953"/>
              <a:ext cx="19869" cy="10345"/>
            </a:xfrm>
            <a:custGeom>
              <a:avLst/>
              <a:gdLst/>
              <a:ahLst/>
              <a:cxnLst/>
              <a:rect l="l" t="t" r="r" b="b"/>
              <a:pathLst>
                <a:path w="315" h="164" extrusionOk="0">
                  <a:moveTo>
                    <a:pt x="159" y="1"/>
                  </a:moveTo>
                  <a:cubicBezTo>
                    <a:pt x="124" y="1"/>
                    <a:pt x="91" y="10"/>
                    <a:pt x="61" y="28"/>
                  </a:cubicBezTo>
                  <a:cubicBezTo>
                    <a:pt x="0" y="40"/>
                    <a:pt x="0" y="112"/>
                    <a:pt x="61" y="136"/>
                  </a:cubicBezTo>
                  <a:cubicBezTo>
                    <a:pt x="91" y="155"/>
                    <a:pt x="124" y="164"/>
                    <a:pt x="159" y="164"/>
                  </a:cubicBezTo>
                  <a:cubicBezTo>
                    <a:pt x="194" y="164"/>
                    <a:pt x="230" y="155"/>
                    <a:pt x="266" y="136"/>
                  </a:cubicBezTo>
                  <a:cubicBezTo>
                    <a:pt x="314" y="112"/>
                    <a:pt x="314" y="40"/>
                    <a:pt x="266" y="28"/>
                  </a:cubicBezTo>
                  <a:cubicBezTo>
                    <a:pt x="230" y="10"/>
                    <a:pt x="194" y="1"/>
                    <a:pt x="15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0"/>
            <p:cNvSpPr/>
            <p:nvPr/>
          </p:nvSpPr>
          <p:spPr>
            <a:xfrm>
              <a:off x="2916301" y="3274704"/>
              <a:ext cx="19932" cy="10345"/>
            </a:xfrm>
            <a:custGeom>
              <a:avLst/>
              <a:gdLst/>
              <a:ahLst/>
              <a:cxnLst/>
              <a:rect l="l" t="t" r="r" b="b"/>
              <a:pathLst>
                <a:path w="316" h="164" extrusionOk="0">
                  <a:moveTo>
                    <a:pt x="158" y="0"/>
                  </a:moveTo>
                  <a:cubicBezTo>
                    <a:pt x="125" y="0"/>
                    <a:pt x="92" y="9"/>
                    <a:pt x="61" y="27"/>
                  </a:cubicBezTo>
                  <a:cubicBezTo>
                    <a:pt x="1" y="39"/>
                    <a:pt x="1" y="112"/>
                    <a:pt x="61" y="136"/>
                  </a:cubicBezTo>
                  <a:cubicBezTo>
                    <a:pt x="92" y="154"/>
                    <a:pt x="125" y="163"/>
                    <a:pt x="158" y="163"/>
                  </a:cubicBezTo>
                  <a:cubicBezTo>
                    <a:pt x="191" y="163"/>
                    <a:pt x="225" y="154"/>
                    <a:pt x="255" y="136"/>
                  </a:cubicBezTo>
                  <a:cubicBezTo>
                    <a:pt x="315" y="112"/>
                    <a:pt x="315" y="39"/>
                    <a:pt x="255" y="27"/>
                  </a:cubicBezTo>
                  <a:cubicBezTo>
                    <a:pt x="225" y="9"/>
                    <a:pt x="191" y="0"/>
                    <a:pt x="15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0"/>
            <p:cNvSpPr/>
            <p:nvPr/>
          </p:nvSpPr>
          <p:spPr>
            <a:xfrm>
              <a:off x="2939955" y="3288392"/>
              <a:ext cx="19869" cy="10534"/>
            </a:xfrm>
            <a:custGeom>
              <a:avLst/>
              <a:gdLst/>
              <a:ahLst/>
              <a:cxnLst/>
              <a:rect l="l" t="t" r="r" b="b"/>
              <a:pathLst>
                <a:path w="315" h="167" extrusionOk="0">
                  <a:moveTo>
                    <a:pt x="152" y="1"/>
                  </a:moveTo>
                  <a:cubicBezTo>
                    <a:pt x="115" y="1"/>
                    <a:pt x="79" y="10"/>
                    <a:pt x="49" y="28"/>
                  </a:cubicBezTo>
                  <a:cubicBezTo>
                    <a:pt x="1" y="64"/>
                    <a:pt x="1" y="112"/>
                    <a:pt x="49" y="149"/>
                  </a:cubicBezTo>
                  <a:cubicBezTo>
                    <a:pt x="79" y="161"/>
                    <a:pt x="115" y="167"/>
                    <a:pt x="152" y="167"/>
                  </a:cubicBezTo>
                  <a:cubicBezTo>
                    <a:pt x="188" y="167"/>
                    <a:pt x="224" y="161"/>
                    <a:pt x="254" y="149"/>
                  </a:cubicBezTo>
                  <a:cubicBezTo>
                    <a:pt x="315" y="112"/>
                    <a:pt x="315" y="52"/>
                    <a:pt x="254" y="28"/>
                  </a:cubicBezTo>
                  <a:cubicBezTo>
                    <a:pt x="224" y="10"/>
                    <a:pt x="188" y="1"/>
                    <a:pt x="15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0"/>
            <p:cNvSpPr/>
            <p:nvPr/>
          </p:nvSpPr>
          <p:spPr>
            <a:xfrm>
              <a:off x="1284822" y="2799103"/>
              <a:ext cx="1558393" cy="899737"/>
            </a:xfrm>
            <a:custGeom>
              <a:avLst/>
              <a:gdLst/>
              <a:ahLst/>
              <a:cxnLst/>
              <a:rect l="l" t="t" r="r" b="b"/>
              <a:pathLst>
                <a:path w="24706" h="14264" extrusionOk="0">
                  <a:moveTo>
                    <a:pt x="8038" y="1"/>
                  </a:moveTo>
                  <a:lnTo>
                    <a:pt x="0" y="4642"/>
                  </a:lnTo>
                  <a:lnTo>
                    <a:pt x="16668" y="14263"/>
                  </a:lnTo>
                  <a:lnTo>
                    <a:pt x="24706" y="9622"/>
                  </a:lnTo>
                  <a:lnTo>
                    <a:pt x="80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0"/>
            <p:cNvSpPr/>
            <p:nvPr/>
          </p:nvSpPr>
          <p:spPr>
            <a:xfrm>
              <a:off x="3386727" y="2696603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22" y="0"/>
                  </a:moveTo>
                  <a:cubicBezTo>
                    <a:pt x="641" y="0"/>
                    <a:pt x="460" y="43"/>
                    <a:pt x="291" y="127"/>
                  </a:cubicBezTo>
                  <a:cubicBezTo>
                    <a:pt x="1" y="284"/>
                    <a:pt x="1" y="562"/>
                    <a:pt x="291" y="731"/>
                  </a:cubicBezTo>
                  <a:cubicBezTo>
                    <a:pt x="460" y="816"/>
                    <a:pt x="641" y="858"/>
                    <a:pt x="822" y="858"/>
                  </a:cubicBezTo>
                  <a:cubicBezTo>
                    <a:pt x="1004" y="858"/>
                    <a:pt x="1185" y="816"/>
                    <a:pt x="1354" y="731"/>
                  </a:cubicBezTo>
                  <a:cubicBezTo>
                    <a:pt x="1644" y="562"/>
                    <a:pt x="1644" y="284"/>
                    <a:pt x="1354" y="127"/>
                  </a:cubicBezTo>
                  <a:cubicBezTo>
                    <a:pt x="1185" y="43"/>
                    <a:pt x="1004" y="0"/>
                    <a:pt x="822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0"/>
            <p:cNvSpPr/>
            <p:nvPr/>
          </p:nvSpPr>
          <p:spPr>
            <a:xfrm>
              <a:off x="3404262" y="2704614"/>
              <a:ext cx="44280" cy="29016"/>
            </a:xfrm>
            <a:custGeom>
              <a:avLst/>
              <a:gdLst/>
              <a:ahLst/>
              <a:cxnLst/>
              <a:rect l="l" t="t" r="r" b="b"/>
              <a:pathLst>
                <a:path w="702" h="460" extrusionOk="0">
                  <a:moveTo>
                    <a:pt x="484" y="0"/>
                  </a:moveTo>
                  <a:lnTo>
                    <a:pt x="424" y="36"/>
                  </a:lnTo>
                  <a:lnTo>
                    <a:pt x="569" y="97"/>
                  </a:lnTo>
                  <a:lnTo>
                    <a:pt x="182" y="326"/>
                  </a:lnTo>
                  <a:lnTo>
                    <a:pt x="61" y="254"/>
                  </a:lnTo>
                  <a:lnTo>
                    <a:pt x="1" y="290"/>
                  </a:lnTo>
                  <a:lnTo>
                    <a:pt x="303" y="459"/>
                  </a:lnTo>
                  <a:lnTo>
                    <a:pt x="363" y="423"/>
                  </a:lnTo>
                  <a:lnTo>
                    <a:pt x="242" y="363"/>
                  </a:lnTo>
                  <a:lnTo>
                    <a:pt x="702" y="97"/>
                  </a:lnTo>
                  <a:lnTo>
                    <a:pt x="641" y="6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0"/>
            <p:cNvSpPr/>
            <p:nvPr/>
          </p:nvSpPr>
          <p:spPr>
            <a:xfrm>
              <a:off x="3430944" y="2720572"/>
              <a:ext cx="48128" cy="29079"/>
            </a:xfrm>
            <a:custGeom>
              <a:avLst/>
              <a:gdLst/>
              <a:ahLst/>
              <a:cxnLst/>
              <a:rect l="l" t="t" r="r" b="b"/>
              <a:pathLst>
                <a:path w="763" h="461" extrusionOk="0">
                  <a:moveTo>
                    <a:pt x="496" y="1"/>
                  </a:moveTo>
                  <a:lnTo>
                    <a:pt x="424" y="37"/>
                  </a:lnTo>
                  <a:cubicBezTo>
                    <a:pt x="460" y="49"/>
                    <a:pt x="496" y="49"/>
                    <a:pt x="532" y="61"/>
                  </a:cubicBezTo>
                  <a:cubicBezTo>
                    <a:pt x="569" y="73"/>
                    <a:pt x="593" y="86"/>
                    <a:pt x="617" y="98"/>
                  </a:cubicBezTo>
                  <a:cubicBezTo>
                    <a:pt x="641" y="110"/>
                    <a:pt x="665" y="134"/>
                    <a:pt x="665" y="158"/>
                  </a:cubicBezTo>
                  <a:cubicBezTo>
                    <a:pt x="665" y="170"/>
                    <a:pt x="653" y="194"/>
                    <a:pt x="629" y="206"/>
                  </a:cubicBezTo>
                  <a:cubicBezTo>
                    <a:pt x="605" y="219"/>
                    <a:pt x="593" y="231"/>
                    <a:pt x="557" y="231"/>
                  </a:cubicBezTo>
                  <a:cubicBezTo>
                    <a:pt x="532" y="231"/>
                    <a:pt x="496" y="243"/>
                    <a:pt x="448" y="243"/>
                  </a:cubicBezTo>
                  <a:lnTo>
                    <a:pt x="61" y="243"/>
                  </a:lnTo>
                  <a:lnTo>
                    <a:pt x="1" y="279"/>
                  </a:lnTo>
                  <a:lnTo>
                    <a:pt x="327" y="460"/>
                  </a:lnTo>
                  <a:lnTo>
                    <a:pt x="387" y="436"/>
                  </a:lnTo>
                  <a:lnTo>
                    <a:pt x="146" y="291"/>
                  </a:lnTo>
                  <a:lnTo>
                    <a:pt x="520" y="291"/>
                  </a:lnTo>
                  <a:cubicBezTo>
                    <a:pt x="569" y="279"/>
                    <a:pt x="605" y="279"/>
                    <a:pt x="629" y="279"/>
                  </a:cubicBezTo>
                  <a:cubicBezTo>
                    <a:pt x="653" y="267"/>
                    <a:pt x="677" y="255"/>
                    <a:pt x="702" y="243"/>
                  </a:cubicBezTo>
                  <a:cubicBezTo>
                    <a:pt x="750" y="219"/>
                    <a:pt x="762" y="194"/>
                    <a:pt x="762" y="158"/>
                  </a:cubicBezTo>
                  <a:cubicBezTo>
                    <a:pt x="750" y="122"/>
                    <a:pt x="726" y="86"/>
                    <a:pt x="677" y="61"/>
                  </a:cubicBezTo>
                  <a:cubicBezTo>
                    <a:pt x="653" y="49"/>
                    <a:pt x="629" y="37"/>
                    <a:pt x="593" y="25"/>
                  </a:cubicBezTo>
                  <a:cubicBezTo>
                    <a:pt x="569" y="13"/>
                    <a:pt x="532" y="1"/>
                    <a:pt x="49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0"/>
            <p:cNvSpPr/>
            <p:nvPr/>
          </p:nvSpPr>
          <p:spPr>
            <a:xfrm>
              <a:off x="3618471" y="2830011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23" y="0"/>
                  </a:moveTo>
                  <a:cubicBezTo>
                    <a:pt x="642" y="0"/>
                    <a:pt x="460" y="43"/>
                    <a:pt x="291" y="127"/>
                  </a:cubicBezTo>
                  <a:cubicBezTo>
                    <a:pt x="1" y="297"/>
                    <a:pt x="1" y="562"/>
                    <a:pt x="291" y="732"/>
                  </a:cubicBezTo>
                  <a:cubicBezTo>
                    <a:pt x="460" y="816"/>
                    <a:pt x="642" y="859"/>
                    <a:pt x="823" y="859"/>
                  </a:cubicBezTo>
                  <a:cubicBezTo>
                    <a:pt x="1004" y="859"/>
                    <a:pt x="1185" y="816"/>
                    <a:pt x="1355" y="732"/>
                  </a:cubicBezTo>
                  <a:cubicBezTo>
                    <a:pt x="1645" y="562"/>
                    <a:pt x="1645" y="297"/>
                    <a:pt x="1355" y="127"/>
                  </a:cubicBezTo>
                  <a:cubicBezTo>
                    <a:pt x="1185" y="43"/>
                    <a:pt x="1004" y="0"/>
                    <a:pt x="823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0"/>
            <p:cNvSpPr/>
            <p:nvPr/>
          </p:nvSpPr>
          <p:spPr>
            <a:xfrm>
              <a:off x="3652785" y="2848682"/>
              <a:ext cx="51156" cy="25231"/>
            </a:xfrm>
            <a:custGeom>
              <a:avLst/>
              <a:gdLst/>
              <a:ahLst/>
              <a:cxnLst/>
              <a:rect l="l" t="t" r="r" b="b"/>
              <a:pathLst>
                <a:path w="811" h="400" extrusionOk="0">
                  <a:moveTo>
                    <a:pt x="654" y="49"/>
                  </a:moveTo>
                  <a:lnTo>
                    <a:pt x="339" y="230"/>
                  </a:lnTo>
                  <a:lnTo>
                    <a:pt x="134" y="121"/>
                  </a:lnTo>
                  <a:lnTo>
                    <a:pt x="654" y="49"/>
                  </a:lnTo>
                  <a:close/>
                  <a:moveTo>
                    <a:pt x="702" y="1"/>
                  </a:moveTo>
                  <a:lnTo>
                    <a:pt x="73" y="73"/>
                  </a:lnTo>
                  <a:lnTo>
                    <a:pt x="1" y="121"/>
                  </a:lnTo>
                  <a:lnTo>
                    <a:pt x="267" y="266"/>
                  </a:lnTo>
                  <a:lnTo>
                    <a:pt x="134" y="351"/>
                  </a:lnTo>
                  <a:lnTo>
                    <a:pt x="206" y="399"/>
                  </a:lnTo>
                  <a:lnTo>
                    <a:pt x="351" y="315"/>
                  </a:lnTo>
                  <a:lnTo>
                    <a:pt x="436" y="363"/>
                  </a:lnTo>
                  <a:lnTo>
                    <a:pt x="508" y="327"/>
                  </a:lnTo>
                  <a:lnTo>
                    <a:pt x="412" y="279"/>
                  </a:lnTo>
                  <a:lnTo>
                    <a:pt x="811" y="61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0"/>
            <p:cNvSpPr/>
            <p:nvPr/>
          </p:nvSpPr>
          <p:spPr>
            <a:xfrm>
              <a:off x="2991047" y="2467886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18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0" y="284"/>
                    <a:pt x="0" y="562"/>
                    <a:pt x="291" y="731"/>
                  </a:cubicBezTo>
                  <a:cubicBezTo>
                    <a:pt x="460" y="816"/>
                    <a:pt x="641" y="858"/>
                    <a:pt x="822" y="858"/>
                  </a:cubicBezTo>
                  <a:cubicBezTo>
                    <a:pt x="1004" y="858"/>
                    <a:pt x="1185" y="816"/>
                    <a:pt x="1354" y="731"/>
                  </a:cubicBezTo>
                  <a:cubicBezTo>
                    <a:pt x="1644" y="562"/>
                    <a:pt x="1644" y="284"/>
                    <a:pt x="1354" y="127"/>
                  </a:cubicBezTo>
                  <a:cubicBezTo>
                    <a:pt x="1185" y="42"/>
                    <a:pt x="1001" y="0"/>
                    <a:pt x="818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0"/>
            <p:cNvSpPr/>
            <p:nvPr/>
          </p:nvSpPr>
          <p:spPr>
            <a:xfrm>
              <a:off x="3018485" y="2478924"/>
              <a:ext cx="55697" cy="31286"/>
            </a:xfrm>
            <a:custGeom>
              <a:avLst/>
              <a:gdLst/>
              <a:ahLst/>
              <a:cxnLst/>
              <a:rect l="l" t="t" r="r" b="b"/>
              <a:pathLst>
                <a:path w="883" h="496" extrusionOk="0">
                  <a:moveTo>
                    <a:pt x="593" y="0"/>
                  </a:moveTo>
                  <a:lnTo>
                    <a:pt x="520" y="49"/>
                  </a:lnTo>
                  <a:cubicBezTo>
                    <a:pt x="557" y="61"/>
                    <a:pt x="593" y="61"/>
                    <a:pt x="617" y="73"/>
                  </a:cubicBezTo>
                  <a:cubicBezTo>
                    <a:pt x="653" y="85"/>
                    <a:pt x="677" y="97"/>
                    <a:pt x="702" y="121"/>
                  </a:cubicBezTo>
                  <a:cubicBezTo>
                    <a:pt x="738" y="133"/>
                    <a:pt x="762" y="158"/>
                    <a:pt x="774" y="182"/>
                  </a:cubicBezTo>
                  <a:cubicBezTo>
                    <a:pt x="774" y="206"/>
                    <a:pt x="762" y="230"/>
                    <a:pt x="726" y="242"/>
                  </a:cubicBezTo>
                  <a:cubicBezTo>
                    <a:pt x="702" y="254"/>
                    <a:pt x="665" y="266"/>
                    <a:pt x="629" y="266"/>
                  </a:cubicBezTo>
                  <a:cubicBezTo>
                    <a:pt x="593" y="266"/>
                    <a:pt x="557" y="242"/>
                    <a:pt x="520" y="230"/>
                  </a:cubicBezTo>
                  <a:lnTo>
                    <a:pt x="448" y="182"/>
                  </a:lnTo>
                  <a:lnTo>
                    <a:pt x="375" y="218"/>
                  </a:lnTo>
                  <a:lnTo>
                    <a:pt x="448" y="266"/>
                  </a:lnTo>
                  <a:cubicBezTo>
                    <a:pt x="484" y="290"/>
                    <a:pt x="520" y="315"/>
                    <a:pt x="520" y="339"/>
                  </a:cubicBezTo>
                  <a:cubicBezTo>
                    <a:pt x="520" y="363"/>
                    <a:pt x="508" y="387"/>
                    <a:pt x="472" y="411"/>
                  </a:cubicBezTo>
                  <a:cubicBezTo>
                    <a:pt x="436" y="423"/>
                    <a:pt x="387" y="436"/>
                    <a:pt x="351" y="436"/>
                  </a:cubicBezTo>
                  <a:cubicBezTo>
                    <a:pt x="303" y="436"/>
                    <a:pt x="254" y="411"/>
                    <a:pt x="206" y="387"/>
                  </a:cubicBezTo>
                  <a:cubicBezTo>
                    <a:pt x="170" y="363"/>
                    <a:pt x="146" y="351"/>
                    <a:pt x="121" y="327"/>
                  </a:cubicBezTo>
                  <a:cubicBezTo>
                    <a:pt x="109" y="315"/>
                    <a:pt x="97" y="290"/>
                    <a:pt x="85" y="266"/>
                  </a:cubicBezTo>
                  <a:lnTo>
                    <a:pt x="1" y="315"/>
                  </a:lnTo>
                  <a:cubicBezTo>
                    <a:pt x="25" y="339"/>
                    <a:pt x="49" y="363"/>
                    <a:pt x="61" y="375"/>
                  </a:cubicBezTo>
                  <a:cubicBezTo>
                    <a:pt x="85" y="399"/>
                    <a:pt x="109" y="411"/>
                    <a:pt x="134" y="423"/>
                  </a:cubicBezTo>
                  <a:cubicBezTo>
                    <a:pt x="206" y="472"/>
                    <a:pt x="279" y="496"/>
                    <a:pt x="351" y="496"/>
                  </a:cubicBezTo>
                  <a:cubicBezTo>
                    <a:pt x="424" y="496"/>
                    <a:pt x="496" y="484"/>
                    <a:pt x="557" y="448"/>
                  </a:cubicBezTo>
                  <a:cubicBezTo>
                    <a:pt x="593" y="436"/>
                    <a:pt x="617" y="411"/>
                    <a:pt x="617" y="375"/>
                  </a:cubicBezTo>
                  <a:cubicBezTo>
                    <a:pt x="617" y="351"/>
                    <a:pt x="605" y="327"/>
                    <a:pt x="581" y="290"/>
                  </a:cubicBezTo>
                  <a:lnTo>
                    <a:pt x="581" y="290"/>
                  </a:lnTo>
                  <a:cubicBezTo>
                    <a:pt x="617" y="315"/>
                    <a:pt x="665" y="315"/>
                    <a:pt x="702" y="315"/>
                  </a:cubicBezTo>
                  <a:cubicBezTo>
                    <a:pt x="750" y="315"/>
                    <a:pt x="786" y="303"/>
                    <a:pt x="822" y="278"/>
                  </a:cubicBezTo>
                  <a:cubicBezTo>
                    <a:pt x="871" y="254"/>
                    <a:pt x="883" y="230"/>
                    <a:pt x="883" y="194"/>
                  </a:cubicBezTo>
                  <a:cubicBezTo>
                    <a:pt x="871" y="158"/>
                    <a:pt x="835" y="121"/>
                    <a:pt x="774" y="85"/>
                  </a:cubicBezTo>
                  <a:cubicBezTo>
                    <a:pt x="750" y="61"/>
                    <a:pt x="726" y="49"/>
                    <a:pt x="690" y="37"/>
                  </a:cubicBezTo>
                  <a:cubicBezTo>
                    <a:pt x="665" y="25"/>
                    <a:pt x="629" y="13"/>
                    <a:pt x="59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0"/>
            <p:cNvSpPr/>
            <p:nvPr/>
          </p:nvSpPr>
          <p:spPr>
            <a:xfrm>
              <a:off x="2808062" y="2361916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16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1" y="296"/>
                    <a:pt x="1" y="562"/>
                    <a:pt x="291" y="731"/>
                  </a:cubicBezTo>
                  <a:cubicBezTo>
                    <a:pt x="454" y="816"/>
                    <a:pt x="635" y="858"/>
                    <a:pt x="816" y="858"/>
                  </a:cubicBezTo>
                  <a:cubicBezTo>
                    <a:pt x="998" y="858"/>
                    <a:pt x="1179" y="816"/>
                    <a:pt x="1342" y="731"/>
                  </a:cubicBezTo>
                  <a:cubicBezTo>
                    <a:pt x="1644" y="562"/>
                    <a:pt x="1644" y="296"/>
                    <a:pt x="1342" y="127"/>
                  </a:cubicBezTo>
                  <a:cubicBezTo>
                    <a:pt x="1179" y="42"/>
                    <a:pt x="998" y="0"/>
                    <a:pt x="81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0"/>
            <p:cNvSpPr/>
            <p:nvPr/>
          </p:nvSpPr>
          <p:spPr>
            <a:xfrm>
              <a:off x="2839348" y="2375225"/>
              <a:ext cx="52670" cy="30025"/>
            </a:xfrm>
            <a:custGeom>
              <a:avLst/>
              <a:gdLst/>
              <a:ahLst/>
              <a:cxnLst/>
              <a:rect l="l" t="t" r="r" b="b"/>
              <a:pathLst>
                <a:path w="835" h="476" extrusionOk="0">
                  <a:moveTo>
                    <a:pt x="556" y="61"/>
                  </a:moveTo>
                  <a:cubicBezTo>
                    <a:pt x="592" y="61"/>
                    <a:pt x="629" y="73"/>
                    <a:pt x="665" y="97"/>
                  </a:cubicBezTo>
                  <a:cubicBezTo>
                    <a:pt x="701" y="121"/>
                    <a:pt x="713" y="134"/>
                    <a:pt x="725" y="158"/>
                  </a:cubicBezTo>
                  <a:cubicBezTo>
                    <a:pt x="725" y="182"/>
                    <a:pt x="713" y="194"/>
                    <a:pt x="677" y="218"/>
                  </a:cubicBezTo>
                  <a:cubicBezTo>
                    <a:pt x="641" y="230"/>
                    <a:pt x="617" y="242"/>
                    <a:pt x="580" y="242"/>
                  </a:cubicBezTo>
                  <a:cubicBezTo>
                    <a:pt x="544" y="242"/>
                    <a:pt x="508" y="230"/>
                    <a:pt x="472" y="206"/>
                  </a:cubicBezTo>
                  <a:cubicBezTo>
                    <a:pt x="435" y="194"/>
                    <a:pt x="411" y="170"/>
                    <a:pt x="411" y="146"/>
                  </a:cubicBezTo>
                  <a:cubicBezTo>
                    <a:pt x="411" y="121"/>
                    <a:pt x="423" y="109"/>
                    <a:pt x="459" y="85"/>
                  </a:cubicBezTo>
                  <a:cubicBezTo>
                    <a:pt x="484" y="73"/>
                    <a:pt x="520" y="61"/>
                    <a:pt x="556" y="61"/>
                  </a:cubicBezTo>
                  <a:close/>
                  <a:moveTo>
                    <a:pt x="278" y="206"/>
                  </a:moveTo>
                  <a:cubicBezTo>
                    <a:pt x="327" y="206"/>
                    <a:pt x="363" y="218"/>
                    <a:pt x="399" y="242"/>
                  </a:cubicBezTo>
                  <a:cubicBezTo>
                    <a:pt x="447" y="267"/>
                    <a:pt x="459" y="291"/>
                    <a:pt x="459" y="315"/>
                  </a:cubicBezTo>
                  <a:cubicBezTo>
                    <a:pt x="472" y="339"/>
                    <a:pt x="447" y="363"/>
                    <a:pt x="411" y="387"/>
                  </a:cubicBezTo>
                  <a:cubicBezTo>
                    <a:pt x="375" y="399"/>
                    <a:pt x="339" y="412"/>
                    <a:pt x="290" y="412"/>
                  </a:cubicBezTo>
                  <a:cubicBezTo>
                    <a:pt x="254" y="412"/>
                    <a:pt x="218" y="399"/>
                    <a:pt x="169" y="375"/>
                  </a:cubicBezTo>
                  <a:cubicBezTo>
                    <a:pt x="133" y="351"/>
                    <a:pt x="121" y="339"/>
                    <a:pt x="109" y="303"/>
                  </a:cubicBezTo>
                  <a:cubicBezTo>
                    <a:pt x="109" y="279"/>
                    <a:pt x="133" y="267"/>
                    <a:pt x="169" y="242"/>
                  </a:cubicBezTo>
                  <a:cubicBezTo>
                    <a:pt x="206" y="218"/>
                    <a:pt x="242" y="206"/>
                    <a:pt x="278" y="206"/>
                  </a:cubicBezTo>
                  <a:close/>
                  <a:moveTo>
                    <a:pt x="544" y="1"/>
                  </a:moveTo>
                  <a:cubicBezTo>
                    <a:pt x="484" y="1"/>
                    <a:pt x="435" y="13"/>
                    <a:pt x="387" y="37"/>
                  </a:cubicBezTo>
                  <a:cubicBezTo>
                    <a:pt x="351" y="61"/>
                    <a:pt x="327" y="85"/>
                    <a:pt x="327" y="109"/>
                  </a:cubicBezTo>
                  <a:cubicBezTo>
                    <a:pt x="327" y="134"/>
                    <a:pt x="327" y="158"/>
                    <a:pt x="363" y="182"/>
                  </a:cubicBezTo>
                  <a:cubicBezTo>
                    <a:pt x="314" y="158"/>
                    <a:pt x="266" y="158"/>
                    <a:pt x="218" y="158"/>
                  </a:cubicBezTo>
                  <a:cubicBezTo>
                    <a:pt x="169" y="158"/>
                    <a:pt x="121" y="170"/>
                    <a:pt x="85" y="194"/>
                  </a:cubicBezTo>
                  <a:cubicBezTo>
                    <a:pt x="24" y="230"/>
                    <a:pt x="0" y="267"/>
                    <a:pt x="0" y="303"/>
                  </a:cubicBezTo>
                  <a:cubicBezTo>
                    <a:pt x="12" y="339"/>
                    <a:pt x="49" y="375"/>
                    <a:pt x="109" y="412"/>
                  </a:cubicBezTo>
                  <a:cubicBezTo>
                    <a:pt x="181" y="448"/>
                    <a:pt x="242" y="472"/>
                    <a:pt x="302" y="472"/>
                  </a:cubicBezTo>
                  <a:cubicBezTo>
                    <a:pt x="316" y="474"/>
                    <a:pt x="329" y="475"/>
                    <a:pt x="341" y="475"/>
                  </a:cubicBezTo>
                  <a:cubicBezTo>
                    <a:pt x="397" y="475"/>
                    <a:pt x="446" y="455"/>
                    <a:pt x="496" y="436"/>
                  </a:cubicBezTo>
                  <a:cubicBezTo>
                    <a:pt x="532" y="412"/>
                    <a:pt x="556" y="387"/>
                    <a:pt x="556" y="351"/>
                  </a:cubicBezTo>
                  <a:cubicBezTo>
                    <a:pt x="568" y="327"/>
                    <a:pt x="556" y="303"/>
                    <a:pt x="520" y="267"/>
                  </a:cubicBezTo>
                  <a:lnTo>
                    <a:pt x="520" y="267"/>
                  </a:lnTo>
                  <a:cubicBezTo>
                    <a:pt x="568" y="291"/>
                    <a:pt x="605" y="291"/>
                    <a:pt x="653" y="291"/>
                  </a:cubicBezTo>
                  <a:cubicBezTo>
                    <a:pt x="689" y="291"/>
                    <a:pt x="725" y="279"/>
                    <a:pt x="762" y="254"/>
                  </a:cubicBezTo>
                  <a:cubicBezTo>
                    <a:pt x="810" y="230"/>
                    <a:pt x="834" y="194"/>
                    <a:pt x="822" y="158"/>
                  </a:cubicBezTo>
                  <a:cubicBezTo>
                    <a:pt x="822" y="134"/>
                    <a:pt x="786" y="97"/>
                    <a:pt x="725" y="61"/>
                  </a:cubicBezTo>
                  <a:cubicBezTo>
                    <a:pt x="665" y="25"/>
                    <a:pt x="605" y="1"/>
                    <a:pt x="54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0"/>
            <p:cNvSpPr/>
            <p:nvPr/>
          </p:nvSpPr>
          <p:spPr>
            <a:xfrm>
              <a:off x="1569172" y="3338979"/>
              <a:ext cx="126597" cy="66231"/>
            </a:xfrm>
            <a:custGeom>
              <a:avLst/>
              <a:gdLst/>
              <a:ahLst/>
              <a:cxnLst/>
              <a:rect l="l" t="t" r="r" b="b"/>
              <a:pathLst>
                <a:path w="2007" h="1050" extrusionOk="0">
                  <a:moveTo>
                    <a:pt x="1002" y="1"/>
                  </a:moveTo>
                  <a:cubicBezTo>
                    <a:pt x="778" y="1"/>
                    <a:pt x="553" y="52"/>
                    <a:pt x="351" y="157"/>
                  </a:cubicBezTo>
                  <a:cubicBezTo>
                    <a:pt x="1" y="374"/>
                    <a:pt x="13" y="700"/>
                    <a:pt x="375" y="906"/>
                  </a:cubicBezTo>
                  <a:cubicBezTo>
                    <a:pt x="572" y="1001"/>
                    <a:pt x="789" y="1049"/>
                    <a:pt x="1006" y="1049"/>
                  </a:cubicBezTo>
                  <a:cubicBezTo>
                    <a:pt x="1230" y="1049"/>
                    <a:pt x="1454" y="998"/>
                    <a:pt x="1656" y="894"/>
                  </a:cubicBezTo>
                  <a:cubicBezTo>
                    <a:pt x="2007" y="676"/>
                    <a:pt x="1995" y="350"/>
                    <a:pt x="1632" y="144"/>
                  </a:cubicBezTo>
                  <a:cubicBezTo>
                    <a:pt x="1436" y="49"/>
                    <a:pt x="1219" y="1"/>
                    <a:pt x="1002" y="1"/>
                  </a:cubicBezTo>
                  <a:close/>
                </a:path>
              </a:pathLst>
            </a:custGeom>
            <a:solidFill>
              <a:srgbClr val="FD7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0"/>
            <p:cNvSpPr/>
            <p:nvPr/>
          </p:nvSpPr>
          <p:spPr>
            <a:xfrm>
              <a:off x="1593583" y="3378970"/>
              <a:ext cx="28259" cy="14886"/>
            </a:xfrm>
            <a:custGeom>
              <a:avLst/>
              <a:gdLst/>
              <a:ahLst/>
              <a:cxnLst/>
              <a:rect l="l" t="t" r="r" b="b"/>
              <a:pathLst>
                <a:path w="448" h="236" extrusionOk="0">
                  <a:moveTo>
                    <a:pt x="54" y="1"/>
                  </a:moveTo>
                  <a:cubicBezTo>
                    <a:pt x="41" y="1"/>
                    <a:pt x="29" y="10"/>
                    <a:pt x="12" y="18"/>
                  </a:cubicBezTo>
                  <a:cubicBezTo>
                    <a:pt x="0" y="18"/>
                    <a:pt x="12" y="42"/>
                    <a:pt x="12" y="42"/>
                  </a:cubicBezTo>
                  <a:lnTo>
                    <a:pt x="37" y="42"/>
                  </a:lnTo>
                  <a:cubicBezTo>
                    <a:pt x="157" y="79"/>
                    <a:pt x="278" y="139"/>
                    <a:pt x="375" y="224"/>
                  </a:cubicBezTo>
                  <a:cubicBezTo>
                    <a:pt x="387" y="236"/>
                    <a:pt x="411" y="236"/>
                    <a:pt x="423" y="236"/>
                  </a:cubicBezTo>
                  <a:cubicBezTo>
                    <a:pt x="435" y="224"/>
                    <a:pt x="448" y="211"/>
                    <a:pt x="435" y="199"/>
                  </a:cubicBezTo>
                  <a:cubicBezTo>
                    <a:pt x="327" y="115"/>
                    <a:pt x="206" y="42"/>
                    <a:pt x="73" y="6"/>
                  </a:cubicBezTo>
                  <a:cubicBezTo>
                    <a:pt x="66" y="2"/>
                    <a:pt x="60" y="1"/>
                    <a:pt x="5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0"/>
            <p:cNvSpPr/>
            <p:nvPr/>
          </p:nvSpPr>
          <p:spPr>
            <a:xfrm>
              <a:off x="1595854" y="3355695"/>
              <a:ext cx="20626" cy="19869"/>
            </a:xfrm>
            <a:custGeom>
              <a:avLst/>
              <a:gdLst/>
              <a:ahLst/>
              <a:cxnLst/>
              <a:rect l="l" t="t" r="r" b="b"/>
              <a:pathLst>
                <a:path w="327" h="315" extrusionOk="0">
                  <a:moveTo>
                    <a:pt x="121" y="0"/>
                  </a:moveTo>
                  <a:cubicBezTo>
                    <a:pt x="109" y="0"/>
                    <a:pt x="97" y="12"/>
                    <a:pt x="97" y="24"/>
                  </a:cubicBezTo>
                  <a:cubicBezTo>
                    <a:pt x="109" y="61"/>
                    <a:pt x="121" y="85"/>
                    <a:pt x="134" y="121"/>
                  </a:cubicBezTo>
                  <a:cubicBezTo>
                    <a:pt x="109" y="121"/>
                    <a:pt x="97" y="121"/>
                    <a:pt x="73" y="133"/>
                  </a:cubicBezTo>
                  <a:cubicBezTo>
                    <a:pt x="25" y="145"/>
                    <a:pt x="1" y="194"/>
                    <a:pt x="37" y="218"/>
                  </a:cubicBezTo>
                  <a:cubicBezTo>
                    <a:pt x="67" y="241"/>
                    <a:pt x="98" y="249"/>
                    <a:pt x="132" y="249"/>
                  </a:cubicBezTo>
                  <a:cubicBezTo>
                    <a:pt x="151" y="249"/>
                    <a:pt x="172" y="246"/>
                    <a:pt x="194" y="242"/>
                  </a:cubicBezTo>
                  <a:lnTo>
                    <a:pt x="206" y="242"/>
                  </a:lnTo>
                  <a:cubicBezTo>
                    <a:pt x="218" y="266"/>
                    <a:pt x="230" y="278"/>
                    <a:pt x="254" y="290"/>
                  </a:cubicBezTo>
                  <a:lnTo>
                    <a:pt x="279" y="315"/>
                  </a:lnTo>
                  <a:lnTo>
                    <a:pt x="315" y="315"/>
                  </a:lnTo>
                  <a:cubicBezTo>
                    <a:pt x="327" y="302"/>
                    <a:pt x="327" y="302"/>
                    <a:pt x="327" y="290"/>
                  </a:cubicBezTo>
                  <a:cubicBezTo>
                    <a:pt x="242" y="218"/>
                    <a:pt x="182" y="121"/>
                    <a:pt x="158" y="24"/>
                  </a:cubicBezTo>
                  <a:cubicBezTo>
                    <a:pt x="158" y="12"/>
                    <a:pt x="146" y="0"/>
                    <a:pt x="12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0"/>
            <p:cNvSpPr/>
            <p:nvPr/>
          </p:nvSpPr>
          <p:spPr>
            <a:xfrm>
              <a:off x="1626383" y="3380863"/>
              <a:ext cx="34314" cy="11039"/>
            </a:xfrm>
            <a:custGeom>
              <a:avLst/>
              <a:gdLst/>
              <a:ahLst/>
              <a:cxnLst/>
              <a:rect l="l" t="t" r="r" b="b"/>
              <a:pathLst>
                <a:path w="544" h="175" extrusionOk="0">
                  <a:moveTo>
                    <a:pt x="36" y="0"/>
                  </a:moveTo>
                  <a:cubicBezTo>
                    <a:pt x="24" y="0"/>
                    <a:pt x="12" y="0"/>
                    <a:pt x="0" y="12"/>
                  </a:cubicBezTo>
                  <a:cubicBezTo>
                    <a:pt x="0" y="12"/>
                    <a:pt x="0" y="36"/>
                    <a:pt x="12" y="36"/>
                  </a:cubicBezTo>
                  <a:lnTo>
                    <a:pt x="48" y="49"/>
                  </a:lnTo>
                  <a:lnTo>
                    <a:pt x="145" y="73"/>
                  </a:lnTo>
                  <a:lnTo>
                    <a:pt x="133" y="73"/>
                  </a:lnTo>
                  <a:cubicBezTo>
                    <a:pt x="97" y="109"/>
                    <a:pt x="121" y="145"/>
                    <a:pt x="169" y="169"/>
                  </a:cubicBezTo>
                  <a:cubicBezTo>
                    <a:pt x="185" y="173"/>
                    <a:pt x="201" y="174"/>
                    <a:pt x="215" y="174"/>
                  </a:cubicBezTo>
                  <a:cubicBezTo>
                    <a:pt x="256" y="174"/>
                    <a:pt x="291" y="163"/>
                    <a:pt x="326" y="145"/>
                  </a:cubicBezTo>
                  <a:cubicBezTo>
                    <a:pt x="338" y="133"/>
                    <a:pt x="338" y="121"/>
                    <a:pt x="338" y="109"/>
                  </a:cubicBezTo>
                  <a:cubicBezTo>
                    <a:pt x="399" y="121"/>
                    <a:pt x="447" y="121"/>
                    <a:pt x="508" y="121"/>
                  </a:cubicBezTo>
                  <a:cubicBezTo>
                    <a:pt x="520" y="121"/>
                    <a:pt x="532" y="121"/>
                    <a:pt x="544" y="109"/>
                  </a:cubicBezTo>
                  <a:cubicBezTo>
                    <a:pt x="544" y="97"/>
                    <a:pt x="532" y="97"/>
                    <a:pt x="520" y="97"/>
                  </a:cubicBezTo>
                  <a:cubicBezTo>
                    <a:pt x="351" y="85"/>
                    <a:pt x="193" y="49"/>
                    <a:pt x="3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0"/>
            <p:cNvSpPr/>
            <p:nvPr/>
          </p:nvSpPr>
          <p:spPr>
            <a:xfrm>
              <a:off x="1476134" y="3284922"/>
              <a:ext cx="127417" cy="66484"/>
            </a:xfrm>
            <a:custGeom>
              <a:avLst/>
              <a:gdLst/>
              <a:ahLst/>
              <a:cxnLst/>
              <a:rect l="l" t="t" r="r" b="b"/>
              <a:pathLst>
                <a:path w="2020" h="1054" extrusionOk="0">
                  <a:moveTo>
                    <a:pt x="1028" y="0"/>
                  </a:moveTo>
                  <a:cubicBezTo>
                    <a:pt x="786" y="0"/>
                    <a:pt x="544" y="61"/>
                    <a:pt x="327" y="180"/>
                  </a:cubicBezTo>
                  <a:cubicBezTo>
                    <a:pt x="1" y="385"/>
                    <a:pt x="25" y="723"/>
                    <a:pt x="400" y="917"/>
                  </a:cubicBezTo>
                  <a:cubicBezTo>
                    <a:pt x="593" y="1008"/>
                    <a:pt x="803" y="1053"/>
                    <a:pt x="1012" y="1053"/>
                  </a:cubicBezTo>
                  <a:cubicBezTo>
                    <a:pt x="1247" y="1053"/>
                    <a:pt x="1482" y="996"/>
                    <a:pt x="1693" y="881"/>
                  </a:cubicBezTo>
                  <a:cubicBezTo>
                    <a:pt x="2019" y="663"/>
                    <a:pt x="1995" y="325"/>
                    <a:pt x="1621" y="131"/>
                  </a:cubicBezTo>
                  <a:cubicBezTo>
                    <a:pt x="1433" y="43"/>
                    <a:pt x="1231" y="0"/>
                    <a:pt x="1028" y="0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0"/>
            <p:cNvSpPr/>
            <p:nvPr/>
          </p:nvSpPr>
          <p:spPr>
            <a:xfrm>
              <a:off x="1518080" y="3340430"/>
              <a:ext cx="29079" cy="16274"/>
            </a:xfrm>
            <a:custGeom>
              <a:avLst/>
              <a:gdLst/>
              <a:ahLst/>
              <a:cxnLst/>
              <a:rect l="l" t="t" r="r" b="b"/>
              <a:pathLst>
                <a:path w="461" h="258" extrusionOk="0">
                  <a:moveTo>
                    <a:pt x="460" y="1"/>
                  </a:moveTo>
                  <a:cubicBezTo>
                    <a:pt x="327" y="13"/>
                    <a:pt x="194" y="49"/>
                    <a:pt x="73" y="97"/>
                  </a:cubicBezTo>
                  <a:cubicBezTo>
                    <a:pt x="37" y="121"/>
                    <a:pt x="1" y="194"/>
                    <a:pt x="97" y="230"/>
                  </a:cubicBezTo>
                  <a:cubicBezTo>
                    <a:pt x="134" y="248"/>
                    <a:pt x="173" y="257"/>
                    <a:pt x="212" y="257"/>
                  </a:cubicBezTo>
                  <a:cubicBezTo>
                    <a:pt x="252" y="257"/>
                    <a:pt x="291" y="248"/>
                    <a:pt x="327" y="230"/>
                  </a:cubicBezTo>
                  <a:cubicBezTo>
                    <a:pt x="400" y="170"/>
                    <a:pt x="448" y="85"/>
                    <a:pt x="460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0"/>
            <p:cNvSpPr/>
            <p:nvPr/>
          </p:nvSpPr>
          <p:spPr>
            <a:xfrm>
              <a:off x="1507420" y="3324093"/>
              <a:ext cx="24474" cy="13372"/>
            </a:xfrm>
            <a:custGeom>
              <a:avLst/>
              <a:gdLst/>
              <a:ahLst/>
              <a:cxnLst/>
              <a:rect l="l" t="t" r="r" b="b"/>
              <a:pathLst>
                <a:path w="388" h="212" extrusionOk="0">
                  <a:moveTo>
                    <a:pt x="42" y="1"/>
                  </a:moveTo>
                  <a:cubicBezTo>
                    <a:pt x="30" y="1"/>
                    <a:pt x="21" y="9"/>
                    <a:pt x="13" y="18"/>
                  </a:cubicBezTo>
                  <a:cubicBezTo>
                    <a:pt x="0" y="30"/>
                    <a:pt x="13" y="42"/>
                    <a:pt x="37" y="42"/>
                  </a:cubicBezTo>
                  <a:cubicBezTo>
                    <a:pt x="97" y="54"/>
                    <a:pt x="146" y="66"/>
                    <a:pt x="194" y="90"/>
                  </a:cubicBezTo>
                  <a:cubicBezTo>
                    <a:pt x="242" y="115"/>
                    <a:pt x="291" y="151"/>
                    <a:pt x="315" y="199"/>
                  </a:cubicBezTo>
                  <a:cubicBezTo>
                    <a:pt x="315" y="199"/>
                    <a:pt x="315" y="211"/>
                    <a:pt x="327" y="211"/>
                  </a:cubicBezTo>
                  <a:lnTo>
                    <a:pt x="363" y="211"/>
                  </a:lnTo>
                  <a:cubicBezTo>
                    <a:pt x="387" y="211"/>
                    <a:pt x="387" y="199"/>
                    <a:pt x="387" y="187"/>
                  </a:cubicBezTo>
                  <a:cubicBezTo>
                    <a:pt x="351" y="127"/>
                    <a:pt x="303" y="90"/>
                    <a:pt x="254" y="66"/>
                  </a:cubicBezTo>
                  <a:cubicBezTo>
                    <a:pt x="194" y="30"/>
                    <a:pt x="121" y="18"/>
                    <a:pt x="61" y="6"/>
                  </a:cubicBezTo>
                  <a:cubicBezTo>
                    <a:pt x="54" y="2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0"/>
            <p:cNvSpPr/>
            <p:nvPr/>
          </p:nvSpPr>
          <p:spPr>
            <a:xfrm>
              <a:off x="1551637" y="3323967"/>
              <a:ext cx="16842" cy="8957"/>
            </a:xfrm>
            <a:custGeom>
              <a:avLst/>
              <a:gdLst/>
              <a:ahLst/>
              <a:cxnLst/>
              <a:rect l="l" t="t" r="r" b="b"/>
              <a:pathLst>
                <a:path w="267" h="142" extrusionOk="0">
                  <a:moveTo>
                    <a:pt x="164" y="1"/>
                  </a:moveTo>
                  <a:cubicBezTo>
                    <a:pt x="126" y="1"/>
                    <a:pt x="87" y="9"/>
                    <a:pt x="49" y="32"/>
                  </a:cubicBezTo>
                  <a:cubicBezTo>
                    <a:pt x="1" y="68"/>
                    <a:pt x="1" y="104"/>
                    <a:pt x="37" y="129"/>
                  </a:cubicBezTo>
                  <a:cubicBezTo>
                    <a:pt x="60" y="138"/>
                    <a:pt x="83" y="142"/>
                    <a:pt x="106" y="142"/>
                  </a:cubicBezTo>
                  <a:cubicBezTo>
                    <a:pt x="143" y="142"/>
                    <a:pt x="181" y="131"/>
                    <a:pt x="218" y="117"/>
                  </a:cubicBezTo>
                  <a:cubicBezTo>
                    <a:pt x="266" y="80"/>
                    <a:pt x="266" y="32"/>
                    <a:pt x="230" y="8"/>
                  </a:cubicBezTo>
                  <a:cubicBezTo>
                    <a:pt x="208" y="3"/>
                    <a:pt x="186" y="1"/>
                    <a:pt x="16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0"/>
            <p:cNvSpPr/>
            <p:nvPr/>
          </p:nvSpPr>
          <p:spPr>
            <a:xfrm>
              <a:off x="1566144" y="3319299"/>
              <a:ext cx="10723" cy="10534"/>
            </a:xfrm>
            <a:custGeom>
              <a:avLst/>
              <a:gdLst/>
              <a:ahLst/>
              <a:cxnLst/>
              <a:rect l="l" t="t" r="r" b="b"/>
              <a:pathLst>
                <a:path w="170" h="167" extrusionOk="0">
                  <a:moveTo>
                    <a:pt x="30" y="0"/>
                  </a:moveTo>
                  <a:cubicBezTo>
                    <a:pt x="24" y="0"/>
                    <a:pt x="18" y="3"/>
                    <a:pt x="12" y="9"/>
                  </a:cubicBezTo>
                  <a:cubicBezTo>
                    <a:pt x="0" y="9"/>
                    <a:pt x="12" y="21"/>
                    <a:pt x="24" y="21"/>
                  </a:cubicBezTo>
                  <a:lnTo>
                    <a:pt x="49" y="33"/>
                  </a:lnTo>
                  <a:cubicBezTo>
                    <a:pt x="85" y="58"/>
                    <a:pt x="109" y="94"/>
                    <a:pt x="109" y="142"/>
                  </a:cubicBezTo>
                  <a:cubicBezTo>
                    <a:pt x="109" y="142"/>
                    <a:pt x="121" y="154"/>
                    <a:pt x="121" y="154"/>
                  </a:cubicBezTo>
                  <a:cubicBezTo>
                    <a:pt x="121" y="154"/>
                    <a:pt x="133" y="154"/>
                    <a:pt x="145" y="166"/>
                  </a:cubicBezTo>
                  <a:cubicBezTo>
                    <a:pt x="157" y="166"/>
                    <a:pt x="169" y="154"/>
                    <a:pt x="169" y="142"/>
                  </a:cubicBezTo>
                  <a:cubicBezTo>
                    <a:pt x="169" y="94"/>
                    <a:pt x="133" y="33"/>
                    <a:pt x="85" y="21"/>
                  </a:cubicBezTo>
                  <a:lnTo>
                    <a:pt x="49" y="9"/>
                  </a:lnTo>
                  <a:cubicBezTo>
                    <a:pt x="42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0"/>
            <p:cNvSpPr/>
            <p:nvPr/>
          </p:nvSpPr>
          <p:spPr>
            <a:xfrm>
              <a:off x="1511205" y="3303026"/>
              <a:ext cx="16842" cy="9272"/>
            </a:xfrm>
            <a:custGeom>
              <a:avLst/>
              <a:gdLst/>
              <a:ahLst/>
              <a:cxnLst/>
              <a:rect l="l" t="t" r="r" b="b"/>
              <a:pathLst>
                <a:path w="267" h="147" extrusionOk="0">
                  <a:moveTo>
                    <a:pt x="161" y="0"/>
                  </a:moveTo>
                  <a:cubicBezTo>
                    <a:pt x="124" y="0"/>
                    <a:pt x="87" y="11"/>
                    <a:pt x="49" y="25"/>
                  </a:cubicBezTo>
                  <a:cubicBezTo>
                    <a:pt x="1" y="62"/>
                    <a:pt x="1" y="110"/>
                    <a:pt x="37" y="134"/>
                  </a:cubicBezTo>
                  <a:cubicBezTo>
                    <a:pt x="59" y="143"/>
                    <a:pt x="80" y="147"/>
                    <a:pt x="101" y="147"/>
                  </a:cubicBezTo>
                  <a:cubicBezTo>
                    <a:pt x="140" y="147"/>
                    <a:pt x="179" y="134"/>
                    <a:pt x="218" y="110"/>
                  </a:cubicBezTo>
                  <a:cubicBezTo>
                    <a:pt x="267" y="86"/>
                    <a:pt x="267" y="38"/>
                    <a:pt x="231" y="13"/>
                  </a:cubicBezTo>
                  <a:cubicBezTo>
                    <a:pt x="207" y="4"/>
                    <a:pt x="184" y="0"/>
                    <a:pt x="16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0"/>
            <p:cNvSpPr/>
            <p:nvPr/>
          </p:nvSpPr>
          <p:spPr>
            <a:xfrm>
              <a:off x="1516566" y="3297475"/>
              <a:ext cx="18356" cy="5488"/>
            </a:xfrm>
            <a:custGeom>
              <a:avLst/>
              <a:gdLst/>
              <a:ahLst/>
              <a:cxnLst/>
              <a:rect l="l" t="t" r="r" b="b"/>
              <a:pathLst>
                <a:path w="291" h="87" extrusionOk="0">
                  <a:moveTo>
                    <a:pt x="86" y="0"/>
                  </a:moveTo>
                  <a:cubicBezTo>
                    <a:pt x="66" y="0"/>
                    <a:pt x="46" y="2"/>
                    <a:pt x="25" y="5"/>
                  </a:cubicBezTo>
                  <a:cubicBezTo>
                    <a:pt x="13" y="5"/>
                    <a:pt x="1" y="17"/>
                    <a:pt x="1" y="29"/>
                  </a:cubicBezTo>
                  <a:lnTo>
                    <a:pt x="13" y="41"/>
                  </a:lnTo>
                  <a:lnTo>
                    <a:pt x="49" y="41"/>
                  </a:lnTo>
                  <a:cubicBezTo>
                    <a:pt x="65" y="38"/>
                    <a:pt x="81" y="36"/>
                    <a:pt x="97" y="36"/>
                  </a:cubicBezTo>
                  <a:cubicBezTo>
                    <a:pt x="142" y="36"/>
                    <a:pt x="186" y="47"/>
                    <a:pt x="230" y="65"/>
                  </a:cubicBezTo>
                  <a:lnTo>
                    <a:pt x="242" y="77"/>
                  </a:lnTo>
                  <a:cubicBezTo>
                    <a:pt x="248" y="83"/>
                    <a:pt x="254" y="86"/>
                    <a:pt x="262" y="86"/>
                  </a:cubicBezTo>
                  <a:cubicBezTo>
                    <a:pt x="269" y="86"/>
                    <a:pt x="279" y="83"/>
                    <a:pt x="291" y="77"/>
                  </a:cubicBezTo>
                  <a:cubicBezTo>
                    <a:pt x="291" y="77"/>
                    <a:pt x="291" y="65"/>
                    <a:pt x="291" y="65"/>
                  </a:cubicBezTo>
                  <a:lnTo>
                    <a:pt x="254" y="41"/>
                  </a:lnTo>
                  <a:cubicBezTo>
                    <a:pt x="200" y="14"/>
                    <a:pt x="146" y="0"/>
                    <a:pt x="8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0"/>
            <p:cNvSpPr/>
            <p:nvPr/>
          </p:nvSpPr>
          <p:spPr>
            <a:xfrm>
              <a:off x="2968907" y="601878"/>
              <a:ext cx="1337369" cy="1208502"/>
            </a:xfrm>
            <a:custGeom>
              <a:avLst/>
              <a:gdLst/>
              <a:ahLst/>
              <a:cxnLst/>
              <a:rect l="l" t="t" r="r" b="b"/>
              <a:pathLst>
                <a:path w="21202" h="19159" extrusionOk="0">
                  <a:moveTo>
                    <a:pt x="1270" y="1"/>
                  </a:moveTo>
                  <a:lnTo>
                    <a:pt x="1270" y="13"/>
                  </a:lnTo>
                  <a:lnTo>
                    <a:pt x="1258" y="13"/>
                  </a:lnTo>
                  <a:lnTo>
                    <a:pt x="1258" y="25"/>
                  </a:lnTo>
                  <a:lnTo>
                    <a:pt x="1246" y="13"/>
                  </a:lnTo>
                  <a:lnTo>
                    <a:pt x="1246" y="25"/>
                  </a:lnTo>
                  <a:lnTo>
                    <a:pt x="1222" y="25"/>
                  </a:lnTo>
                  <a:lnTo>
                    <a:pt x="1222" y="37"/>
                  </a:lnTo>
                  <a:lnTo>
                    <a:pt x="1210" y="37"/>
                  </a:lnTo>
                  <a:lnTo>
                    <a:pt x="1210" y="49"/>
                  </a:lnTo>
                  <a:lnTo>
                    <a:pt x="1198" y="37"/>
                  </a:lnTo>
                  <a:lnTo>
                    <a:pt x="1198" y="49"/>
                  </a:lnTo>
                  <a:lnTo>
                    <a:pt x="1173" y="49"/>
                  </a:lnTo>
                  <a:lnTo>
                    <a:pt x="1173" y="61"/>
                  </a:lnTo>
                  <a:lnTo>
                    <a:pt x="1161" y="49"/>
                  </a:lnTo>
                  <a:lnTo>
                    <a:pt x="1161" y="61"/>
                  </a:lnTo>
                  <a:lnTo>
                    <a:pt x="1161" y="73"/>
                  </a:lnTo>
                  <a:lnTo>
                    <a:pt x="1149" y="61"/>
                  </a:lnTo>
                  <a:lnTo>
                    <a:pt x="1149" y="73"/>
                  </a:lnTo>
                  <a:lnTo>
                    <a:pt x="1125" y="73"/>
                  </a:lnTo>
                  <a:lnTo>
                    <a:pt x="1125" y="85"/>
                  </a:lnTo>
                  <a:lnTo>
                    <a:pt x="1113" y="73"/>
                  </a:lnTo>
                  <a:lnTo>
                    <a:pt x="1113" y="85"/>
                  </a:lnTo>
                  <a:lnTo>
                    <a:pt x="1101" y="85"/>
                  </a:lnTo>
                  <a:lnTo>
                    <a:pt x="1101" y="97"/>
                  </a:lnTo>
                  <a:lnTo>
                    <a:pt x="1077" y="97"/>
                  </a:lnTo>
                  <a:lnTo>
                    <a:pt x="1077" y="109"/>
                  </a:lnTo>
                  <a:lnTo>
                    <a:pt x="1065" y="97"/>
                  </a:lnTo>
                  <a:lnTo>
                    <a:pt x="1065" y="109"/>
                  </a:lnTo>
                  <a:lnTo>
                    <a:pt x="1052" y="109"/>
                  </a:lnTo>
                  <a:lnTo>
                    <a:pt x="1052" y="121"/>
                  </a:lnTo>
                  <a:lnTo>
                    <a:pt x="1040" y="109"/>
                  </a:lnTo>
                  <a:lnTo>
                    <a:pt x="1040" y="121"/>
                  </a:lnTo>
                  <a:lnTo>
                    <a:pt x="1028" y="121"/>
                  </a:lnTo>
                  <a:lnTo>
                    <a:pt x="1028" y="134"/>
                  </a:lnTo>
                  <a:lnTo>
                    <a:pt x="1016" y="121"/>
                  </a:lnTo>
                  <a:lnTo>
                    <a:pt x="1016" y="134"/>
                  </a:lnTo>
                  <a:lnTo>
                    <a:pt x="1004" y="134"/>
                  </a:lnTo>
                  <a:lnTo>
                    <a:pt x="1004" y="146"/>
                  </a:lnTo>
                  <a:lnTo>
                    <a:pt x="992" y="134"/>
                  </a:lnTo>
                  <a:lnTo>
                    <a:pt x="992" y="146"/>
                  </a:lnTo>
                  <a:lnTo>
                    <a:pt x="980" y="146"/>
                  </a:lnTo>
                  <a:lnTo>
                    <a:pt x="980" y="158"/>
                  </a:lnTo>
                  <a:lnTo>
                    <a:pt x="968" y="146"/>
                  </a:lnTo>
                  <a:lnTo>
                    <a:pt x="968" y="158"/>
                  </a:lnTo>
                  <a:lnTo>
                    <a:pt x="956" y="158"/>
                  </a:lnTo>
                  <a:lnTo>
                    <a:pt x="956" y="170"/>
                  </a:lnTo>
                  <a:lnTo>
                    <a:pt x="944" y="158"/>
                  </a:lnTo>
                  <a:lnTo>
                    <a:pt x="944" y="170"/>
                  </a:lnTo>
                  <a:lnTo>
                    <a:pt x="932" y="158"/>
                  </a:lnTo>
                  <a:lnTo>
                    <a:pt x="932" y="170"/>
                  </a:lnTo>
                  <a:lnTo>
                    <a:pt x="932" y="182"/>
                  </a:lnTo>
                  <a:lnTo>
                    <a:pt x="920" y="170"/>
                  </a:lnTo>
                  <a:lnTo>
                    <a:pt x="920" y="182"/>
                  </a:lnTo>
                  <a:lnTo>
                    <a:pt x="907" y="182"/>
                  </a:lnTo>
                  <a:lnTo>
                    <a:pt x="907" y="194"/>
                  </a:lnTo>
                  <a:lnTo>
                    <a:pt x="895" y="182"/>
                  </a:lnTo>
                  <a:lnTo>
                    <a:pt x="895" y="194"/>
                  </a:lnTo>
                  <a:lnTo>
                    <a:pt x="883" y="182"/>
                  </a:lnTo>
                  <a:lnTo>
                    <a:pt x="883" y="194"/>
                  </a:lnTo>
                  <a:lnTo>
                    <a:pt x="871" y="194"/>
                  </a:lnTo>
                  <a:lnTo>
                    <a:pt x="871" y="206"/>
                  </a:lnTo>
                  <a:lnTo>
                    <a:pt x="859" y="194"/>
                  </a:lnTo>
                  <a:lnTo>
                    <a:pt x="859" y="206"/>
                  </a:lnTo>
                  <a:lnTo>
                    <a:pt x="859" y="218"/>
                  </a:lnTo>
                  <a:lnTo>
                    <a:pt x="847" y="206"/>
                  </a:lnTo>
                  <a:lnTo>
                    <a:pt x="847" y="218"/>
                  </a:lnTo>
                  <a:lnTo>
                    <a:pt x="835" y="206"/>
                  </a:lnTo>
                  <a:lnTo>
                    <a:pt x="835" y="218"/>
                  </a:lnTo>
                  <a:lnTo>
                    <a:pt x="823" y="218"/>
                  </a:lnTo>
                  <a:lnTo>
                    <a:pt x="823" y="230"/>
                  </a:lnTo>
                  <a:lnTo>
                    <a:pt x="811" y="218"/>
                  </a:lnTo>
                  <a:lnTo>
                    <a:pt x="811" y="230"/>
                  </a:lnTo>
                  <a:lnTo>
                    <a:pt x="811" y="242"/>
                  </a:lnTo>
                  <a:lnTo>
                    <a:pt x="799" y="230"/>
                  </a:lnTo>
                  <a:lnTo>
                    <a:pt x="799" y="242"/>
                  </a:lnTo>
                  <a:lnTo>
                    <a:pt x="787" y="230"/>
                  </a:lnTo>
                  <a:lnTo>
                    <a:pt x="787" y="242"/>
                  </a:lnTo>
                  <a:lnTo>
                    <a:pt x="774" y="242"/>
                  </a:lnTo>
                  <a:lnTo>
                    <a:pt x="774" y="254"/>
                  </a:lnTo>
                  <a:lnTo>
                    <a:pt x="762" y="242"/>
                  </a:lnTo>
                  <a:lnTo>
                    <a:pt x="762" y="254"/>
                  </a:lnTo>
                  <a:lnTo>
                    <a:pt x="750" y="254"/>
                  </a:lnTo>
                  <a:lnTo>
                    <a:pt x="750" y="266"/>
                  </a:lnTo>
                  <a:lnTo>
                    <a:pt x="738" y="254"/>
                  </a:lnTo>
                  <a:lnTo>
                    <a:pt x="738" y="266"/>
                  </a:lnTo>
                  <a:lnTo>
                    <a:pt x="726" y="266"/>
                  </a:lnTo>
                  <a:lnTo>
                    <a:pt x="726" y="279"/>
                  </a:lnTo>
                  <a:lnTo>
                    <a:pt x="714" y="266"/>
                  </a:lnTo>
                  <a:lnTo>
                    <a:pt x="714" y="279"/>
                  </a:lnTo>
                  <a:lnTo>
                    <a:pt x="702" y="279"/>
                  </a:lnTo>
                  <a:lnTo>
                    <a:pt x="702" y="291"/>
                  </a:lnTo>
                  <a:lnTo>
                    <a:pt x="690" y="279"/>
                  </a:lnTo>
                  <a:lnTo>
                    <a:pt x="690" y="291"/>
                  </a:lnTo>
                  <a:lnTo>
                    <a:pt x="678" y="291"/>
                  </a:lnTo>
                  <a:lnTo>
                    <a:pt x="678" y="303"/>
                  </a:lnTo>
                  <a:lnTo>
                    <a:pt x="666" y="291"/>
                  </a:lnTo>
                  <a:lnTo>
                    <a:pt x="666" y="303"/>
                  </a:lnTo>
                  <a:lnTo>
                    <a:pt x="654" y="303"/>
                  </a:lnTo>
                  <a:lnTo>
                    <a:pt x="654" y="315"/>
                  </a:lnTo>
                  <a:lnTo>
                    <a:pt x="642" y="303"/>
                  </a:lnTo>
                  <a:lnTo>
                    <a:pt x="642" y="315"/>
                  </a:lnTo>
                  <a:lnTo>
                    <a:pt x="629" y="315"/>
                  </a:lnTo>
                  <a:lnTo>
                    <a:pt x="629" y="327"/>
                  </a:lnTo>
                  <a:lnTo>
                    <a:pt x="617" y="315"/>
                  </a:lnTo>
                  <a:lnTo>
                    <a:pt x="617" y="327"/>
                  </a:lnTo>
                  <a:lnTo>
                    <a:pt x="605" y="327"/>
                  </a:lnTo>
                  <a:lnTo>
                    <a:pt x="605" y="339"/>
                  </a:lnTo>
                  <a:lnTo>
                    <a:pt x="593" y="327"/>
                  </a:lnTo>
                  <a:lnTo>
                    <a:pt x="593" y="339"/>
                  </a:lnTo>
                  <a:lnTo>
                    <a:pt x="581" y="327"/>
                  </a:lnTo>
                  <a:lnTo>
                    <a:pt x="581" y="339"/>
                  </a:lnTo>
                  <a:lnTo>
                    <a:pt x="581" y="351"/>
                  </a:lnTo>
                  <a:lnTo>
                    <a:pt x="569" y="339"/>
                  </a:lnTo>
                  <a:lnTo>
                    <a:pt x="569" y="351"/>
                  </a:lnTo>
                  <a:lnTo>
                    <a:pt x="557" y="351"/>
                  </a:lnTo>
                  <a:lnTo>
                    <a:pt x="557" y="363"/>
                  </a:lnTo>
                  <a:lnTo>
                    <a:pt x="545" y="351"/>
                  </a:lnTo>
                  <a:lnTo>
                    <a:pt x="545" y="363"/>
                  </a:lnTo>
                  <a:lnTo>
                    <a:pt x="533" y="351"/>
                  </a:lnTo>
                  <a:lnTo>
                    <a:pt x="533" y="363"/>
                  </a:lnTo>
                  <a:lnTo>
                    <a:pt x="521" y="363"/>
                  </a:lnTo>
                  <a:lnTo>
                    <a:pt x="521" y="375"/>
                  </a:lnTo>
                  <a:lnTo>
                    <a:pt x="509" y="375"/>
                  </a:lnTo>
                  <a:lnTo>
                    <a:pt x="509" y="387"/>
                  </a:lnTo>
                  <a:lnTo>
                    <a:pt x="496" y="375"/>
                  </a:lnTo>
                  <a:lnTo>
                    <a:pt x="496" y="387"/>
                  </a:lnTo>
                  <a:lnTo>
                    <a:pt x="484" y="375"/>
                  </a:lnTo>
                  <a:lnTo>
                    <a:pt x="484" y="387"/>
                  </a:lnTo>
                  <a:lnTo>
                    <a:pt x="472" y="387"/>
                  </a:lnTo>
                  <a:lnTo>
                    <a:pt x="472" y="399"/>
                  </a:lnTo>
                  <a:lnTo>
                    <a:pt x="460" y="387"/>
                  </a:lnTo>
                  <a:lnTo>
                    <a:pt x="460" y="399"/>
                  </a:lnTo>
                  <a:lnTo>
                    <a:pt x="460" y="412"/>
                  </a:lnTo>
                  <a:lnTo>
                    <a:pt x="448" y="399"/>
                  </a:lnTo>
                  <a:lnTo>
                    <a:pt x="448" y="412"/>
                  </a:lnTo>
                  <a:lnTo>
                    <a:pt x="436" y="399"/>
                  </a:lnTo>
                  <a:lnTo>
                    <a:pt x="436" y="412"/>
                  </a:lnTo>
                  <a:lnTo>
                    <a:pt x="424" y="412"/>
                  </a:lnTo>
                  <a:lnTo>
                    <a:pt x="424" y="424"/>
                  </a:lnTo>
                  <a:lnTo>
                    <a:pt x="412" y="412"/>
                  </a:lnTo>
                  <a:lnTo>
                    <a:pt x="412" y="424"/>
                  </a:lnTo>
                  <a:lnTo>
                    <a:pt x="400" y="424"/>
                  </a:lnTo>
                  <a:lnTo>
                    <a:pt x="400" y="436"/>
                  </a:lnTo>
                  <a:lnTo>
                    <a:pt x="388" y="424"/>
                  </a:lnTo>
                  <a:lnTo>
                    <a:pt x="388" y="436"/>
                  </a:lnTo>
                  <a:lnTo>
                    <a:pt x="376" y="436"/>
                  </a:lnTo>
                  <a:lnTo>
                    <a:pt x="376" y="448"/>
                  </a:lnTo>
                  <a:lnTo>
                    <a:pt x="364" y="436"/>
                  </a:lnTo>
                  <a:lnTo>
                    <a:pt x="364" y="448"/>
                  </a:lnTo>
                  <a:lnTo>
                    <a:pt x="339" y="448"/>
                  </a:lnTo>
                  <a:lnTo>
                    <a:pt x="339" y="460"/>
                  </a:lnTo>
                  <a:lnTo>
                    <a:pt x="327" y="460"/>
                  </a:lnTo>
                  <a:lnTo>
                    <a:pt x="327" y="472"/>
                  </a:lnTo>
                  <a:lnTo>
                    <a:pt x="315" y="460"/>
                  </a:lnTo>
                  <a:lnTo>
                    <a:pt x="315" y="472"/>
                  </a:lnTo>
                  <a:lnTo>
                    <a:pt x="303" y="472"/>
                  </a:lnTo>
                  <a:lnTo>
                    <a:pt x="303" y="484"/>
                  </a:lnTo>
                  <a:lnTo>
                    <a:pt x="291" y="472"/>
                  </a:lnTo>
                  <a:lnTo>
                    <a:pt x="291" y="484"/>
                  </a:lnTo>
                  <a:lnTo>
                    <a:pt x="279" y="484"/>
                  </a:lnTo>
                  <a:lnTo>
                    <a:pt x="279" y="496"/>
                  </a:lnTo>
                  <a:lnTo>
                    <a:pt x="267" y="484"/>
                  </a:lnTo>
                  <a:lnTo>
                    <a:pt x="267" y="496"/>
                  </a:lnTo>
                  <a:lnTo>
                    <a:pt x="243" y="496"/>
                  </a:lnTo>
                  <a:lnTo>
                    <a:pt x="243" y="508"/>
                  </a:lnTo>
                  <a:lnTo>
                    <a:pt x="231" y="496"/>
                  </a:lnTo>
                  <a:lnTo>
                    <a:pt x="231" y="508"/>
                  </a:lnTo>
                  <a:lnTo>
                    <a:pt x="231" y="520"/>
                  </a:lnTo>
                  <a:lnTo>
                    <a:pt x="219" y="508"/>
                  </a:lnTo>
                  <a:lnTo>
                    <a:pt x="219" y="520"/>
                  </a:lnTo>
                  <a:lnTo>
                    <a:pt x="194" y="520"/>
                  </a:lnTo>
                  <a:lnTo>
                    <a:pt x="194" y="532"/>
                  </a:lnTo>
                  <a:lnTo>
                    <a:pt x="182" y="520"/>
                  </a:lnTo>
                  <a:lnTo>
                    <a:pt x="182" y="532"/>
                  </a:lnTo>
                  <a:lnTo>
                    <a:pt x="170" y="532"/>
                  </a:lnTo>
                  <a:lnTo>
                    <a:pt x="170" y="544"/>
                  </a:lnTo>
                  <a:lnTo>
                    <a:pt x="146" y="544"/>
                  </a:lnTo>
                  <a:lnTo>
                    <a:pt x="146" y="557"/>
                  </a:lnTo>
                  <a:lnTo>
                    <a:pt x="134" y="544"/>
                  </a:lnTo>
                  <a:lnTo>
                    <a:pt x="134" y="557"/>
                  </a:lnTo>
                  <a:lnTo>
                    <a:pt x="122" y="557"/>
                  </a:lnTo>
                  <a:lnTo>
                    <a:pt x="122" y="569"/>
                  </a:lnTo>
                  <a:lnTo>
                    <a:pt x="110" y="557"/>
                  </a:lnTo>
                  <a:lnTo>
                    <a:pt x="110" y="569"/>
                  </a:lnTo>
                  <a:lnTo>
                    <a:pt x="98" y="569"/>
                  </a:lnTo>
                  <a:lnTo>
                    <a:pt x="98" y="581"/>
                  </a:lnTo>
                  <a:lnTo>
                    <a:pt x="86" y="569"/>
                  </a:lnTo>
                  <a:lnTo>
                    <a:pt x="86" y="581"/>
                  </a:lnTo>
                  <a:lnTo>
                    <a:pt x="73" y="581"/>
                  </a:lnTo>
                  <a:lnTo>
                    <a:pt x="73" y="593"/>
                  </a:lnTo>
                  <a:lnTo>
                    <a:pt x="61" y="581"/>
                  </a:lnTo>
                  <a:lnTo>
                    <a:pt x="61" y="593"/>
                  </a:lnTo>
                  <a:lnTo>
                    <a:pt x="49" y="593"/>
                  </a:lnTo>
                  <a:lnTo>
                    <a:pt x="49" y="605"/>
                  </a:lnTo>
                  <a:lnTo>
                    <a:pt x="37" y="593"/>
                  </a:lnTo>
                  <a:lnTo>
                    <a:pt x="37" y="605"/>
                  </a:lnTo>
                  <a:lnTo>
                    <a:pt x="25" y="605"/>
                  </a:lnTo>
                  <a:lnTo>
                    <a:pt x="25" y="617"/>
                  </a:lnTo>
                  <a:lnTo>
                    <a:pt x="13" y="605"/>
                  </a:lnTo>
                  <a:lnTo>
                    <a:pt x="13" y="617"/>
                  </a:lnTo>
                  <a:lnTo>
                    <a:pt x="1" y="617"/>
                  </a:lnTo>
                  <a:lnTo>
                    <a:pt x="1" y="16656"/>
                  </a:lnTo>
                  <a:lnTo>
                    <a:pt x="4243" y="19158"/>
                  </a:lnTo>
                  <a:lnTo>
                    <a:pt x="21201" y="11592"/>
                  </a:lnTo>
                  <a:lnTo>
                    <a:pt x="21201" y="11495"/>
                  </a:lnTo>
                  <a:lnTo>
                    <a:pt x="1282" y="1"/>
                  </a:lnTo>
                  <a:lnTo>
                    <a:pt x="1282" y="13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0"/>
            <p:cNvSpPr/>
            <p:nvPr/>
          </p:nvSpPr>
          <p:spPr>
            <a:xfrm>
              <a:off x="3236541" y="1333004"/>
              <a:ext cx="1072002" cy="1155138"/>
            </a:xfrm>
            <a:custGeom>
              <a:avLst/>
              <a:gdLst/>
              <a:ahLst/>
              <a:cxnLst/>
              <a:rect l="l" t="t" r="r" b="b"/>
              <a:pathLst>
                <a:path w="16995" h="18313" extrusionOk="0">
                  <a:moveTo>
                    <a:pt x="16958" y="1"/>
                  </a:moveTo>
                  <a:lnTo>
                    <a:pt x="0" y="7567"/>
                  </a:lnTo>
                  <a:lnTo>
                    <a:pt x="8086" y="12354"/>
                  </a:lnTo>
                  <a:lnTo>
                    <a:pt x="9984" y="18312"/>
                  </a:lnTo>
                  <a:lnTo>
                    <a:pt x="9984" y="18276"/>
                  </a:lnTo>
                  <a:lnTo>
                    <a:pt x="9996" y="18300"/>
                  </a:lnTo>
                  <a:lnTo>
                    <a:pt x="9996" y="18264"/>
                  </a:lnTo>
                  <a:lnTo>
                    <a:pt x="10008" y="18300"/>
                  </a:lnTo>
                  <a:lnTo>
                    <a:pt x="10008" y="18264"/>
                  </a:lnTo>
                  <a:lnTo>
                    <a:pt x="10020" y="18288"/>
                  </a:lnTo>
                  <a:lnTo>
                    <a:pt x="10020" y="18252"/>
                  </a:lnTo>
                  <a:lnTo>
                    <a:pt x="10032" y="18288"/>
                  </a:lnTo>
                  <a:lnTo>
                    <a:pt x="10032" y="18252"/>
                  </a:lnTo>
                  <a:lnTo>
                    <a:pt x="10045" y="18288"/>
                  </a:lnTo>
                  <a:lnTo>
                    <a:pt x="10045" y="18276"/>
                  </a:lnTo>
                  <a:lnTo>
                    <a:pt x="10045" y="18240"/>
                  </a:lnTo>
                  <a:lnTo>
                    <a:pt x="10057" y="18276"/>
                  </a:lnTo>
                  <a:lnTo>
                    <a:pt x="10057" y="18240"/>
                  </a:lnTo>
                  <a:lnTo>
                    <a:pt x="10069" y="18264"/>
                  </a:lnTo>
                  <a:lnTo>
                    <a:pt x="10069" y="18228"/>
                  </a:lnTo>
                  <a:lnTo>
                    <a:pt x="10081" y="18264"/>
                  </a:lnTo>
                  <a:lnTo>
                    <a:pt x="10081" y="18228"/>
                  </a:lnTo>
                  <a:lnTo>
                    <a:pt x="10093" y="18264"/>
                  </a:lnTo>
                  <a:lnTo>
                    <a:pt x="10093" y="18228"/>
                  </a:lnTo>
                  <a:lnTo>
                    <a:pt x="10105" y="18252"/>
                  </a:lnTo>
                  <a:lnTo>
                    <a:pt x="10105" y="18216"/>
                  </a:lnTo>
                  <a:lnTo>
                    <a:pt x="10117" y="18240"/>
                  </a:lnTo>
                  <a:lnTo>
                    <a:pt x="10117" y="18204"/>
                  </a:lnTo>
                  <a:lnTo>
                    <a:pt x="10129" y="18240"/>
                  </a:lnTo>
                  <a:lnTo>
                    <a:pt x="10129" y="18204"/>
                  </a:lnTo>
                  <a:lnTo>
                    <a:pt x="10141" y="18240"/>
                  </a:lnTo>
                  <a:lnTo>
                    <a:pt x="10141" y="18204"/>
                  </a:lnTo>
                  <a:lnTo>
                    <a:pt x="10153" y="18228"/>
                  </a:lnTo>
                  <a:lnTo>
                    <a:pt x="10153" y="18192"/>
                  </a:lnTo>
                  <a:lnTo>
                    <a:pt x="10165" y="18228"/>
                  </a:lnTo>
                  <a:lnTo>
                    <a:pt x="10165" y="18216"/>
                  </a:lnTo>
                  <a:lnTo>
                    <a:pt x="10165" y="18180"/>
                  </a:lnTo>
                  <a:lnTo>
                    <a:pt x="10178" y="18216"/>
                  </a:lnTo>
                  <a:lnTo>
                    <a:pt x="10178" y="18180"/>
                  </a:lnTo>
                  <a:lnTo>
                    <a:pt x="10190" y="18216"/>
                  </a:lnTo>
                  <a:lnTo>
                    <a:pt x="10190" y="18180"/>
                  </a:lnTo>
                  <a:lnTo>
                    <a:pt x="10202" y="18204"/>
                  </a:lnTo>
                  <a:lnTo>
                    <a:pt x="10202" y="18167"/>
                  </a:lnTo>
                  <a:lnTo>
                    <a:pt x="10214" y="18204"/>
                  </a:lnTo>
                  <a:lnTo>
                    <a:pt x="10214" y="18192"/>
                  </a:lnTo>
                  <a:lnTo>
                    <a:pt x="10226" y="18155"/>
                  </a:lnTo>
                  <a:lnTo>
                    <a:pt x="10238" y="18192"/>
                  </a:lnTo>
                  <a:lnTo>
                    <a:pt x="10238" y="18155"/>
                  </a:lnTo>
                  <a:lnTo>
                    <a:pt x="10250" y="18180"/>
                  </a:lnTo>
                  <a:lnTo>
                    <a:pt x="10250" y="18143"/>
                  </a:lnTo>
                  <a:lnTo>
                    <a:pt x="10262" y="18180"/>
                  </a:lnTo>
                  <a:lnTo>
                    <a:pt x="10262" y="18143"/>
                  </a:lnTo>
                  <a:lnTo>
                    <a:pt x="10274" y="18167"/>
                  </a:lnTo>
                  <a:lnTo>
                    <a:pt x="10286" y="18131"/>
                  </a:lnTo>
                  <a:lnTo>
                    <a:pt x="10298" y="18155"/>
                  </a:lnTo>
                  <a:lnTo>
                    <a:pt x="10298" y="18119"/>
                  </a:lnTo>
                  <a:lnTo>
                    <a:pt x="10310" y="18155"/>
                  </a:lnTo>
                  <a:lnTo>
                    <a:pt x="10310" y="18119"/>
                  </a:lnTo>
                  <a:lnTo>
                    <a:pt x="10323" y="18143"/>
                  </a:lnTo>
                  <a:lnTo>
                    <a:pt x="10323" y="18107"/>
                  </a:lnTo>
                  <a:lnTo>
                    <a:pt x="10335" y="18143"/>
                  </a:lnTo>
                  <a:lnTo>
                    <a:pt x="10335" y="18107"/>
                  </a:lnTo>
                  <a:lnTo>
                    <a:pt x="10347" y="18131"/>
                  </a:lnTo>
                  <a:lnTo>
                    <a:pt x="10347" y="18095"/>
                  </a:lnTo>
                  <a:lnTo>
                    <a:pt x="10359" y="18131"/>
                  </a:lnTo>
                  <a:lnTo>
                    <a:pt x="10359" y="18095"/>
                  </a:lnTo>
                  <a:lnTo>
                    <a:pt x="10371" y="18119"/>
                  </a:lnTo>
                  <a:lnTo>
                    <a:pt x="10371" y="18083"/>
                  </a:lnTo>
                  <a:lnTo>
                    <a:pt x="10383" y="18119"/>
                  </a:lnTo>
                  <a:lnTo>
                    <a:pt x="10383" y="18083"/>
                  </a:lnTo>
                  <a:lnTo>
                    <a:pt x="10395" y="18119"/>
                  </a:lnTo>
                  <a:lnTo>
                    <a:pt x="10395" y="18107"/>
                  </a:lnTo>
                  <a:lnTo>
                    <a:pt x="10395" y="18071"/>
                  </a:lnTo>
                  <a:lnTo>
                    <a:pt x="10407" y="18107"/>
                  </a:lnTo>
                  <a:lnTo>
                    <a:pt x="10407" y="18071"/>
                  </a:lnTo>
                  <a:lnTo>
                    <a:pt x="10419" y="18095"/>
                  </a:lnTo>
                  <a:lnTo>
                    <a:pt x="10419" y="18059"/>
                  </a:lnTo>
                  <a:lnTo>
                    <a:pt x="10431" y="18095"/>
                  </a:lnTo>
                  <a:lnTo>
                    <a:pt x="10431" y="18059"/>
                  </a:lnTo>
                  <a:lnTo>
                    <a:pt x="10443" y="18095"/>
                  </a:lnTo>
                  <a:lnTo>
                    <a:pt x="10443" y="18059"/>
                  </a:lnTo>
                  <a:lnTo>
                    <a:pt x="10456" y="18083"/>
                  </a:lnTo>
                  <a:lnTo>
                    <a:pt x="10456" y="18047"/>
                  </a:lnTo>
                  <a:lnTo>
                    <a:pt x="10468" y="18071"/>
                  </a:lnTo>
                  <a:lnTo>
                    <a:pt x="10468" y="18034"/>
                  </a:lnTo>
                  <a:lnTo>
                    <a:pt x="10480" y="18071"/>
                  </a:lnTo>
                  <a:lnTo>
                    <a:pt x="10480" y="18034"/>
                  </a:lnTo>
                  <a:lnTo>
                    <a:pt x="10492" y="18071"/>
                  </a:lnTo>
                  <a:lnTo>
                    <a:pt x="10492" y="18034"/>
                  </a:lnTo>
                  <a:lnTo>
                    <a:pt x="10504" y="18059"/>
                  </a:lnTo>
                  <a:lnTo>
                    <a:pt x="10504" y="18022"/>
                  </a:lnTo>
                  <a:lnTo>
                    <a:pt x="10516" y="18059"/>
                  </a:lnTo>
                  <a:lnTo>
                    <a:pt x="10516" y="18022"/>
                  </a:lnTo>
                  <a:lnTo>
                    <a:pt x="10528" y="18047"/>
                  </a:lnTo>
                  <a:lnTo>
                    <a:pt x="10528" y="18010"/>
                  </a:lnTo>
                  <a:lnTo>
                    <a:pt x="10540" y="18047"/>
                  </a:lnTo>
                  <a:lnTo>
                    <a:pt x="10540" y="18010"/>
                  </a:lnTo>
                  <a:lnTo>
                    <a:pt x="10552" y="18034"/>
                  </a:lnTo>
                  <a:lnTo>
                    <a:pt x="10552" y="17998"/>
                  </a:lnTo>
                  <a:lnTo>
                    <a:pt x="10564" y="18034"/>
                  </a:lnTo>
                  <a:lnTo>
                    <a:pt x="10564" y="18022"/>
                  </a:lnTo>
                  <a:lnTo>
                    <a:pt x="10576" y="17998"/>
                  </a:lnTo>
                  <a:lnTo>
                    <a:pt x="10576" y="17986"/>
                  </a:lnTo>
                  <a:lnTo>
                    <a:pt x="10588" y="18022"/>
                  </a:lnTo>
                  <a:lnTo>
                    <a:pt x="10588" y="17986"/>
                  </a:lnTo>
                  <a:lnTo>
                    <a:pt x="10601" y="18010"/>
                  </a:lnTo>
                  <a:lnTo>
                    <a:pt x="10601" y="17974"/>
                  </a:lnTo>
                  <a:lnTo>
                    <a:pt x="10613" y="18010"/>
                  </a:lnTo>
                  <a:lnTo>
                    <a:pt x="10613" y="17974"/>
                  </a:lnTo>
                  <a:lnTo>
                    <a:pt x="10625" y="17998"/>
                  </a:lnTo>
                  <a:lnTo>
                    <a:pt x="10625" y="17962"/>
                  </a:lnTo>
                  <a:lnTo>
                    <a:pt x="10637" y="17998"/>
                  </a:lnTo>
                  <a:lnTo>
                    <a:pt x="10637" y="17962"/>
                  </a:lnTo>
                  <a:lnTo>
                    <a:pt x="10649" y="17986"/>
                  </a:lnTo>
                  <a:lnTo>
                    <a:pt x="10649" y="17950"/>
                  </a:lnTo>
                  <a:lnTo>
                    <a:pt x="10661" y="17986"/>
                  </a:lnTo>
                  <a:lnTo>
                    <a:pt x="10661" y="17950"/>
                  </a:lnTo>
                  <a:lnTo>
                    <a:pt x="10673" y="17974"/>
                  </a:lnTo>
                  <a:lnTo>
                    <a:pt x="10673" y="17950"/>
                  </a:lnTo>
                  <a:lnTo>
                    <a:pt x="10685" y="17974"/>
                  </a:lnTo>
                  <a:lnTo>
                    <a:pt x="10685" y="17938"/>
                  </a:lnTo>
                  <a:lnTo>
                    <a:pt x="10697" y="17962"/>
                  </a:lnTo>
                  <a:lnTo>
                    <a:pt x="10697" y="17926"/>
                  </a:lnTo>
                  <a:lnTo>
                    <a:pt x="10709" y="17962"/>
                  </a:lnTo>
                  <a:lnTo>
                    <a:pt x="10709" y="17926"/>
                  </a:lnTo>
                  <a:lnTo>
                    <a:pt x="10721" y="17950"/>
                  </a:lnTo>
                  <a:lnTo>
                    <a:pt x="10721" y="17926"/>
                  </a:lnTo>
                  <a:lnTo>
                    <a:pt x="10734" y="17950"/>
                  </a:lnTo>
                  <a:lnTo>
                    <a:pt x="10734" y="17914"/>
                  </a:lnTo>
                  <a:lnTo>
                    <a:pt x="10746" y="17950"/>
                  </a:lnTo>
                  <a:lnTo>
                    <a:pt x="10746" y="17938"/>
                  </a:lnTo>
                  <a:lnTo>
                    <a:pt x="10746" y="17902"/>
                  </a:lnTo>
                  <a:lnTo>
                    <a:pt x="10758" y="17938"/>
                  </a:lnTo>
                  <a:lnTo>
                    <a:pt x="10758" y="17902"/>
                  </a:lnTo>
                  <a:lnTo>
                    <a:pt x="10770" y="17926"/>
                  </a:lnTo>
                  <a:lnTo>
                    <a:pt x="10770" y="17902"/>
                  </a:lnTo>
                  <a:lnTo>
                    <a:pt x="10782" y="17926"/>
                  </a:lnTo>
                  <a:lnTo>
                    <a:pt x="10782" y="17889"/>
                  </a:lnTo>
                  <a:lnTo>
                    <a:pt x="10794" y="17926"/>
                  </a:lnTo>
                  <a:lnTo>
                    <a:pt x="10794" y="17889"/>
                  </a:lnTo>
                  <a:lnTo>
                    <a:pt x="10806" y="17914"/>
                  </a:lnTo>
                  <a:lnTo>
                    <a:pt x="10806" y="17877"/>
                  </a:lnTo>
                  <a:lnTo>
                    <a:pt x="10818" y="17902"/>
                  </a:lnTo>
                  <a:lnTo>
                    <a:pt x="10818" y="17877"/>
                  </a:lnTo>
                  <a:lnTo>
                    <a:pt x="10830" y="17902"/>
                  </a:lnTo>
                  <a:lnTo>
                    <a:pt x="10830" y="17865"/>
                  </a:lnTo>
                  <a:lnTo>
                    <a:pt x="10842" y="17902"/>
                  </a:lnTo>
                  <a:lnTo>
                    <a:pt x="10842" y="17865"/>
                  </a:lnTo>
                  <a:lnTo>
                    <a:pt x="10854" y="17889"/>
                  </a:lnTo>
                  <a:lnTo>
                    <a:pt x="10854" y="17853"/>
                  </a:lnTo>
                  <a:lnTo>
                    <a:pt x="10866" y="17889"/>
                  </a:lnTo>
                  <a:lnTo>
                    <a:pt x="10866" y="17853"/>
                  </a:lnTo>
                  <a:lnTo>
                    <a:pt x="10879" y="17877"/>
                  </a:lnTo>
                  <a:lnTo>
                    <a:pt x="10879" y="17841"/>
                  </a:lnTo>
                  <a:lnTo>
                    <a:pt x="10891" y="17877"/>
                  </a:lnTo>
                  <a:lnTo>
                    <a:pt x="10891" y="17841"/>
                  </a:lnTo>
                  <a:lnTo>
                    <a:pt x="10903" y="17865"/>
                  </a:lnTo>
                  <a:lnTo>
                    <a:pt x="10903" y="17829"/>
                  </a:lnTo>
                  <a:lnTo>
                    <a:pt x="10915" y="17865"/>
                  </a:lnTo>
                  <a:lnTo>
                    <a:pt x="10915" y="17853"/>
                  </a:lnTo>
                  <a:lnTo>
                    <a:pt x="10927" y="17829"/>
                  </a:lnTo>
                  <a:lnTo>
                    <a:pt x="10927" y="17817"/>
                  </a:lnTo>
                  <a:lnTo>
                    <a:pt x="10939" y="17853"/>
                  </a:lnTo>
                  <a:lnTo>
                    <a:pt x="10939" y="17817"/>
                  </a:lnTo>
                  <a:lnTo>
                    <a:pt x="10951" y="17841"/>
                  </a:lnTo>
                  <a:lnTo>
                    <a:pt x="10951" y="17805"/>
                  </a:lnTo>
                  <a:lnTo>
                    <a:pt x="10963" y="17841"/>
                  </a:lnTo>
                  <a:lnTo>
                    <a:pt x="10963" y="17805"/>
                  </a:lnTo>
                  <a:lnTo>
                    <a:pt x="10975" y="17829"/>
                  </a:lnTo>
                  <a:lnTo>
                    <a:pt x="10975" y="17793"/>
                  </a:lnTo>
                  <a:lnTo>
                    <a:pt x="10987" y="17829"/>
                  </a:lnTo>
                  <a:lnTo>
                    <a:pt x="10987" y="17793"/>
                  </a:lnTo>
                  <a:lnTo>
                    <a:pt x="10999" y="17817"/>
                  </a:lnTo>
                  <a:lnTo>
                    <a:pt x="10999" y="17781"/>
                  </a:lnTo>
                  <a:lnTo>
                    <a:pt x="11012" y="17817"/>
                  </a:lnTo>
                  <a:lnTo>
                    <a:pt x="11012" y="17781"/>
                  </a:lnTo>
                  <a:lnTo>
                    <a:pt x="11024" y="17805"/>
                  </a:lnTo>
                  <a:lnTo>
                    <a:pt x="11024" y="17781"/>
                  </a:lnTo>
                  <a:lnTo>
                    <a:pt x="11036" y="17805"/>
                  </a:lnTo>
                  <a:lnTo>
                    <a:pt x="11036" y="17769"/>
                  </a:lnTo>
                  <a:lnTo>
                    <a:pt x="11048" y="17793"/>
                  </a:lnTo>
                  <a:lnTo>
                    <a:pt x="11048" y="17756"/>
                  </a:lnTo>
                  <a:lnTo>
                    <a:pt x="11060" y="17793"/>
                  </a:lnTo>
                  <a:lnTo>
                    <a:pt x="11060" y="17756"/>
                  </a:lnTo>
                  <a:lnTo>
                    <a:pt x="11072" y="17781"/>
                  </a:lnTo>
                  <a:lnTo>
                    <a:pt x="11072" y="17756"/>
                  </a:lnTo>
                  <a:lnTo>
                    <a:pt x="11084" y="17781"/>
                  </a:lnTo>
                  <a:lnTo>
                    <a:pt x="11084" y="17744"/>
                  </a:lnTo>
                  <a:lnTo>
                    <a:pt x="11096" y="17781"/>
                  </a:lnTo>
                  <a:lnTo>
                    <a:pt x="11096" y="17769"/>
                  </a:lnTo>
                  <a:lnTo>
                    <a:pt x="11096" y="17732"/>
                  </a:lnTo>
                  <a:lnTo>
                    <a:pt x="11108" y="17769"/>
                  </a:lnTo>
                  <a:lnTo>
                    <a:pt x="11108" y="17732"/>
                  </a:lnTo>
                  <a:lnTo>
                    <a:pt x="11120" y="17756"/>
                  </a:lnTo>
                  <a:lnTo>
                    <a:pt x="11120" y="17732"/>
                  </a:lnTo>
                  <a:lnTo>
                    <a:pt x="11132" y="17756"/>
                  </a:lnTo>
                  <a:lnTo>
                    <a:pt x="11132" y="17720"/>
                  </a:lnTo>
                  <a:lnTo>
                    <a:pt x="11144" y="17756"/>
                  </a:lnTo>
                  <a:lnTo>
                    <a:pt x="11144" y="17720"/>
                  </a:lnTo>
                  <a:lnTo>
                    <a:pt x="11157" y="17744"/>
                  </a:lnTo>
                  <a:lnTo>
                    <a:pt x="11157" y="17708"/>
                  </a:lnTo>
                  <a:lnTo>
                    <a:pt x="11169" y="17732"/>
                  </a:lnTo>
                  <a:lnTo>
                    <a:pt x="11169" y="17708"/>
                  </a:lnTo>
                  <a:lnTo>
                    <a:pt x="11181" y="17732"/>
                  </a:lnTo>
                  <a:lnTo>
                    <a:pt x="11181" y="17696"/>
                  </a:lnTo>
                  <a:lnTo>
                    <a:pt x="11193" y="17732"/>
                  </a:lnTo>
                  <a:lnTo>
                    <a:pt x="11193" y="17696"/>
                  </a:lnTo>
                  <a:lnTo>
                    <a:pt x="11205" y="17720"/>
                  </a:lnTo>
                  <a:lnTo>
                    <a:pt x="11217" y="17684"/>
                  </a:lnTo>
                  <a:lnTo>
                    <a:pt x="11229" y="17708"/>
                  </a:lnTo>
                  <a:lnTo>
                    <a:pt x="11229" y="17672"/>
                  </a:lnTo>
                  <a:lnTo>
                    <a:pt x="11241" y="17708"/>
                  </a:lnTo>
                  <a:lnTo>
                    <a:pt x="11241" y="17672"/>
                  </a:lnTo>
                  <a:lnTo>
                    <a:pt x="11253" y="17696"/>
                  </a:lnTo>
                  <a:lnTo>
                    <a:pt x="11253" y="17660"/>
                  </a:lnTo>
                  <a:lnTo>
                    <a:pt x="11265" y="17696"/>
                  </a:lnTo>
                  <a:lnTo>
                    <a:pt x="11302" y="14082"/>
                  </a:lnTo>
                  <a:lnTo>
                    <a:pt x="15725" y="16487"/>
                  </a:lnTo>
                  <a:lnTo>
                    <a:pt x="15725" y="16475"/>
                  </a:lnTo>
                  <a:lnTo>
                    <a:pt x="15737" y="16487"/>
                  </a:lnTo>
                  <a:lnTo>
                    <a:pt x="15737" y="16475"/>
                  </a:lnTo>
                  <a:lnTo>
                    <a:pt x="15750" y="16475"/>
                  </a:lnTo>
                  <a:lnTo>
                    <a:pt x="15750" y="16463"/>
                  </a:lnTo>
                  <a:lnTo>
                    <a:pt x="15762" y="16475"/>
                  </a:lnTo>
                  <a:lnTo>
                    <a:pt x="15762" y="16463"/>
                  </a:lnTo>
                  <a:lnTo>
                    <a:pt x="15786" y="16463"/>
                  </a:lnTo>
                  <a:lnTo>
                    <a:pt x="15786" y="16451"/>
                  </a:lnTo>
                  <a:lnTo>
                    <a:pt x="15798" y="16451"/>
                  </a:lnTo>
                  <a:lnTo>
                    <a:pt x="15798" y="16439"/>
                  </a:lnTo>
                  <a:lnTo>
                    <a:pt x="15810" y="16451"/>
                  </a:lnTo>
                  <a:lnTo>
                    <a:pt x="15810" y="16439"/>
                  </a:lnTo>
                  <a:lnTo>
                    <a:pt x="15834" y="16439"/>
                  </a:lnTo>
                  <a:lnTo>
                    <a:pt x="15834" y="16427"/>
                  </a:lnTo>
                  <a:lnTo>
                    <a:pt x="15846" y="16427"/>
                  </a:lnTo>
                  <a:lnTo>
                    <a:pt x="15846" y="16415"/>
                  </a:lnTo>
                  <a:lnTo>
                    <a:pt x="15858" y="16427"/>
                  </a:lnTo>
                  <a:lnTo>
                    <a:pt x="15858" y="16415"/>
                  </a:lnTo>
                  <a:lnTo>
                    <a:pt x="15883" y="16415"/>
                  </a:lnTo>
                  <a:lnTo>
                    <a:pt x="15883" y="16403"/>
                  </a:lnTo>
                  <a:lnTo>
                    <a:pt x="15895" y="16415"/>
                  </a:lnTo>
                  <a:lnTo>
                    <a:pt x="15895" y="16403"/>
                  </a:lnTo>
                  <a:lnTo>
                    <a:pt x="15895" y="16391"/>
                  </a:lnTo>
                  <a:lnTo>
                    <a:pt x="15907" y="16403"/>
                  </a:lnTo>
                  <a:lnTo>
                    <a:pt x="15907" y="16391"/>
                  </a:lnTo>
                  <a:lnTo>
                    <a:pt x="15931" y="16391"/>
                  </a:lnTo>
                  <a:lnTo>
                    <a:pt x="15931" y="16379"/>
                  </a:lnTo>
                  <a:lnTo>
                    <a:pt x="15943" y="16391"/>
                  </a:lnTo>
                  <a:lnTo>
                    <a:pt x="15943" y="16379"/>
                  </a:lnTo>
                  <a:lnTo>
                    <a:pt x="15955" y="16379"/>
                  </a:lnTo>
                  <a:lnTo>
                    <a:pt x="15955" y="16366"/>
                  </a:lnTo>
                  <a:lnTo>
                    <a:pt x="15979" y="16366"/>
                  </a:lnTo>
                  <a:lnTo>
                    <a:pt x="15979" y="16354"/>
                  </a:lnTo>
                  <a:lnTo>
                    <a:pt x="15991" y="16366"/>
                  </a:lnTo>
                  <a:lnTo>
                    <a:pt x="15991" y="16354"/>
                  </a:lnTo>
                  <a:lnTo>
                    <a:pt x="16003" y="16354"/>
                  </a:lnTo>
                  <a:lnTo>
                    <a:pt x="16003" y="16342"/>
                  </a:lnTo>
                  <a:lnTo>
                    <a:pt x="16015" y="16354"/>
                  </a:lnTo>
                  <a:lnTo>
                    <a:pt x="16015" y="16342"/>
                  </a:lnTo>
                  <a:lnTo>
                    <a:pt x="16028" y="16342"/>
                  </a:lnTo>
                  <a:lnTo>
                    <a:pt x="16028" y="16330"/>
                  </a:lnTo>
                  <a:lnTo>
                    <a:pt x="16040" y="16342"/>
                  </a:lnTo>
                  <a:lnTo>
                    <a:pt x="16040" y="16330"/>
                  </a:lnTo>
                  <a:lnTo>
                    <a:pt x="16052" y="16330"/>
                  </a:lnTo>
                  <a:lnTo>
                    <a:pt x="16052" y="16318"/>
                  </a:lnTo>
                  <a:lnTo>
                    <a:pt x="16064" y="16330"/>
                  </a:lnTo>
                  <a:lnTo>
                    <a:pt x="16064" y="16318"/>
                  </a:lnTo>
                  <a:lnTo>
                    <a:pt x="16076" y="16318"/>
                  </a:lnTo>
                  <a:lnTo>
                    <a:pt x="16076" y="16306"/>
                  </a:lnTo>
                  <a:lnTo>
                    <a:pt x="16088" y="16318"/>
                  </a:lnTo>
                  <a:lnTo>
                    <a:pt x="16088" y="16306"/>
                  </a:lnTo>
                  <a:lnTo>
                    <a:pt x="16100" y="16306"/>
                  </a:lnTo>
                  <a:lnTo>
                    <a:pt x="16100" y="16294"/>
                  </a:lnTo>
                  <a:lnTo>
                    <a:pt x="16112" y="16306"/>
                  </a:lnTo>
                  <a:lnTo>
                    <a:pt x="16112" y="16294"/>
                  </a:lnTo>
                  <a:lnTo>
                    <a:pt x="16124" y="16294"/>
                  </a:lnTo>
                  <a:lnTo>
                    <a:pt x="16124" y="16282"/>
                  </a:lnTo>
                  <a:lnTo>
                    <a:pt x="16136" y="16294"/>
                  </a:lnTo>
                  <a:lnTo>
                    <a:pt x="16136" y="16282"/>
                  </a:lnTo>
                  <a:lnTo>
                    <a:pt x="16148" y="16282"/>
                  </a:lnTo>
                  <a:lnTo>
                    <a:pt x="16148" y="16270"/>
                  </a:lnTo>
                  <a:lnTo>
                    <a:pt x="16161" y="16282"/>
                  </a:lnTo>
                  <a:lnTo>
                    <a:pt x="16161" y="16270"/>
                  </a:lnTo>
                  <a:lnTo>
                    <a:pt x="16185" y="16270"/>
                  </a:lnTo>
                  <a:lnTo>
                    <a:pt x="16185" y="16258"/>
                  </a:lnTo>
                  <a:lnTo>
                    <a:pt x="16197" y="16258"/>
                  </a:lnTo>
                  <a:lnTo>
                    <a:pt x="16197" y="16246"/>
                  </a:lnTo>
                  <a:lnTo>
                    <a:pt x="16209" y="16258"/>
                  </a:lnTo>
                  <a:lnTo>
                    <a:pt x="16209" y="16246"/>
                  </a:lnTo>
                  <a:lnTo>
                    <a:pt x="16233" y="16246"/>
                  </a:lnTo>
                  <a:lnTo>
                    <a:pt x="16233" y="16234"/>
                  </a:lnTo>
                  <a:lnTo>
                    <a:pt x="16245" y="16246"/>
                  </a:lnTo>
                  <a:lnTo>
                    <a:pt x="16245" y="16234"/>
                  </a:lnTo>
                  <a:lnTo>
                    <a:pt x="16245" y="16221"/>
                  </a:lnTo>
                  <a:lnTo>
                    <a:pt x="16257" y="16234"/>
                  </a:lnTo>
                  <a:lnTo>
                    <a:pt x="16257" y="16221"/>
                  </a:lnTo>
                  <a:lnTo>
                    <a:pt x="16281" y="16221"/>
                  </a:lnTo>
                  <a:lnTo>
                    <a:pt x="16281" y="16209"/>
                  </a:lnTo>
                  <a:lnTo>
                    <a:pt x="16293" y="16221"/>
                  </a:lnTo>
                  <a:lnTo>
                    <a:pt x="16293" y="16209"/>
                  </a:lnTo>
                  <a:lnTo>
                    <a:pt x="16306" y="16209"/>
                  </a:lnTo>
                  <a:lnTo>
                    <a:pt x="16306" y="16197"/>
                  </a:lnTo>
                  <a:lnTo>
                    <a:pt x="16330" y="16197"/>
                  </a:lnTo>
                  <a:lnTo>
                    <a:pt x="16330" y="16185"/>
                  </a:lnTo>
                  <a:lnTo>
                    <a:pt x="16342" y="16197"/>
                  </a:lnTo>
                  <a:lnTo>
                    <a:pt x="16342" y="16185"/>
                  </a:lnTo>
                  <a:lnTo>
                    <a:pt x="16354" y="16185"/>
                  </a:lnTo>
                  <a:lnTo>
                    <a:pt x="16354" y="16173"/>
                  </a:lnTo>
                  <a:lnTo>
                    <a:pt x="16366" y="16185"/>
                  </a:lnTo>
                  <a:lnTo>
                    <a:pt x="16366" y="16173"/>
                  </a:lnTo>
                  <a:lnTo>
                    <a:pt x="16378" y="16173"/>
                  </a:lnTo>
                  <a:lnTo>
                    <a:pt x="16378" y="16161"/>
                  </a:lnTo>
                  <a:lnTo>
                    <a:pt x="16390" y="16173"/>
                  </a:lnTo>
                  <a:lnTo>
                    <a:pt x="16390" y="16161"/>
                  </a:lnTo>
                  <a:lnTo>
                    <a:pt x="16402" y="16161"/>
                  </a:lnTo>
                  <a:lnTo>
                    <a:pt x="16402" y="16149"/>
                  </a:lnTo>
                  <a:lnTo>
                    <a:pt x="16414" y="16161"/>
                  </a:lnTo>
                  <a:lnTo>
                    <a:pt x="16414" y="16149"/>
                  </a:lnTo>
                  <a:lnTo>
                    <a:pt x="16426" y="16149"/>
                  </a:lnTo>
                  <a:lnTo>
                    <a:pt x="16426" y="16137"/>
                  </a:lnTo>
                  <a:lnTo>
                    <a:pt x="16438" y="16149"/>
                  </a:lnTo>
                  <a:lnTo>
                    <a:pt x="16438" y="16137"/>
                  </a:lnTo>
                  <a:lnTo>
                    <a:pt x="16451" y="16137"/>
                  </a:lnTo>
                  <a:lnTo>
                    <a:pt x="16451" y="16125"/>
                  </a:lnTo>
                  <a:lnTo>
                    <a:pt x="16463" y="16137"/>
                  </a:lnTo>
                  <a:lnTo>
                    <a:pt x="16463" y="16125"/>
                  </a:lnTo>
                  <a:lnTo>
                    <a:pt x="16475" y="16137"/>
                  </a:lnTo>
                  <a:lnTo>
                    <a:pt x="16475" y="16125"/>
                  </a:lnTo>
                  <a:lnTo>
                    <a:pt x="16475" y="16113"/>
                  </a:lnTo>
                  <a:lnTo>
                    <a:pt x="16487" y="16125"/>
                  </a:lnTo>
                  <a:lnTo>
                    <a:pt x="16487" y="16113"/>
                  </a:lnTo>
                  <a:lnTo>
                    <a:pt x="16499" y="16113"/>
                  </a:lnTo>
                  <a:lnTo>
                    <a:pt x="16499" y="16101"/>
                  </a:lnTo>
                  <a:lnTo>
                    <a:pt x="16511" y="16113"/>
                  </a:lnTo>
                  <a:lnTo>
                    <a:pt x="16511" y="16101"/>
                  </a:lnTo>
                  <a:lnTo>
                    <a:pt x="16523" y="16113"/>
                  </a:lnTo>
                  <a:lnTo>
                    <a:pt x="16523" y="16101"/>
                  </a:lnTo>
                  <a:lnTo>
                    <a:pt x="16535" y="16101"/>
                  </a:lnTo>
                  <a:lnTo>
                    <a:pt x="16535" y="16088"/>
                  </a:lnTo>
                  <a:lnTo>
                    <a:pt x="16547" y="16088"/>
                  </a:lnTo>
                  <a:lnTo>
                    <a:pt x="16547" y="16076"/>
                  </a:lnTo>
                  <a:lnTo>
                    <a:pt x="16559" y="16088"/>
                  </a:lnTo>
                  <a:lnTo>
                    <a:pt x="16559" y="16076"/>
                  </a:lnTo>
                  <a:lnTo>
                    <a:pt x="16571" y="16088"/>
                  </a:lnTo>
                  <a:lnTo>
                    <a:pt x="16571" y="16076"/>
                  </a:lnTo>
                  <a:lnTo>
                    <a:pt x="16584" y="16076"/>
                  </a:lnTo>
                  <a:lnTo>
                    <a:pt x="16584" y="16064"/>
                  </a:lnTo>
                  <a:lnTo>
                    <a:pt x="16596" y="16076"/>
                  </a:lnTo>
                  <a:lnTo>
                    <a:pt x="16596" y="16064"/>
                  </a:lnTo>
                  <a:lnTo>
                    <a:pt x="16596" y="16052"/>
                  </a:lnTo>
                  <a:lnTo>
                    <a:pt x="16608" y="16064"/>
                  </a:lnTo>
                  <a:lnTo>
                    <a:pt x="16608" y="16052"/>
                  </a:lnTo>
                  <a:lnTo>
                    <a:pt x="16620" y="16064"/>
                  </a:lnTo>
                  <a:lnTo>
                    <a:pt x="16620" y="16052"/>
                  </a:lnTo>
                  <a:lnTo>
                    <a:pt x="16632" y="16052"/>
                  </a:lnTo>
                  <a:lnTo>
                    <a:pt x="16632" y="16040"/>
                  </a:lnTo>
                  <a:lnTo>
                    <a:pt x="16644" y="16052"/>
                  </a:lnTo>
                  <a:lnTo>
                    <a:pt x="16644" y="16040"/>
                  </a:lnTo>
                  <a:lnTo>
                    <a:pt x="16656" y="16040"/>
                  </a:lnTo>
                  <a:lnTo>
                    <a:pt x="16656" y="16028"/>
                  </a:lnTo>
                  <a:lnTo>
                    <a:pt x="16668" y="16040"/>
                  </a:lnTo>
                  <a:lnTo>
                    <a:pt x="16668" y="16028"/>
                  </a:lnTo>
                  <a:lnTo>
                    <a:pt x="16680" y="16028"/>
                  </a:lnTo>
                  <a:lnTo>
                    <a:pt x="16680" y="16016"/>
                  </a:lnTo>
                  <a:lnTo>
                    <a:pt x="16692" y="16028"/>
                  </a:lnTo>
                  <a:lnTo>
                    <a:pt x="16692" y="16016"/>
                  </a:lnTo>
                  <a:lnTo>
                    <a:pt x="16704" y="16016"/>
                  </a:lnTo>
                  <a:lnTo>
                    <a:pt x="16704" y="16004"/>
                  </a:lnTo>
                  <a:lnTo>
                    <a:pt x="16716" y="16016"/>
                  </a:lnTo>
                  <a:lnTo>
                    <a:pt x="16716" y="16004"/>
                  </a:lnTo>
                  <a:lnTo>
                    <a:pt x="16729" y="16004"/>
                  </a:lnTo>
                  <a:lnTo>
                    <a:pt x="16729" y="15992"/>
                  </a:lnTo>
                  <a:lnTo>
                    <a:pt x="16741" y="16004"/>
                  </a:lnTo>
                  <a:lnTo>
                    <a:pt x="16741" y="15992"/>
                  </a:lnTo>
                  <a:lnTo>
                    <a:pt x="16753" y="15992"/>
                  </a:lnTo>
                  <a:lnTo>
                    <a:pt x="16753" y="15980"/>
                  </a:lnTo>
                  <a:lnTo>
                    <a:pt x="16765" y="15992"/>
                  </a:lnTo>
                  <a:lnTo>
                    <a:pt x="16765" y="15980"/>
                  </a:lnTo>
                  <a:lnTo>
                    <a:pt x="16777" y="15992"/>
                  </a:lnTo>
                  <a:lnTo>
                    <a:pt x="16777" y="15980"/>
                  </a:lnTo>
                  <a:lnTo>
                    <a:pt x="16777" y="15968"/>
                  </a:lnTo>
                  <a:lnTo>
                    <a:pt x="16789" y="15980"/>
                  </a:lnTo>
                  <a:lnTo>
                    <a:pt x="16789" y="15968"/>
                  </a:lnTo>
                  <a:lnTo>
                    <a:pt x="16801" y="15968"/>
                  </a:lnTo>
                  <a:lnTo>
                    <a:pt x="16801" y="15956"/>
                  </a:lnTo>
                  <a:lnTo>
                    <a:pt x="16813" y="15968"/>
                  </a:lnTo>
                  <a:lnTo>
                    <a:pt x="16813" y="15956"/>
                  </a:lnTo>
                  <a:lnTo>
                    <a:pt x="16825" y="15968"/>
                  </a:lnTo>
                  <a:lnTo>
                    <a:pt x="16825" y="15956"/>
                  </a:lnTo>
                  <a:lnTo>
                    <a:pt x="16825" y="15943"/>
                  </a:lnTo>
                  <a:lnTo>
                    <a:pt x="16837" y="15956"/>
                  </a:lnTo>
                  <a:lnTo>
                    <a:pt x="16837" y="15943"/>
                  </a:lnTo>
                  <a:lnTo>
                    <a:pt x="16849" y="15943"/>
                  </a:lnTo>
                  <a:lnTo>
                    <a:pt x="16849" y="15931"/>
                  </a:lnTo>
                  <a:lnTo>
                    <a:pt x="16862" y="15943"/>
                  </a:lnTo>
                  <a:lnTo>
                    <a:pt x="16862" y="15931"/>
                  </a:lnTo>
                  <a:lnTo>
                    <a:pt x="16874" y="15943"/>
                  </a:lnTo>
                  <a:lnTo>
                    <a:pt x="16874" y="15931"/>
                  </a:lnTo>
                  <a:lnTo>
                    <a:pt x="16886" y="15931"/>
                  </a:lnTo>
                  <a:lnTo>
                    <a:pt x="16886" y="15919"/>
                  </a:lnTo>
                  <a:lnTo>
                    <a:pt x="16910" y="15919"/>
                  </a:lnTo>
                  <a:lnTo>
                    <a:pt x="16910" y="15907"/>
                  </a:lnTo>
                  <a:lnTo>
                    <a:pt x="16922" y="15919"/>
                  </a:lnTo>
                  <a:lnTo>
                    <a:pt x="16922" y="15907"/>
                  </a:lnTo>
                  <a:lnTo>
                    <a:pt x="16934" y="15907"/>
                  </a:lnTo>
                  <a:lnTo>
                    <a:pt x="16934" y="15895"/>
                  </a:lnTo>
                  <a:lnTo>
                    <a:pt x="16946" y="15907"/>
                  </a:lnTo>
                  <a:lnTo>
                    <a:pt x="16946" y="15895"/>
                  </a:lnTo>
                  <a:lnTo>
                    <a:pt x="16946" y="15883"/>
                  </a:lnTo>
                  <a:lnTo>
                    <a:pt x="16958" y="15895"/>
                  </a:lnTo>
                  <a:lnTo>
                    <a:pt x="16958" y="15883"/>
                  </a:lnTo>
                  <a:lnTo>
                    <a:pt x="16970" y="15895"/>
                  </a:lnTo>
                  <a:lnTo>
                    <a:pt x="16970" y="15883"/>
                  </a:lnTo>
                  <a:lnTo>
                    <a:pt x="16982" y="15883"/>
                  </a:lnTo>
                  <a:lnTo>
                    <a:pt x="16982" y="15871"/>
                  </a:lnTo>
                  <a:lnTo>
                    <a:pt x="16994" y="15883"/>
                  </a:lnTo>
                  <a:lnTo>
                    <a:pt x="16958" y="1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0"/>
            <p:cNvSpPr/>
            <p:nvPr/>
          </p:nvSpPr>
          <p:spPr>
            <a:xfrm>
              <a:off x="2968150" y="640733"/>
              <a:ext cx="1259595" cy="1847414"/>
            </a:xfrm>
            <a:custGeom>
              <a:avLst/>
              <a:gdLst/>
              <a:ahLst/>
              <a:cxnLst/>
              <a:rect l="l" t="t" r="r" b="b"/>
              <a:pathLst>
                <a:path w="19969" h="29288" extrusionOk="0">
                  <a:moveTo>
                    <a:pt x="1" y="1"/>
                  </a:moveTo>
                  <a:lnTo>
                    <a:pt x="1" y="16040"/>
                  </a:lnTo>
                  <a:lnTo>
                    <a:pt x="12341" y="23329"/>
                  </a:lnTo>
                  <a:lnTo>
                    <a:pt x="14239" y="29287"/>
                  </a:lnTo>
                  <a:lnTo>
                    <a:pt x="14287" y="24368"/>
                  </a:lnTo>
                  <a:lnTo>
                    <a:pt x="19968" y="27474"/>
                  </a:lnTo>
                  <a:lnTo>
                    <a:pt x="19932" y="11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0"/>
            <p:cNvSpPr/>
            <p:nvPr/>
          </p:nvSpPr>
          <p:spPr>
            <a:xfrm>
              <a:off x="2995589" y="687284"/>
              <a:ext cx="1204717" cy="1640772"/>
            </a:xfrm>
            <a:custGeom>
              <a:avLst/>
              <a:gdLst/>
              <a:ahLst/>
              <a:cxnLst/>
              <a:rect l="l" t="t" r="r" b="b"/>
              <a:pathLst>
                <a:path w="19099" h="26012" extrusionOk="0">
                  <a:moveTo>
                    <a:pt x="1" y="0"/>
                  </a:moveTo>
                  <a:lnTo>
                    <a:pt x="1" y="15061"/>
                  </a:lnTo>
                  <a:lnTo>
                    <a:pt x="12257" y="22313"/>
                  </a:lnTo>
                  <a:lnTo>
                    <a:pt x="13442" y="22917"/>
                  </a:lnTo>
                  <a:lnTo>
                    <a:pt x="19098" y="26011"/>
                  </a:lnTo>
                  <a:lnTo>
                    <a:pt x="19062" y="110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0"/>
            <p:cNvSpPr/>
            <p:nvPr/>
          </p:nvSpPr>
          <p:spPr>
            <a:xfrm>
              <a:off x="2968150" y="640733"/>
              <a:ext cx="1257324" cy="1046897"/>
            </a:xfrm>
            <a:custGeom>
              <a:avLst/>
              <a:gdLst/>
              <a:ahLst/>
              <a:cxnLst/>
              <a:rect l="l" t="t" r="r" b="b"/>
              <a:pathLst>
                <a:path w="19933" h="16597" extrusionOk="0">
                  <a:moveTo>
                    <a:pt x="13" y="1"/>
                  </a:moveTo>
                  <a:lnTo>
                    <a:pt x="1" y="5090"/>
                  </a:lnTo>
                  <a:lnTo>
                    <a:pt x="19932" y="16596"/>
                  </a:lnTo>
                  <a:lnTo>
                    <a:pt x="19932" y="1150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0"/>
            <p:cNvSpPr/>
            <p:nvPr/>
          </p:nvSpPr>
          <p:spPr>
            <a:xfrm>
              <a:off x="3122183" y="853114"/>
              <a:ext cx="183051" cy="215788"/>
            </a:xfrm>
            <a:custGeom>
              <a:avLst/>
              <a:gdLst/>
              <a:ahLst/>
              <a:cxnLst/>
              <a:rect l="l" t="t" r="r" b="b"/>
              <a:pathLst>
                <a:path w="2902" h="3421" extrusionOk="0">
                  <a:moveTo>
                    <a:pt x="864" y="1"/>
                  </a:moveTo>
                  <a:cubicBezTo>
                    <a:pt x="739" y="1"/>
                    <a:pt x="623" y="30"/>
                    <a:pt x="520" y="91"/>
                  </a:cubicBezTo>
                  <a:cubicBezTo>
                    <a:pt x="0" y="393"/>
                    <a:pt x="0" y="1360"/>
                    <a:pt x="520" y="2254"/>
                  </a:cubicBezTo>
                  <a:cubicBezTo>
                    <a:pt x="925" y="2968"/>
                    <a:pt x="1546" y="3420"/>
                    <a:pt x="2038" y="3420"/>
                  </a:cubicBezTo>
                  <a:cubicBezTo>
                    <a:pt x="2163" y="3420"/>
                    <a:pt x="2279" y="3391"/>
                    <a:pt x="2381" y="3330"/>
                  </a:cubicBezTo>
                  <a:cubicBezTo>
                    <a:pt x="2901" y="3028"/>
                    <a:pt x="2901" y="2061"/>
                    <a:pt x="2381" y="1167"/>
                  </a:cubicBezTo>
                  <a:cubicBezTo>
                    <a:pt x="1976" y="453"/>
                    <a:pt x="1356" y="1"/>
                    <a:pt x="864" y="1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0"/>
            <p:cNvSpPr/>
            <p:nvPr/>
          </p:nvSpPr>
          <p:spPr>
            <a:xfrm>
              <a:off x="3174789" y="901620"/>
              <a:ext cx="77081" cy="98969"/>
            </a:xfrm>
            <a:custGeom>
              <a:avLst/>
              <a:gdLst/>
              <a:ahLst/>
              <a:cxnLst/>
              <a:rect l="l" t="t" r="r" b="b"/>
              <a:pathLst>
                <a:path w="1222" h="1569" extrusionOk="0">
                  <a:moveTo>
                    <a:pt x="343" y="1"/>
                  </a:moveTo>
                  <a:cubicBezTo>
                    <a:pt x="140" y="1"/>
                    <a:pt x="0" y="159"/>
                    <a:pt x="0" y="434"/>
                  </a:cubicBezTo>
                  <a:cubicBezTo>
                    <a:pt x="25" y="857"/>
                    <a:pt x="254" y="1256"/>
                    <a:pt x="617" y="1485"/>
                  </a:cubicBezTo>
                  <a:cubicBezTo>
                    <a:pt x="712" y="1542"/>
                    <a:pt x="802" y="1568"/>
                    <a:pt x="883" y="1568"/>
                  </a:cubicBezTo>
                  <a:cubicBezTo>
                    <a:pt x="1081" y="1568"/>
                    <a:pt x="1221" y="1409"/>
                    <a:pt x="1221" y="1135"/>
                  </a:cubicBezTo>
                  <a:cubicBezTo>
                    <a:pt x="1197" y="712"/>
                    <a:pt x="967" y="313"/>
                    <a:pt x="617" y="83"/>
                  </a:cubicBezTo>
                  <a:cubicBezTo>
                    <a:pt x="519" y="27"/>
                    <a:pt x="425" y="1"/>
                    <a:pt x="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0"/>
            <p:cNvSpPr/>
            <p:nvPr/>
          </p:nvSpPr>
          <p:spPr>
            <a:xfrm>
              <a:off x="3164886" y="1001534"/>
              <a:ext cx="97644" cy="66610"/>
            </a:xfrm>
            <a:custGeom>
              <a:avLst/>
              <a:gdLst/>
              <a:ahLst/>
              <a:cxnLst/>
              <a:rect l="l" t="t" r="r" b="b"/>
              <a:pathLst>
                <a:path w="1548" h="1056" extrusionOk="0">
                  <a:moveTo>
                    <a:pt x="346" y="1"/>
                  </a:moveTo>
                  <a:cubicBezTo>
                    <a:pt x="207" y="1"/>
                    <a:pt x="88" y="49"/>
                    <a:pt x="0" y="143"/>
                  </a:cubicBezTo>
                  <a:cubicBezTo>
                    <a:pt x="206" y="445"/>
                    <a:pt x="460" y="699"/>
                    <a:pt x="774" y="880"/>
                  </a:cubicBezTo>
                  <a:cubicBezTo>
                    <a:pt x="947" y="999"/>
                    <a:pt x="1141" y="1055"/>
                    <a:pt x="1345" y="1055"/>
                  </a:cubicBezTo>
                  <a:cubicBezTo>
                    <a:pt x="1411" y="1055"/>
                    <a:pt x="1479" y="1049"/>
                    <a:pt x="1547" y="1038"/>
                  </a:cubicBezTo>
                  <a:cubicBezTo>
                    <a:pt x="1378" y="663"/>
                    <a:pt x="1112" y="349"/>
                    <a:pt x="774" y="131"/>
                  </a:cubicBezTo>
                  <a:cubicBezTo>
                    <a:pt x="622" y="43"/>
                    <a:pt x="47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0"/>
            <p:cNvSpPr/>
            <p:nvPr/>
          </p:nvSpPr>
          <p:spPr>
            <a:xfrm>
              <a:off x="3010853" y="1071928"/>
              <a:ext cx="167029" cy="215473"/>
            </a:xfrm>
            <a:custGeom>
              <a:avLst/>
              <a:gdLst/>
              <a:ahLst/>
              <a:cxnLst/>
              <a:rect l="l" t="t" r="r" b="b"/>
              <a:pathLst>
                <a:path w="2648" h="3416" extrusionOk="0">
                  <a:moveTo>
                    <a:pt x="737" y="1"/>
                  </a:moveTo>
                  <a:cubicBezTo>
                    <a:pt x="301" y="1"/>
                    <a:pt x="1" y="346"/>
                    <a:pt x="1" y="949"/>
                  </a:cubicBezTo>
                  <a:cubicBezTo>
                    <a:pt x="1" y="1795"/>
                    <a:pt x="593" y="2810"/>
                    <a:pt x="1318" y="3233"/>
                  </a:cubicBezTo>
                  <a:cubicBezTo>
                    <a:pt x="1533" y="3357"/>
                    <a:pt x="1736" y="3415"/>
                    <a:pt x="1916" y="3415"/>
                  </a:cubicBezTo>
                  <a:cubicBezTo>
                    <a:pt x="2351" y="3415"/>
                    <a:pt x="2648" y="3071"/>
                    <a:pt x="2648" y="2472"/>
                  </a:cubicBezTo>
                  <a:cubicBezTo>
                    <a:pt x="2648" y="1626"/>
                    <a:pt x="2055" y="598"/>
                    <a:pt x="1318" y="175"/>
                  </a:cubicBezTo>
                  <a:cubicBezTo>
                    <a:pt x="1110" y="57"/>
                    <a:pt x="912" y="1"/>
                    <a:pt x="737" y="1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0"/>
            <p:cNvSpPr/>
            <p:nvPr/>
          </p:nvSpPr>
          <p:spPr>
            <a:xfrm>
              <a:off x="3055827" y="1120119"/>
              <a:ext cx="76324" cy="99284"/>
            </a:xfrm>
            <a:custGeom>
              <a:avLst/>
              <a:gdLst/>
              <a:ahLst/>
              <a:cxnLst/>
              <a:rect l="l" t="t" r="r" b="b"/>
              <a:pathLst>
                <a:path w="1210" h="1574" extrusionOk="0">
                  <a:moveTo>
                    <a:pt x="332" y="0"/>
                  </a:moveTo>
                  <a:cubicBezTo>
                    <a:pt x="134" y="0"/>
                    <a:pt x="1" y="165"/>
                    <a:pt x="1" y="439"/>
                  </a:cubicBezTo>
                  <a:cubicBezTo>
                    <a:pt x="25" y="862"/>
                    <a:pt x="243" y="1261"/>
                    <a:pt x="605" y="1490"/>
                  </a:cubicBezTo>
                  <a:cubicBezTo>
                    <a:pt x="703" y="1546"/>
                    <a:pt x="796" y="1573"/>
                    <a:pt x="877" y="1573"/>
                  </a:cubicBezTo>
                  <a:cubicBezTo>
                    <a:pt x="1076" y="1573"/>
                    <a:pt x="1210" y="1414"/>
                    <a:pt x="1210" y="1140"/>
                  </a:cubicBezTo>
                  <a:cubicBezTo>
                    <a:pt x="1185" y="705"/>
                    <a:pt x="968" y="318"/>
                    <a:pt x="605" y="88"/>
                  </a:cubicBezTo>
                  <a:cubicBezTo>
                    <a:pt x="506" y="28"/>
                    <a:pt x="414" y="0"/>
                    <a:pt x="3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0"/>
            <p:cNvSpPr/>
            <p:nvPr/>
          </p:nvSpPr>
          <p:spPr>
            <a:xfrm>
              <a:off x="3045924" y="1220348"/>
              <a:ext cx="97644" cy="66610"/>
            </a:xfrm>
            <a:custGeom>
              <a:avLst/>
              <a:gdLst/>
              <a:ahLst/>
              <a:cxnLst/>
              <a:rect l="l" t="t" r="r" b="b"/>
              <a:pathLst>
                <a:path w="1548" h="1056" extrusionOk="0">
                  <a:moveTo>
                    <a:pt x="346" y="1"/>
                  </a:moveTo>
                  <a:cubicBezTo>
                    <a:pt x="208" y="1"/>
                    <a:pt x="88" y="49"/>
                    <a:pt x="1" y="143"/>
                  </a:cubicBezTo>
                  <a:cubicBezTo>
                    <a:pt x="206" y="445"/>
                    <a:pt x="460" y="687"/>
                    <a:pt x="774" y="880"/>
                  </a:cubicBezTo>
                  <a:cubicBezTo>
                    <a:pt x="947" y="999"/>
                    <a:pt x="1141" y="1055"/>
                    <a:pt x="1345" y="1055"/>
                  </a:cubicBezTo>
                  <a:cubicBezTo>
                    <a:pt x="1412" y="1055"/>
                    <a:pt x="1479" y="1049"/>
                    <a:pt x="1548" y="1037"/>
                  </a:cubicBezTo>
                  <a:cubicBezTo>
                    <a:pt x="1379" y="663"/>
                    <a:pt x="1113" y="349"/>
                    <a:pt x="774" y="131"/>
                  </a:cubicBezTo>
                  <a:cubicBezTo>
                    <a:pt x="622" y="43"/>
                    <a:pt x="47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0"/>
            <p:cNvSpPr/>
            <p:nvPr/>
          </p:nvSpPr>
          <p:spPr>
            <a:xfrm>
              <a:off x="3992831" y="2017705"/>
              <a:ext cx="183051" cy="215347"/>
            </a:xfrm>
            <a:custGeom>
              <a:avLst/>
              <a:gdLst/>
              <a:ahLst/>
              <a:cxnLst/>
              <a:rect l="l" t="t" r="r" b="b"/>
              <a:pathLst>
                <a:path w="2902" h="3414" extrusionOk="0">
                  <a:moveTo>
                    <a:pt x="858" y="0"/>
                  </a:moveTo>
                  <a:cubicBezTo>
                    <a:pt x="737" y="0"/>
                    <a:pt x="622" y="27"/>
                    <a:pt x="520" y="84"/>
                  </a:cubicBezTo>
                  <a:cubicBezTo>
                    <a:pt x="1" y="387"/>
                    <a:pt x="1" y="1354"/>
                    <a:pt x="520" y="2248"/>
                  </a:cubicBezTo>
                  <a:cubicBezTo>
                    <a:pt x="935" y="2962"/>
                    <a:pt x="1550" y="3414"/>
                    <a:pt x="2045" y="3414"/>
                  </a:cubicBezTo>
                  <a:cubicBezTo>
                    <a:pt x="2171" y="3414"/>
                    <a:pt x="2289" y="3385"/>
                    <a:pt x="2394" y="3324"/>
                  </a:cubicBezTo>
                  <a:cubicBezTo>
                    <a:pt x="2901" y="3034"/>
                    <a:pt x="2901" y="2067"/>
                    <a:pt x="2394" y="1172"/>
                  </a:cubicBezTo>
                  <a:cubicBezTo>
                    <a:pt x="1976" y="454"/>
                    <a:pt x="1356" y="0"/>
                    <a:pt x="858" y="0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0"/>
            <p:cNvSpPr/>
            <p:nvPr/>
          </p:nvSpPr>
          <p:spPr>
            <a:xfrm>
              <a:off x="4046194" y="2065833"/>
              <a:ext cx="76324" cy="99662"/>
            </a:xfrm>
            <a:custGeom>
              <a:avLst/>
              <a:gdLst/>
              <a:ahLst/>
              <a:cxnLst/>
              <a:rect l="l" t="t" r="r" b="b"/>
              <a:pathLst>
                <a:path w="1210" h="1580" extrusionOk="0">
                  <a:moveTo>
                    <a:pt x="333" y="0"/>
                  </a:moveTo>
                  <a:cubicBezTo>
                    <a:pt x="135" y="0"/>
                    <a:pt x="1" y="159"/>
                    <a:pt x="1" y="433"/>
                  </a:cubicBezTo>
                  <a:cubicBezTo>
                    <a:pt x="25" y="869"/>
                    <a:pt x="242" y="1255"/>
                    <a:pt x="605" y="1497"/>
                  </a:cubicBezTo>
                  <a:cubicBezTo>
                    <a:pt x="699" y="1553"/>
                    <a:pt x="789" y="1580"/>
                    <a:pt x="870" y="1580"/>
                  </a:cubicBezTo>
                  <a:cubicBezTo>
                    <a:pt x="1069" y="1580"/>
                    <a:pt x="1209" y="1418"/>
                    <a:pt x="1209" y="1134"/>
                  </a:cubicBezTo>
                  <a:cubicBezTo>
                    <a:pt x="1185" y="711"/>
                    <a:pt x="955" y="313"/>
                    <a:pt x="605" y="83"/>
                  </a:cubicBezTo>
                  <a:cubicBezTo>
                    <a:pt x="507" y="27"/>
                    <a:pt x="415" y="0"/>
                    <a:pt x="33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0"/>
            <p:cNvSpPr/>
            <p:nvPr/>
          </p:nvSpPr>
          <p:spPr>
            <a:xfrm>
              <a:off x="4036291" y="2165999"/>
              <a:ext cx="96887" cy="66358"/>
            </a:xfrm>
            <a:custGeom>
              <a:avLst/>
              <a:gdLst/>
              <a:ahLst/>
              <a:cxnLst/>
              <a:rect l="l" t="t" r="r" b="b"/>
              <a:pathLst>
                <a:path w="1536" h="1052" extrusionOk="0">
                  <a:moveTo>
                    <a:pt x="343" y="1"/>
                  </a:moveTo>
                  <a:cubicBezTo>
                    <a:pt x="202" y="1"/>
                    <a:pt x="83" y="50"/>
                    <a:pt x="0" y="139"/>
                  </a:cubicBezTo>
                  <a:cubicBezTo>
                    <a:pt x="194" y="441"/>
                    <a:pt x="460" y="695"/>
                    <a:pt x="762" y="888"/>
                  </a:cubicBezTo>
                  <a:cubicBezTo>
                    <a:pt x="934" y="997"/>
                    <a:pt x="1134" y="1051"/>
                    <a:pt x="1335" y="1051"/>
                  </a:cubicBezTo>
                  <a:cubicBezTo>
                    <a:pt x="1402" y="1051"/>
                    <a:pt x="1469" y="1045"/>
                    <a:pt x="1536" y="1033"/>
                  </a:cubicBezTo>
                  <a:cubicBezTo>
                    <a:pt x="1378" y="658"/>
                    <a:pt x="1100" y="344"/>
                    <a:pt x="762" y="127"/>
                  </a:cubicBezTo>
                  <a:cubicBezTo>
                    <a:pt x="613" y="41"/>
                    <a:pt x="469" y="1"/>
                    <a:pt x="343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0"/>
            <p:cNvSpPr/>
            <p:nvPr/>
          </p:nvSpPr>
          <p:spPr>
            <a:xfrm>
              <a:off x="3333364" y="954100"/>
              <a:ext cx="296653" cy="234901"/>
            </a:xfrm>
            <a:custGeom>
              <a:avLst/>
              <a:gdLst/>
              <a:ahLst/>
              <a:cxnLst/>
              <a:rect l="l" t="t" r="r" b="b"/>
              <a:pathLst>
                <a:path w="4703" h="3724" extrusionOk="0">
                  <a:moveTo>
                    <a:pt x="0" y="1"/>
                  </a:moveTo>
                  <a:lnTo>
                    <a:pt x="0" y="1004"/>
                  </a:lnTo>
                  <a:lnTo>
                    <a:pt x="4702" y="3723"/>
                  </a:lnTo>
                  <a:lnTo>
                    <a:pt x="4702" y="2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0"/>
            <p:cNvSpPr/>
            <p:nvPr/>
          </p:nvSpPr>
          <p:spPr>
            <a:xfrm>
              <a:off x="3333364" y="1054771"/>
              <a:ext cx="355316" cy="257735"/>
            </a:xfrm>
            <a:custGeom>
              <a:avLst/>
              <a:gdLst/>
              <a:ahLst/>
              <a:cxnLst/>
              <a:rect l="l" t="t" r="r" b="b"/>
              <a:pathLst>
                <a:path w="5633" h="4086" extrusionOk="0">
                  <a:moveTo>
                    <a:pt x="0" y="0"/>
                  </a:moveTo>
                  <a:lnTo>
                    <a:pt x="0" y="834"/>
                  </a:lnTo>
                  <a:lnTo>
                    <a:pt x="5633" y="4086"/>
                  </a:lnTo>
                  <a:lnTo>
                    <a:pt x="5633" y="3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0"/>
            <p:cNvSpPr/>
            <p:nvPr/>
          </p:nvSpPr>
          <p:spPr>
            <a:xfrm>
              <a:off x="3003221" y="816907"/>
              <a:ext cx="89255" cy="80108"/>
            </a:xfrm>
            <a:custGeom>
              <a:avLst/>
              <a:gdLst/>
              <a:ahLst/>
              <a:cxnLst/>
              <a:rect l="l" t="t" r="r" b="b"/>
              <a:pathLst>
                <a:path w="1415" h="1270" extrusionOk="0">
                  <a:moveTo>
                    <a:pt x="593" y="0"/>
                  </a:moveTo>
                  <a:lnTo>
                    <a:pt x="1" y="290"/>
                  </a:lnTo>
                  <a:lnTo>
                    <a:pt x="593" y="1269"/>
                  </a:lnTo>
                  <a:lnTo>
                    <a:pt x="678" y="1209"/>
                  </a:lnTo>
                  <a:lnTo>
                    <a:pt x="255" y="508"/>
                  </a:lnTo>
                  <a:lnTo>
                    <a:pt x="255" y="508"/>
                  </a:lnTo>
                  <a:lnTo>
                    <a:pt x="1415" y="1172"/>
                  </a:lnTo>
                  <a:lnTo>
                    <a:pt x="1415" y="1052"/>
                  </a:lnTo>
                  <a:lnTo>
                    <a:pt x="255" y="375"/>
                  </a:lnTo>
                  <a:lnTo>
                    <a:pt x="690" y="16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0"/>
            <p:cNvSpPr/>
            <p:nvPr/>
          </p:nvSpPr>
          <p:spPr>
            <a:xfrm>
              <a:off x="3100800" y="1475179"/>
              <a:ext cx="851672" cy="643264"/>
            </a:xfrm>
            <a:custGeom>
              <a:avLst/>
              <a:gdLst/>
              <a:ahLst/>
              <a:cxnLst/>
              <a:rect l="l" t="t" r="r" b="b"/>
              <a:pathLst>
                <a:path w="13502" h="10198" extrusionOk="0">
                  <a:moveTo>
                    <a:pt x="555" y="0"/>
                  </a:moveTo>
                  <a:cubicBezTo>
                    <a:pt x="226" y="0"/>
                    <a:pt x="1" y="266"/>
                    <a:pt x="1" y="720"/>
                  </a:cubicBezTo>
                  <a:lnTo>
                    <a:pt x="1" y="1687"/>
                  </a:lnTo>
                  <a:cubicBezTo>
                    <a:pt x="37" y="2388"/>
                    <a:pt x="412" y="3041"/>
                    <a:pt x="1004" y="3428"/>
                  </a:cubicBezTo>
                  <a:lnTo>
                    <a:pt x="12499" y="10063"/>
                  </a:lnTo>
                  <a:cubicBezTo>
                    <a:pt x="12660" y="10155"/>
                    <a:pt x="12812" y="10198"/>
                    <a:pt x="12947" y="10198"/>
                  </a:cubicBezTo>
                  <a:cubicBezTo>
                    <a:pt x="13277" y="10198"/>
                    <a:pt x="13502" y="9938"/>
                    <a:pt x="13502" y="9483"/>
                  </a:cubicBezTo>
                  <a:lnTo>
                    <a:pt x="13502" y="8516"/>
                  </a:lnTo>
                  <a:cubicBezTo>
                    <a:pt x="13466" y="7803"/>
                    <a:pt x="13091" y="7163"/>
                    <a:pt x="12499" y="6776"/>
                  </a:cubicBezTo>
                  <a:lnTo>
                    <a:pt x="1004" y="140"/>
                  </a:lnTo>
                  <a:cubicBezTo>
                    <a:pt x="842" y="45"/>
                    <a:pt x="690" y="0"/>
                    <a:pt x="555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0"/>
            <p:cNvSpPr/>
            <p:nvPr/>
          </p:nvSpPr>
          <p:spPr>
            <a:xfrm>
              <a:off x="3218249" y="1179348"/>
              <a:ext cx="852429" cy="732834"/>
            </a:xfrm>
            <a:custGeom>
              <a:avLst/>
              <a:gdLst/>
              <a:ahLst/>
              <a:cxnLst/>
              <a:rect l="l" t="t" r="r" b="b"/>
              <a:pathLst>
                <a:path w="13514" h="11618" extrusionOk="0">
                  <a:moveTo>
                    <a:pt x="559" y="1"/>
                  </a:moveTo>
                  <a:cubicBezTo>
                    <a:pt x="231" y="1"/>
                    <a:pt x="0" y="266"/>
                    <a:pt x="0" y="721"/>
                  </a:cubicBezTo>
                  <a:lnTo>
                    <a:pt x="0" y="3102"/>
                  </a:lnTo>
                  <a:cubicBezTo>
                    <a:pt x="37" y="3803"/>
                    <a:pt x="411" y="4455"/>
                    <a:pt x="1004" y="4842"/>
                  </a:cubicBezTo>
                  <a:lnTo>
                    <a:pt x="12498" y="11478"/>
                  </a:lnTo>
                  <a:cubicBezTo>
                    <a:pt x="12660" y="11573"/>
                    <a:pt x="12814" y="11618"/>
                    <a:pt x="12950" y="11618"/>
                  </a:cubicBezTo>
                  <a:cubicBezTo>
                    <a:pt x="13283" y="11618"/>
                    <a:pt x="13513" y="11352"/>
                    <a:pt x="13513" y="10898"/>
                  </a:cubicBezTo>
                  <a:lnTo>
                    <a:pt x="13513" y="8517"/>
                  </a:lnTo>
                  <a:cubicBezTo>
                    <a:pt x="13465" y="7803"/>
                    <a:pt x="13090" y="7163"/>
                    <a:pt x="12498" y="6776"/>
                  </a:cubicBezTo>
                  <a:lnTo>
                    <a:pt x="1004" y="140"/>
                  </a:lnTo>
                  <a:cubicBezTo>
                    <a:pt x="845" y="45"/>
                    <a:pt x="694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0"/>
            <p:cNvSpPr/>
            <p:nvPr/>
          </p:nvSpPr>
          <p:spPr>
            <a:xfrm>
              <a:off x="4111037" y="1439604"/>
              <a:ext cx="82379" cy="106349"/>
            </a:xfrm>
            <a:custGeom>
              <a:avLst/>
              <a:gdLst/>
              <a:ahLst/>
              <a:cxnLst/>
              <a:rect l="l" t="t" r="r" b="b"/>
              <a:pathLst>
                <a:path w="1306" h="1686" extrusionOk="0">
                  <a:moveTo>
                    <a:pt x="416" y="148"/>
                  </a:moveTo>
                  <a:cubicBezTo>
                    <a:pt x="487" y="148"/>
                    <a:pt x="568" y="171"/>
                    <a:pt x="653" y="221"/>
                  </a:cubicBezTo>
                  <a:cubicBezTo>
                    <a:pt x="979" y="426"/>
                    <a:pt x="1172" y="777"/>
                    <a:pt x="1197" y="1151"/>
                  </a:cubicBezTo>
                  <a:cubicBezTo>
                    <a:pt x="1197" y="1399"/>
                    <a:pt x="1075" y="1539"/>
                    <a:pt x="897" y="1539"/>
                  </a:cubicBezTo>
                  <a:cubicBezTo>
                    <a:pt x="824" y="1539"/>
                    <a:pt x="741" y="1515"/>
                    <a:pt x="653" y="1466"/>
                  </a:cubicBezTo>
                  <a:cubicBezTo>
                    <a:pt x="338" y="1260"/>
                    <a:pt x="133" y="910"/>
                    <a:pt x="121" y="535"/>
                  </a:cubicBezTo>
                  <a:cubicBezTo>
                    <a:pt x="121" y="287"/>
                    <a:pt x="242" y="148"/>
                    <a:pt x="416" y="148"/>
                  </a:cubicBezTo>
                  <a:close/>
                  <a:moveTo>
                    <a:pt x="367" y="0"/>
                  </a:moveTo>
                  <a:cubicBezTo>
                    <a:pt x="153" y="0"/>
                    <a:pt x="0" y="170"/>
                    <a:pt x="0" y="462"/>
                  </a:cubicBezTo>
                  <a:cubicBezTo>
                    <a:pt x="24" y="922"/>
                    <a:pt x="266" y="1345"/>
                    <a:pt x="653" y="1598"/>
                  </a:cubicBezTo>
                  <a:cubicBezTo>
                    <a:pt x="757" y="1658"/>
                    <a:pt x="856" y="1686"/>
                    <a:pt x="944" y="1686"/>
                  </a:cubicBezTo>
                  <a:cubicBezTo>
                    <a:pt x="1159" y="1686"/>
                    <a:pt x="1305" y="1516"/>
                    <a:pt x="1305" y="1224"/>
                  </a:cubicBezTo>
                  <a:cubicBezTo>
                    <a:pt x="1281" y="764"/>
                    <a:pt x="1039" y="341"/>
                    <a:pt x="653" y="88"/>
                  </a:cubicBezTo>
                  <a:cubicBezTo>
                    <a:pt x="551" y="28"/>
                    <a:pt x="45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0"/>
            <p:cNvSpPr/>
            <p:nvPr/>
          </p:nvSpPr>
          <p:spPr>
            <a:xfrm>
              <a:off x="4149135" y="1468745"/>
              <a:ext cx="6939" cy="9966"/>
            </a:xfrm>
            <a:custGeom>
              <a:avLst/>
              <a:gdLst/>
              <a:ahLst/>
              <a:cxnLst/>
              <a:rect l="l" t="t" r="r" b="b"/>
              <a:pathLst>
                <a:path w="110" h="158" extrusionOk="0">
                  <a:moveTo>
                    <a:pt x="0" y="0"/>
                  </a:moveTo>
                  <a:lnTo>
                    <a:pt x="0" y="97"/>
                  </a:lnTo>
                  <a:lnTo>
                    <a:pt x="109" y="157"/>
                  </a:lnTo>
                  <a:lnTo>
                    <a:pt x="10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0"/>
            <p:cNvSpPr/>
            <p:nvPr/>
          </p:nvSpPr>
          <p:spPr>
            <a:xfrm>
              <a:off x="4149135" y="1481676"/>
              <a:ext cx="6939" cy="35891"/>
            </a:xfrm>
            <a:custGeom>
              <a:avLst/>
              <a:gdLst/>
              <a:ahLst/>
              <a:cxnLst/>
              <a:rect l="l" t="t" r="r" b="b"/>
              <a:pathLst>
                <a:path w="110" h="569" extrusionOk="0">
                  <a:moveTo>
                    <a:pt x="0" y="1"/>
                  </a:moveTo>
                  <a:lnTo>
                    <a:pt x="0" y="496"/>
                  </a:lnTo>
                  <a:lnTo>
                    <a:pt x="109" y="569"/>
                  </a:lnTo>
                  <a:lnTo>
                    <a:pt x="109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0"/>
            <p:cNvSpPr/>
            <p:nvPr/>
          </p:nvSpPr>
          <p:spPr>
            <a:xfrm>
              <a:off x="3928051" y="1324047"/>
              <a:ext cx="103699" cy="130634"/>
            </a:xfrm>
            <a:custGeom>
              <a:avLst/>
              <a:gdLst/>
              <a:ahLst/>
              <a:cxnLst/>
              <a:rect l="l" t="t" r="r" b="b"/>
              <a:pathLst>
                <a:path w="1644" h="2071" extrusionOk="0">
                  <a:moveTo>
                    <a:pt x="77" y="1"/>
                  </a:moveTo>
                  <a:cubicBezTo>
                    <a:pt x="30" y="1"/>
                    <a:pt x="0" y="39"/>
                    <a:pt x="0" y="107"/>
                  </a:cubicBezTo>
                  <a:lnTo>
                    <a:pt x="0" y="1122"/>
                  </a:lnTo>
                  <a:cubicBezTo>
                    <a:pt x="0" y="1231"/>
                    <a:pt x="61" y="1315"/>
                    <a:pt x="145" y="1376"/>
                  </a:cubicBezTo>
                  <a:lnTo>
                    <a:pt x="1136" y="1956"/>
                  </a:lnTo>
                  <a:cubicBezTo>
                    <a:pt x="1158" y="1965"/>
                    <a:pt x="1179" y="1970"/>
                    <a:pt x="1197" y="1970"/>
                  </a:cubicBezTo>
                  <a:cubicBezTo>
                    <a:pt x="1248" y="1970"/>
                    <a:pt x="1281" y="1934"/>
                    <a:pt x="1281" y="1871"/>
                  </a:cubicBezTo>
                  <a:lnTo>
                    <a:pt x="1281" y="1533"/>
                  </a:lnTo>
                  <a:lnTo>
                    <a:pt x="1608" y="2053"/>
                  </a:lnTo>
                  <a:cubicBezTo>
                    <a:pt x="1614" y="2065"/>
                    <a:pt x="1623" y="2071"/>
                    <a:pt x="1630" y="2071"/>
                  </a:cubicBezTo>
                  <a:cubicBezTo>
                    <a:pt x="1638" y="2071"/>
                    <a:pt x="1644" y="2065"/>
                    <a:pt x="1644" y="2053"/>
                  </a:cubicBezTo>
                  <a:lnTo>
                    <a:pt x="1644" y="1074"/>
                  </a:lnTo>
                  <a:cubicBezTo>
                    <a:pt x="1644" y="1049"/>
                    <a:pt x="1620" y="1025"/>
                    <a:pt x="1608" y="1025"/>
                  </a:cubicBezTo>
                  <a:lnTo>
                    <a:pt x="1281" y="1182"/>
                  </a:lnTo>
                  <a:lnTo>
                    <a:pt x="1281" y="844"/>
                  </a:lnTo>
                  <a:cubicBezTo>
                    <a:pt x="1281" y="747"/>
                    <a:pt x="1221" y="651"/>
                    <a:pt x="1136" y="602"/>
                  </a:cubicBezTo>
                  <a:lnTo>
                    <a:pt x="145" y="22"/>
                  </a:lnTo>
                  <a:cubicBezTo>
                    <a:pt x="120" y="8"/>
                    <a:pt x="97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0"/>
            <p:cNvSpPr/>
            <p:nvPr/>
          </p:nvSpPr>
          <p:spPr>
            <a:xfrm>
              <a:off x="3754212" y="1193667"/>
              <a:ext cx="105276" cy="198568"/>
            </a:xfrm>
            <a:custGeom>
              <a:avLst/>
              <a:gdLst/>
              <a:ahLst/>
              <a:cxnLst/>
              <a:rect l="l" t="t" r="r" b="b"/>
              <a:pathLst>
                <a:path w="1669" h="3148" extrusionOk="0">
                  <a:moveTo>
                    <a:pt x="40" y="0"/>
                  </a:moveTo>
                  <a:cubicBezTo>
                    <a:pt x="25" y="0"/>
                    <a:pt x="12" y="17"/>
                    <a:pt x="12" y="34"/>
                  </a:cubicBezTo>
                  <a:cubicBezTo>
                    <a:pt x="0" y="614"/>
                    <a:pt x="145" y="1195"/>
                    <a:pt x="423" y="1714"/>
                  </a:cubicBezTo>
                  <a:cubicBezTo>
                    <a:pt x="689" y="2258"/>
                    <a:pt x="1076" y="2754"/>
                    <a:pt x="1547" y="3141"/>
                  </a:cubicBezTo>
                  <a:cubicBezTo>
                    <a:pt x="1556" y="3145"/>
                    <a:pt x="1567" y="3148"/>
                    <a:pt x="1577" y="3148"/>
                  </a:cubicBezTo>
                  <a:cubicBezTo>
                    <a:pt x="1593" y="3148"/>
                    <a:pt x="1608" y="3139"/>
                    <a:pt x="1608" y="3116"/>
                  </a:cubicBezTo>
                  <a:lnTo>
                    <a:pt x="1668" y="2742"/>
                  </a:lnTo>
                  <a:cubicBezTo>
                    <a:pt x="1668" y="2705"/>
                    <a:pt x="1644" y="2657"/>
                    <a:pt x="1620" y="2621"/>
                  </a:cubicBezTo>
                  <a:lnTo>
                    <a:pt x="1318" y="2331"/>
                  </a:lnTo>
                  <a:cubicBezTo>
                    <a:pt x="1291" y="2304"/>
                    <a:pt x="1263" y="2290"/>
                    <a:pt x="1236" y="2290"/>
                  </a:cubicBezTo>
                  <a:cubicBezTo>
                    <a:pt x="1227" y="2290"/>
                    <a:pt x="1218" y="2291"/>
                    <a:pt x="1209" y="2294"/>
                  </a:cubicBezTo>
                  <a:lnTo>
                    <a:pt x="1076" y="2355"/>
                  </a:lnTo>
                  <a:cubicBezTo>
                    <a:pt x="883" y="2137"/>
                    <a:pt x="726" y="1896"/>
                    <a:pt x="605" y="1642"/>
                  </a:cubicBezTo>
                  <a:cubicBezTo>
                    <a:pt x="484" y="1400"/>
                    <a:pt x="387" y="1134"/>
                    <a:pt x="339" y="868"/>
                  </a:cubicBezTo>
                  <a:lnTo>
                    <a:pt x="472" y="832"/>
                  </a:lnTo>
                  <a:cubicBezTo>
                    <a:pt x="508" y="820"/>
                    <a:pt x="520" y="784"/>
                    <a:pt x="520" y="735"/>
                  </a:cubicBezTo>
                  <a:lnTo>
                    <a:pt x="484" y="348"/>
                  </a:lnTo>
                  <a:cubicBezTo>
                    <a:pt x="484" y="300"/>
                    <a:pt x="460" y="264"/>
                    <a:pt x="423" y="240"/>
                  </a:cubicBezTo>
                  <a:lnTo>
                    <a:pt x="61" y="10"/>
                  </a:lnTo>
                  <a:cubicBezTo>
                    <a:pt x="54" y="3"/>
                    <a:pt x="47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0"/>
            <p:cNvSpPr/>
            <p:nvPr/>
          </p:nvSpPr>
          <p:spPr>
            <a:xfrm>
              <a:off x="2349115" y="3345539"/>
              <a:ext cx="157126" cy="82064"/>
            </a:xfrm>
            <a:custGeom>
              <a:avLst/>
              <a:gdLst/>
              <a:ahLst/>
              <a:cxnLst/>
              <a:rect l="l" t="t" r="r" b="b"/>
              <a:pathLst>
                <a:path w="2491" h="1301" extrusionOk="0">
                  <a:moveTo>
                    <a:pt x="1254" y="1"/>
                  </a:moveTo>
                  <a:cubicBezTo>
                    <a:pt x="969" y="1"/>
                    <a:pt x="683" y="70"/>
                    <a:pt x="423" y="210"/>
                  </a:cubicBezTo>
                  <a:cubicBezTo>
                    <a:pt x="0" y="476"/>
                    <a:pt x="25" y="887"/>
                    <a:pt x="472" y="1128"/>
                  </a:cubicBezTo>
                  <a:cubicBezTo>
                    <a:pt x="713" y="1243"/>
                    <a:pt x="974" y="1301"/>
                    <a:pt x="1235" y="1301"/>
                  </a:cubicBezTo>
                  <a:cubicBezTo>
                    <a:pt x="1522" y="1301"/>
                    <a:pt x="1808" y="1231"/>
                    <a:pt x="2067" y="1092"/>
                  </a:cubicBezTo>
                  <a:cubicBezTo>
                    <a:pt x="2490" y="826"/>
                    <a:pt x="2466" y="427"/>
                    <a:pt x="2007" y="173"/>
                  </a:cubicBezTo>
                  <a:cubicBezTo>
                    <a:pt x="1771" y="58"/>
                    <a:pt x="1513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0"/>
            <p:cNvSpPr/>
            <p:nvPr/>
          </p:nvSpPr>
          <p:spPr>
            <a:xfrm>
              <a:off x="2372769" y="3360236"/>
              <a:ext cx="102942" cy="54310"/>
            </a:xfrm>
            <a:custGeom>
              <a:avLst/>
              <a:gdLst/>
              <a:ahLst/>
              <a:cxnLst/>
              <a:rect l="l" t="t" r="r" b="b"/>
              <a:pathLst>
                <a:path w="1632" h="861" extrusionOk="0">
                  <a:moveTo>
                    <a:pt x="411" y="1"/>
                  </a:moveTo>
                  <a:cubicBezTo>
                    <a:pt x="375" y="13"/>
                    <a:pt x="338" y="25"/>
                    <a:pt x="302" y="49"/>
                  </a:cubicBezTo>
                  <a:cubicBezTo>
                    <a:pt x="0" y="243"/>
                    <a:pt x="24" y="545"/>
                    <a:pt x="363" y="726"/>
                  </a:cubicBezTo>
                  <a:cubicBezTo>
                    <a:pt x="547" y="815"/>
                    <a:pt x="746" y="861"/>
                    <a:pt x="945" y="861"/>
                  </a:cubicBezTo>
                  <a:cubicBezTo>
                    <a:pt x="1151" y="861"/>
                    <a:pt x="1357" y="812"/>
                    <a:pt x="1547" y="714"/>
                  </a:cubicBezTo>
                  <a:cubicBezTo>
                    <a:pt x="1571" y="690"/>
                    <a:pt x="1608" y="678"/>
                    <a:pt x="1632" y="654"/>
                  </a:cubicBezTo>
                  <a:cubicBezTo>
                    <a:pt x="1475" y="508"/>
                    <a:pt x="1305" y="388"/>
                    <a:pt x="1112" y="291"/>
                  </a:cubicBezTo>
                  <a:cubicBezTo>
                    <a:pt x="882" y="170"/>
                    <a:pt x="653" y="73"/>
                    <a:pt x="41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0"/>
            <p:cNvSpPr/>
            <p:nvPr/>
          </p:nvSpPr>
          <p:spPr>
            <a:xfrm>
              <a:off x="2377311" y="3380863"/>
              <a:ext cx="65664" cy="34062"/>
            </a:xfrm>
            <a:custGeom>
              <a:avLst/>
              <a:gdLst/>
              <a:ahLst/>
              <a:cxnLst/>
              <a:rect l="l" t="t" r="r" b="b"/>
              <a:pathLst>
                <a:path w="1041" h="540" extrusionOk="0">
                  <a:moveTo>
                    <a:pt x="25" y="0"/>
                  </a:moveTo>
                  <a:lnTo>
                    <a:pt x="25" y="0"/>
                  </a:lnTo>
                  <a:cubicBezTo>
                    <a:pt x="1" y="145"/>
                    <a:pt x="97" y="290"/>
                    <a:pt x="291" y="399"/>
                  </a:cubicBezTo>
                  <a:cubicBezTo>
                    <a:pt x="476" y="497"/>
                    <a:pt x="685" y="539"/>
                    <a:pt x="892" y="539"/>
                  </a:cubicBezTo>
                  <a:cubicBezTo>
                    <a:pt x="942" y="539"/>
                    <a:pt x="991" y="537"/>
                    <a:pt x="1040" y="532"/>
                  </a:cubicBezTo>
                  <a:cubicBezTo>
                    <a:pt x="968" y="375"/>
                    <a:pt x="847" y="254"/>
                    <a:pt x="702" y="181"/>
                  </a:cubicBezTo>
                  <a:cubicBezTo>
                    <a:pt x="484" y="73"/>
                    <a:pt x="254" y="12"/>
                    <a:pt x="25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0"/>
            <p:cNvSpPr/>
            <p:nvPr/>
          </p:nvSpPr>
          <p:spPr>
            <a:xfrm>
              <a:off x="2464987" y="3377961"/>
              <a:ext cx="25231" cy="16463"/>
            </a:xfrm>
            <a:custGeom>
              <a:avLst/>
              <a:gdLst/>
              <a:ahLst/>
              <a:cxnLst/>
              <a:rect l="l" t="t" r="r" b="b"/>
              <a:pathLst>
                <a:path w="400" h="261" extrusionOk="0">
                  <a:moveTo>
                    <a:pt x="31" y="1"/>
                  </a:moveTo>
                  <a:cubicBezTo>
                    <a:pt x="25" y="1"/>
                    <a:pt x="19" y="4"/>
                    <a:pt x="13" y="10"/>
                  </a:cubicBezTo>
                  <a:cubicBezTo>
                    <a:pt x="1" y="10"/>
                    <a:pt x="1" y="22"/>
                    <a:pt x="13" y="34"/>
                  </a:cubicBezTo>
                  <a:lnTo>
                    <a:pt x="254" y="252"/>
                  </a:lnTo>
                  <a:cubicBezTo>
                    <a:pt x="260" y="258"/>
                    <a:pt x="266" y="261"/>
                    <a:pt x="272" y="261"/>
                  </a:cubicBezTo>
                  <a:cubicBezTo>
                    <a:pt x="279" y="261"/>
                    <a:pt x="285" y="258"/>
                    <a:pt x="291" y="252"/>
                  </a:cubicBezTo>
                  <a:cubicBezTo>
                    <a:pt x="303" y="252"/>
                    <a:pt x="315" y="240"/>
                    <a:pt x="303" y="227"/>
                  </a:cubicBezTo>
                  <a:lnTo>
                    <a:pt x="121" y="70"/>
                  </a:lnTo>
                  <a:lnTo>
                    <a:pt x="121" y="70"/>
                  </a:lnTo>
                  <a:lnTo>
                    <a:pt x="339" y="119"/>
                  </a:lnTo>
                  <a:cubicBezTo>
                    <a:pt x="351" y="119"/>
                    <a:pt x="375" y="119"/>
                    <a:pt x="387" y="107"/>
                  </a:cubicBezTo>
                  <a:cubicBezTo>
                    <a:pt x="399" y="95"/>
                    <a:pt x="387" y="82"/>
                    <a:pt x="363" y="82"/>
                  </a:cubicBezTo>
                  <a:lnTo>
                    <a:pt x="49" y="10"/>
                  </a:lnTo>
                  <a:cubicBezTo>
                    <a:pt x="43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0"/>
            <p:cNvSpPr/>
            <p:nvPr/>
          </p:nvSpPr>
          <p:spPr>
            <a:xfrm>
              <a:off x="2410868" y="3351090"/>
              <a:ext cx="29016" cy="13814"/>
            </a:xfrm>
            <a:custGeom>
              <a:avLst/>
              <a:gdLst/>
              <a:ahLst/>
              <a:cxnLst/>
              <a:rect l="l" t="t" r="r" b="b"/>
              <a:pathLst>
                <a:path w="460" h="219" extrusionOk="0">
                  <a:moveTo>
                    <a:pt x="266" y="1"/>
                  </a:moveTo>
                  <a:cubicBezTo>
                    <a:pt x="242" y="13"/>
                    <a:pt x="230" y="25"/>
                    <a:pt x="242" y="37"/>
                  </a:cubicBezTo>
                  <a:lnTo>
                    <a:pt x="339" y="158"/>
                  </a:lnTo>
                  <a:lnTo>
                    <a:pt x="339" y="158"/>
                  </a:lnTo>
                  <a:lnTo>
                    <a:pt x="49" y="61"/>
                  </a:lnTo>
                  <a:cubicBezTo>
                    <a:pt x="45" y="58"/>
                    <a:pt x="42" y="56"/>
                    <a:pt x="38" y="56"/>
                  </a:cubicBezTo>
                  <a:cubicBezTo>
                    <a:pt x="29" y="56"/>
                    <a:pt x="17" y="65"/>
                    <a:pt x="0" y="73"/>
                  </a:cubicBezTo>
                  <a:cubicBezTo>
                    <a:pt x="0" y="73"/>
                    <a:pt x="0" y="97"/>
                    <a:pt x="12" y="97"/>
                  </a:cubicBezTo>
                  <a:lnTo>
                    <a:pt x="37" y="97"/>
                  </a:lnTo>
                  <a:lnTo>
                    <a:pt x="423" y="218"/>
                  </a:lnTo>
                  <a:lnTo>
                    <a:pt x="460" y="218"/>
                  </a:lnTo>
                  <a:lnTo>
                    <a:pt x="460" y="194"/>
                  </a:lnTo>
                  <a:lnTo>
                    <a:pt x="303" y="13"/>
                  </a:lnTo>
                  <a:cubicBezTo>
                    <a:pt x="290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0"/>
            <p:cNvSpPr/>
            <p:nvPr/>
          </p:nvSpPr>
          <p:spPr>
            <a:xfrm>
              <a:off x="1685801" y="2720383"/>
              <a:ext cx="156369" cy="82884"/>
            </a:xfrm>
            <a:custGeom>
              <a:avLst/>
              <a:gdLst/>
              <a:ahLst/>
              <a:cxnLst/>
              <a:rect l="l" t="t" r="r" b="b"/>
              <a:pathLst>
                <a:path w="2479" h="1314" extrusionOk="0">
                  <a:moveTo>
                    <a:pt x="1126" y="0"/>
                  </a:moveTo>
                  <a:cubicBezTo>
                    <a:pt x="905" y="0"/>
                    <a:pt x="683" y="42"/>
                    <a:pt x="472" y="125"/>
                  </a:cubicBezTo>
                  <a:cubicBezTo>
                    <a:pt x="25" y="342"/>
                    <a:pt x="1" y="753"/>
                    <a:pt x="436" y="1043"/>
                  </a:cubicBezTo>
                  <a:cubicBezTo>
                    <a:pt x="717" y="1223"/>
                    <a:pt x="1036" y="1313"/>
                    <a:pt x="1358" y="1313"/>
                  </a:cubicBezTo>
                  <a:cubicBezTo>
                    <a:pt x="1577" y="1313"/>
                    <a:pt x="1797" y="1272"/>
                    <a:pt x="2007" y="1188"/>
                  </a:cubicBezTo>
                  <a:cubicBezTo>
                    <a:pt x="2467" y="971"/>
                    <a:pt x="2479" y="560"/>
                    <a:pt x="2056" y="270"/>
                  </a:cubicBezTo>
                  <a:cubicBezTo>
                    <a:pt x="1775" y="90"/>
                    <a:pt x="1452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0"/>
            <p:cNvSpPr/>
            <p:nvPr/>
          </p:nvSpPr>
          <p:spPr>
            <a:xfrm>
              <a:off x="1710212" y="2732052"/>
              <a:ext cx="100735" cy="58473"/>
            </a:xfrm>
            <a:custGeom>
              <a:avLst/>
              <a:gdLst/>
              <a:ahLst/>
              <a:cxnLst/>
              <a:rect l="l" t="t" r="r" b="b"/>
              <a:pathLst>
                <a:path w="1597" h="927" extrusionOk="0">
                  <a:moveTo>
                    <a:pt x="448" y="0"/>
                  </a:moveTo>
                  <a:cubicBezTo>
                    <a:pt x="412" y="12"/>
                    <a:pt x="375" y="24"/>
                    <a:pt x="339" y="37"/>
                  </a:cubicBezTo>
                  <a:cubicBezTo>
                    <a:pt x="13" y="194"/>
                    <a:pt x="1" y="508"/>
                    <a:pt x="327" y="725"/>
                  </a:cubicBezTo>
                  <a:cubicBezTo>
                    <a:pt x="539" y="857"/>
                    <a:pt x="781" y="927"/>
                    <a:pt x="1025" y="927"/>
                  </a:cubicBezTo>
                  <a:cubicBezTo>
                    <a:pt x="1185" y="927"/>
                    <a:pt x="1346" y="897"/>
                    <a:pt x="1499" y="834"/>
                  </a:cubicBezTo>
                  <a:cubicBezTo>
                    <a:pt x="1536" y="822"/>
                    <a:pt x="1560" y="810"/>
                    <a:pt x="1596" y="786"/>
                  </a:cubicBezTo>
                  <a:cubicBezTo>
                    <a:pt x="1451" y="629"/>
                    <a:pt x="1294" y="484"/>
                    <a:pt x="1113" y="363"/>
                  </a:cubicBezTo>
                  <a:cubicBezTo>
                    <a:pt x="907" y="218"/>
                    <a:pt x="677" y="97"/>
                    <a:pt x="448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0"/>
            <p:cNvSpPr/>
            <p:nvPr/>
          </p:nvSpPr>
          <p:spPr>
            <a:xfrm>
              <a:off x="1714059" y="2751101"/>
              <a:ext cx="62573" cy="39676"/>
            </a:xfrm>
            <a:custGeom>
              <a:avLst/>
              <a:gdLst/>
              <a:ahLst/>
              <a:cxnLst/>
              <a:rect l="l" t="t" r="r" b="b"/>
              <a:pathLst>
                <a:path w="992" h="629" extrusionOk="0">
                  <a:moveTo>
                    <a:pt x="36" y="0"/>
                  </a:moveTo>
                  <a:lnTo>
                    <a:pt x="36" y="0"/>
                  </a:lnTo>
                  <a:cubicBezTo>
                    <a:pt x="0" y="133"/>
                    <a:pt x="73" y="303"/>
                    <a:pt x="266" y="423"/>
                  </a:cubicBezTo>
                  <a:cubicBezTo>
                    <a:pt x="483" y="556"/>
                    <a:pt x="737" y="629"/>
                    <a:pt x="991" y="629"/>
                  </a:cubicBezTo>
                  <a:cubicBezTo>
                    <a:pt x="943" y="472"/>
                    <a:pt x="834" y="327"/>
                    <a:pt x="689" y="242"/>
                  </a:cubicBezTo>
                  <a:cubicBezTo>
                    <a:pt x="496" y="121"/>
                    <a:pt x="266" y="37"/>
                    <a:pt x="3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0"/>
            <p:cNvSpPr/>
            <p:nvPr/>
          </p:nvSpPr>
          <p:spPr>
            <a:xfrm>
              <a:off x="1802493" y="2757977"/>
              <a:ext cx="23654" cy="16842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lnTo>
                    <a:pt x="218" y="266"/>
                  </a:lnTo>
                  <a:lnTo>
                    <a:pt x="254" y="266"/>
                  </a:lnTo>
                  <a:cubicBezTo>
                    <a:pt x="266" y="266"/>
                    <a:pt x="278" y="254"/>
                    <a:pt x="266" y="242"/>
                  </a:cubicBezTo>
                  <a:lnTo>
                    <a:pt x="109" y="61"/>
                  </a:lnTo>
                  <a:lnTo>
                    <a:pt x="314" y="133"/>
                  </a:lnTo>
                  <a:cubicBezTo>
                    <a:pt x="320" y="139"/>
                    <a:pt x="329" y="142"/>
                    <a:pt x="339" y="142"/>
                  </a:cubicBezTo>
                  <a:cubicBezTo>
                    <a:pt x="348" y="142"/>
                    <a:pt x="357" y="139"/>
                    <a:pt x="363" y="133"/>
                  </a:cubicBezTo>
                  <a:cubicBezTo>
                    <a:pt x="375" y="121"/>
                    <a:pt x="363" y="109"/>
                    <a:pt x="351" y="10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0"/>
            <p:cNvSpPr/>
            <p:nvPr/>
          </p:nvSpPr>
          <p:spPr>
            <a:xfrm>
              <a:off x="1751401" y="2726375"/>
              <a:ext cx="27502" cy="14886"/>
            </a:xfrm>
            <a:custGeom>
              <a:avLst/>
              <a:gdLst/>
              <a:ahLst/>
              <a:cxnLst/>
              <a:rect l="l" t="t" r="r" b="b"/>
              <a:pathLst>
                <a:path w="436" h="236" extrusionOk="0">
                  <a:moveTo>
                    <a:pt x="279" y="1"/>
                  </a:moveTo>
                  <a:cubicBezTo>
                    <a:pt x="274" y="1"/>
                    <a:pt x="270" y="2"/>
                    <a:pt x="266" y="6"/>
                  </a:cubicBezTo>
                  <a:cubicBezTo>
                    <a:pt x="254" y="6"/>
                    <a:pt x="254" y="18"/>
                    <a:pt x="254" y="30"/>
                  </a:cubicBezTo>
                  <a:lnTo>
                    <a:pt x="339" y="163"/>
                  </a:lnTo>
                  <a:lnTo>
                    <a:pt x="339" y="163"/>
                  </a:lnTo>
                  <a:lnTo>
                    <a:pt x="61" y="30"/>
                  </a:lnTo>
                  <a:lnTo>
                    <a:pt x="12" y="30"/>
                  </a:lnTo>
                  <a:cubicBezTo>
                    <a:pt x="0" y="42"/>
                    <a:pt x="0" y="54"/>
                    <a:pt x="12" y="54"/>
                  </a:cubicBezTo>
                  <a:lnTo>
                    <a:pt x="24" y="66"/>
                  </a:lnTo>
                  <a:lnTo>
                    <a:pt x="387" y="235"/>
                  </a:lnTo>
                  <a:lnTo>
                    <a:pt x="435" y="235"/>
                  </a:lnTo>
                  <a:cubicBezTo>
                    <a:pt x="435" y="223"/>
                    <a:pt x="435" y="211"/>
                    <a:pt x="435" y="211"/>
                  </a:cubicBezTo>
                  <a:lnTo>
                    <a:pt x="315" y="18"/>
                  </a:lnTo>
                  <a:cubicBezTo>
                    <a:pt x="306" y="9"/>
                    <a:pt x="291" y="1"/>
                    <a:pt x="27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0"/>
            <p:cNvSpPr/>
            <p:nvPr/>
          </p:nvSpPr>
          <p:spPr>
            <a:xfrm>
              <a:off x="1767422" y="3273064"/>
              <a:ext cx="157063" cy="81433"/>
            </a:xfrm>
            <a:custGeom>
              <a:avLst/>
              <a:gdLst/>
              <a:ahLst/>
              <a:cxnLst/>
              <a:rect l="l" t="t" r="r" b="b"/>
              <a:pathLst>
                <a:path w="2490" h="1291" extrusionOk="0">
                  <a:moveTo>
                    <a:pt x="1245" y="0"/>
                  </a:moveTo>
                  <a:cubicBezTo>
                    <a:pt x="963" y="0"/>
                    <a:pt x="680" y="67"/>
                    <a:pt x="423" y="198"/>
                  </a:cubicBezTo>
                  <a:cubicBezTo>
                    <a:pt x="0" y="464"/>
                    <a:pt x="24" y="875"/>
                    <a:pt x="471" y="1117"/>
                  </a:cubicBezTo>
                  <a:cubicBezTo>
                    <a:pt x="716" y="1233"/>
                    <a:pt x="980" y="1291"/>
                    <a:pt x="1244" y="1291"/>
                  </a:cubicBezTo>
                  <a:cubicBezTo>
                    <a:pt x="1527" y="1291"/>
                    <a:pt x="1810" y="1224"/>
                    <a:pt x="2067" y="1093"/>
                  </a:cubicBezTo>
                  <a:cubicBezTo>
                    <a:pt x="2490" y="827"/>
                    <a:pt x="2466" y="416"/>
                    <a:pt x="2007" y="174"/>
                  </a:cubicBezTo>
                  <a:cubicBezTo>
                    <a:pt x="1768" y="58"/>
                    <a:pt x="1507" y="0"/>
                    <a:pt x="1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0"/>
            <p:cNvSpPr/>
            <p:nvPr/>
          </p:nvSpPr>
          <p:spPr>
            <a:xfrm>
              <a:off x="1791770" y="3287067"/>
              <a:ext cx="102249" cy="55067"/>
            </a:xfrm>
            <a:custGeom>
              <a:avLst/>
              <a:gdLst/>
              <a:ahLst/>
              <a:cxnLst/>
              <a:rect l="l" t="t" r="r" b="b"/>
              <a:pathLst>
                <a:path w="1621" h="873" extrusionOk="0">
                  <a:moveTo>
                    <a:pt x="400" y="0"/>
                  </a:moveTo>
                  <a:cubicBezTo>
                    <a:pt x="363" y="13"/>
                    <a:pt x="327" y="37"/>
                    <a:pt x="303" y="61"/>
                  </a:cubicBezTo>
                  <a:cubicBezTo>
                    <a:pt x="1" y="242"/>
                    <a:pt x="13" y="544"/>
                    <a:pt x="351" y="738"/>
                  </a:cubicBezTo>
                  <a:cubicBezTo>
                    <a:pt x="536" y="827"/>
                    <a:pt x="735" y="872"/>
                    <a:pt x="934" y="872"/>
                  </a:cubicBezTo>
                  <a:cubicBezTo>
                    <a:pt x="1140" y="872"/>
                    <a:pt x="1346" y="824"/>
                    <a:pt x="1536" y="726"/>
                  </a:cubicBezTo>
                  <a:cubicBezTo>
                    <a:pt x="1560" y="702"/>
                    <a:pt x="1596" y="677"/>
                    <a:pt x="1621" y="653"/>
                  </a:cubicBezTo>
                  <a:cubicBezTo>
                    <a:pt x="1463" y="508"/>
                    <a:pt x="1282" y="387"/>
                    <a:pt x="1101" y="291"/>
                  </a:cubicBezTo>
                  <a:cubicBezTo>
                    <a:pt x="871" y="170"/>
                    <a:pt x="641" y="73"/>
                    <a:pt x="40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0"/>
            <p:cNvSpPr/>
            <p:nvPr/>
          </p:nvSpPr>
          <p:spPr>
            <a:xfrm>
              <a:off x="1795617" y="3308387"/>
              <a:ext cx="65601" cy="33620"/>
            </a:xfrm>
            <a:custGeom>
              <a:avLst/>
              <a:gdLst/>
              <a:ahLst/>
              <a:cxnLst/>
              <a:rect l="l" t="t" r="r" b="b"/>
              <a:pathLst>
                <a:path w="1040" h="533" extrusionOk="0">
                  <a:moveTo>
                    <a:pt x="24" y="1"/>
                  </a:moveTo>
                  <a:cubicBezTo>
                    <a:pt x="0" y="146"/>
                    <a:pt x="97" y="291"/>
                    <a:pt x="290" y="400"/>
                  </a:cubicBezTo>
                  <a:cubicBezTo>
                    <a:pt x="469" y="485"/>
                    <a:pt x="670" y="533"/>
                    <a:pt x="870" y="533"/>
                  </a:cubicBezTo>
                  <a:cubicBezTo>
                    <a:pt x="927" y="533"/>
                    <a:pt x="984" y="529"/>
                    <a:pt x="1040" y="521"/>
                  </a:cubicBezTo>
                  <a:cubicBezTo>
                    <a:pt x="967" y="364"/>
                    <a:pt x="846" y="243"/>
                    <a:pt x="701" y="170"/>
                  </a:cubicBezTo>
                  <a:cubicBezTo>
                    <a:pt x="484" y="73"/>
                    <a:pt x="254" y="13"/>
                    <a:pt x="24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0"/>
            <p:cNvSpPr/>
            <p:nvPr/>
          </p:nvSpPr>
          <p:spPr>
            <a:xfrm>
              <a:off x="1883294" y="3305549"/>
              <a:ext cx="25231" cy="16211"/>
            </a:xfrm>
            <a:custGeom>
              <a:avLst/>
              <a:gdLst/>
              <a:ahLst/>
              <a:cxnLst/>
              <a:rect l="l" t="t" r="r" b="b"/>
              <a:pathLst>
                <a:path w="400" h="257" extrusionOk="0">
                  <a:moveTo>
                    <a:pt x="31" y="1"/>
                  </a:moveTo>
                  <a:cubicBezTo>
                    <a:pt x="24" y="1"/>
                    <a:pt x="18" y="4"/>
                    <a:pt x="12" y="10"/>
                  </a:cubicBezTo>
                  <a:cubicBezTo>
                    <a:pt x="0" y="10"/>
                    <a:pt x="0" y="34"/>
                    <a:pt x="12" y="34"/>
                  </a:cubicBezTo>
                  <a:lnTo>
                    <a:pt x="254" y="239"/>
                  </a:lnTo>
                  <a:cubicBezTo>
                    <a:pt x="263" y="248"/>
                    <a:pt x="271" y="256"/>
                    <a:pt x="284" y="256"/>
                  </a:cubicBezTo>
                  <a:cubicBezTo>
                    <a:pt x="289" y="256"/>
                    <a:pt x="295" y="255"/>
                    <a:pt x="302" y="251"/>
                  </a:cubicBezTo>
                  <a:cubicBezTo>
                    <a:pt x="302" y="251"/>
                    <a:pt x="315" y="239"/>
                    <a:pt x="302" y="227"/>
                  </a:cubicBezTo>
                  <a:lnTo>
                    <a:pt x="133" y="70"/>
                  </a:lnTo>
                  <a:lnTo>
                    <a:pt x="339" y="118"/>
                  </a:lnTo>
                  <a:cubicBezTo>
                    <a:pt x="363" y="118"/>
                    <a:pt x="375" y="118"/>
                    <a:pt x="387" y="106"/>
                  </a:cubicBezTo>
                  <a:cubicBezTo>
                    <a:pt x="399" y="94"/>
                    <a:pt x="387" y="82"/>
                    <a:pt x="363" y="82"/>
                  </a:cubicBezTo>
                  <a:lnTo>
                    <a:pt x="49" y="10"/>
                  </a:lnTo>
                  <a:cubicBezTo>
                    <a:pt x="43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0"/>
            <p:cNvSpPr/>
            <p:nvPr/>
          </p:nvSpPr>
          <p:spPr>
            <a:xfrm>
              <a:off x="1829174" y="3278362"/>
              <a:ext cx="29773" cy="13940"/>
            </a:xfrm>
            <a:custGeom>
              <a:avLst/>
              <a:gdLst/>
              <a:ahLst/>
              <a:cxnLst/>
              <a:rect l="l" t="t" r="r" b="b"/>
              <a:pathLst>
                <a:path w="472" h="221" extrusionOk="0">
                  <a:moveTo>
                    <a:pt x="279" y="1"/>
                  </a:moveTo>
                  <a:cubicBezTo>
                    <a:pt x="274" y="1"/>
                    <a:pt x="270" y="2"/>
                    <a:pt x="266" y="6"/>
                  </a:cubicBezTo>
                  <a:cubicBezTo>
                    <a:pt x="254" y="6"/>
                    <a:pt x="242" y="18"/>
                    <a:pt x="254" y="30"/>
                  </a:cubicBezTo>
                  <a:lnTo>
                    <a:pt x="351" y="151"/>
                  </a:lnTo>
                  <a:lnTo>
                    <a:pt x="351" y="151"/>
                  </a:lnTo>
                  <a:lnTo>
                    <a:pt x="61" y="54"/>
                  </a:lnTo>
                  <a:lnTo>
                    <a:pt x="12" y="54"/>
                  </a:lnTo>
                  <a:cubicBezTo>
                    <a:pt x="0" y="66"/>
                    <a:pt x="0" y="78"/>
                    <a:pt x="12" y="90"/>
                  </a:cubicBezTo>
                  <a:lnTo>
                    <a:pt x="36" y="90"/>
                  </a:lnTo>
                  <a:lnTo>
                    <a:pt x="411" y="211"/>
                  </a:lnTo>
                  <a:cubicBezTo>
                    <a:pt x="417" y="217"/>
                    <a:pt x="426" y="220"/>
                    <a:pt x="435" y="220"/>
                  </a:cubicBezTo>
                  <a:cubicBezTo>
                    <a:pt x="444" y="220"/>
                    <a:pt x="453" y="217"/>
                    <a:pt x="459" y="211"/>
                  </a:cubicBezTo>
                  <a:cubicBezTo>
                    <a:pt x="459" y="211"/>
                    <a:pt x="472" y="187"/>
                    <a:pt x="459" y="187"/>
                  </a:cubicBezTo>
                  <a:lnTo>
                    <a:pt x="314" y="18"/>
                  </a:lnTo>
                  <a:cubicBezTo>
                    <a:pt x="306" y="9"/>
                    <a:pt x="291" y="1"/>
                    <a:pt x="27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0"/>
            <p:cNvSpPr/>
            <p:nvPr/>
          </p:nvSpPr>
          <p:spPr>
            <a:xfrm>
              <a:off x="1326705" y="2649674"/>
              <a:ext cx="195288" cy="98842"/>
            </a:xfrm>
            <a:custGeom>
              <a:avLst/>
              <a:gdLst/>
              <a:ahLst/>
              <a:cxnLst/>
              <a:rect l="l" t="t" r="r" b="b"/>
              <a:pathLst>
                <a:path w="3096" h="1567" extrusionOk="0">
                  <a:moveTo>
                    <a:pt x="1506" y="1"/>
                  </a:moveTo>
                  <a:cubicBezTo>
                    <a:pt x="1222" y="1"/>
                    <a:pt x="940" y="51"/>
                    <a:pt x="702" y="158"/>
                  </a:cubicBezTo>
                  <a:cubicBezTo>
                    <a:pt x="98" y="412"/>
                    <a:pt x="1" y="907"/>
                    <a:pt x="460" y="1246"/>
                  </a:cubicBezTo>
                  <a:cubicBezTo>
                    <a:pt x="743" y="1456"/>
                    <a:pt x="1168" y="1566"/>
                    <a:pt x="1594" y="1566"/>
                  </a:cubicBezTo>
                  <a:cubicBezTo>
                    <a:pt x="1879" y="1566"/>
                    <a:pt x="2164" y="1517"/>
                    <a:pt x="2406" y="1415"/>
                  </a:cubicBezTo>
                  <a:cubicBezTo>
                    <a:pt x="3011" y="1149"/>
                    <a:pt x="3095" y="654"/>
                    <a:pt x="2636" y="315"/>
                  </a:cubicBezTo>
                  <a:cubicBezTo>
                    <a:pt x="2354" y="113"/>
                    <a:pt x="1929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0"/>
            <p:cNvSpPr/>
            <p:nvPr/>
          </p:nvSpPr>
          <p:spPr>
            <a:xfrm>
              <a:off x="1357234" y="2663424"/>
              <a:ext cx="121298" cy="70142"/>
            </a:xfrm>
            <a:custGeom>
              <a:avLst/>
              <a:gdLst/>
              <a:ahLst/>
              <a:cxnLst/>
              <a:rect l="l" t="t" r="r" b="b"/>
              <a:pathLst>
                <a:path w="1923" h="1112" extrusionOk="0">
                  <a:moveTo>
                    <a:pt x="641" y="0"/>
                  </a:moveTo>
                  <a:cubicBezTo>
                    <a:pt x="593" y="25"/>
                    <a:pt x="544" y="37"/>
                    <a:pt x="508" y="49"/>
                  </a:cubicBezTo>
                  <a:cubicBezTo>
                    <a:pt x="73" y="242"/>
                    <a:pt x="0" y="605"/>
                    <a:pt x="351" y="871"/>
                  </a:cubicBezTo>
                  <a:cubicBezTo>
                    <a:pt x="612" y="1031"/>
                    <a:pt x="909" y="1112"/>
                    <a:pt x="1206" y="1112"/>
                  </a:cubicBezTo>
                  <a:cubicBezTo>
                    <a:pt x="1404" y="1112"/>
                    <a:pt x="1601" y="1076"/>
                    <a:pt x="1789" y="1004"/>
                  </a:cubicBezTo>
                  <a:cubicBezTo>
                    <a:pt x="1825" y="979"/>
                    <a:pt x="1874" y="955"/>
                    <a:pt x="1922" y="931"/>
                  </a:cubicBezTo>
                  <a:cubicBezTo>
                    <a:pt x="1765" y="738"/>
                    <a:pt x="1596" y="581"/>
                    <a:pt x="1402" y="436"/>
                  </a:cubicBezTo>
                  <a:cubicBezTo>
                    <a:pt x="1161" y="266"/>
                    <a:pt x="907" y="121"/>
                    <a:pt x="64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0"/>
            <p:cNvSpPr/>
            <p:nvPr/>
          </p:nvSpPr>
          <p:spPr>
            <a:xfrm>
              <a:off x="1362533" y="2686321"/>
              <a:ext cx="71782" cy="47371"/>
            </a:xfrm>
            <a:custGeom>
              <a:avLst/>
              <a:gdLst/>
              <a:ahLst/>
              <a:cxnLst/>
              <a:rect l="l" t="t" r="r" b="b"/>
              <a:pathLst>
                <a:path w="1138" h="751" extrusionOk="0">
                  <a:moveTo>
                    <a:pt x="61" y="0"/>
                  </a:moveTo>
                  <a:lnTo>
                    <a:pt x="61" y="0"/>
                  </a:lnTo>
                  <a:cubicBezTo>
                    <a:pt x="1" y="169"/>
                    <a:pt x="61" y="351"/>
                    <a:pt x="267" y="508"/>
                  </a:cubicBezTo>
                  <a:cubicBezTo>
                    <a:pt x="505" y="666"/>
                    <a:pt x="785" y="751"/>
                    <a:pt x="1078" y="751"/>
                  </a:cubicBezTo>
                  <a:cubicBezTo>
                    <a:pt x="1098" y="751"/>
                    <a:pt x="1117" y="750"/>
                    <a:pt x="1137" y="749"/>
                  </a:cubicBezTo>
                  <a:cubicBezTo>
                    <a:pt x="1101" y="556"/>
                    <a:pt x="992" y="399"/>
                    <a:pt x="835" y="290"/>
                  </a:cubicBezTo>
                  <a:cubicBezTo>
                    <a:pt x="605" y="133"/>
                    <a:pt x="339" y="36"/>
                    <a:pt x="61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0"/>
            <p:cNvSpPr/>
            <p:nvPr/>
          </p:nvSpPr>
          <p:spPr>
            <a:xfrm>
              <a:off x="1472349" y="2693891"/>
              <a:ext cx="28259" cy="20689"/>
            </a:xfrm>
            <a:custGeom>
              <a:avLst/>
              <a:gdLst/>
              <a:ahLst/>
              <a:cxnLst/>
              <a:rect l="l" t="t" r="r" b="b"/>
              <a:pathLst>
                <a:path w="448" h="328" extrusionOk="0">
                  <a:moveTo>
                    <a:pt x="13" y="1"/>
                  </a:moveTo>
                  <a:cubicBezTo>
                    <a:pt x="0" y="13"/>
                    <a:pt x="0" y="25"/>
                    <a:pt x="0" y="37"/>
                  </a:cubicBezTo>
                  <a:lnTo>
                    <a:pt x="218" y="315"/>
                  </a:lnTo>
                  <a:cubicBezTo>
                    <a:pt x="242" y="327"/>
                    <a:pt x="266" y="327"/>
                    <a:pt x="278" y="327"/>
                  </a:cubicBezTo>
                  <a:cubicBezTo>
                    <a:pt x="303" y="315"/>
                    <a:pt x="315" y="303"/>
                    <a:pt x="303" y="291"/>
                  </a:cubicBezTo>
                  <a:lnTo>
                    <a:pt x="133" y="73"/>
                  </a:lnTo>
                  <a:lnTo>
                    <a:pt x="375" y="170"/>
                  </a:lnTo>
                  <a:lnTo>
                    <a:pt x="436" y="170"/>
                  </a:lnTo>
                  <a:cubicBezTo>
                    <a:pt x="448" y="146"/>
                    <a:pt x="448" y="134"/>
                    <a:pt x="424" y="134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0"/>
            <p:cNvSpPr/>
            <p:nvPr/>
          </p:nvSpPr>
          <p:spPr>
            <a:xfrm>
              <a:off x="1414382" y="2657306"/>
              <a:ext cx="32106" cy="17599"/>
            </a:xfrm>
            <a:custGeom>
              <a:avLst/>
              <a:gdLst/>
              <a:ahLst/>
              <a:cxnLst/>
              <a:rect l="l" t="t" r="r" b="b"/>
              <a:pathLst>
                <a:path w="509" h="279" extrusionOk="0">
                  <a:moveTo>
                    <a:pt x="339" y="1"/>
                  </a:moveTo>
                  <a:cubicBezTo>
                    <a:pt x="303" y="1"/>
                    <a:pt x="303" y="25"/>
                    <a:pt x="303" y="37"/>
                  </a:cubicBezTo>
                  <a:lnTo>
                    <a:pt x="388" y="182"/>
                  </a:lnTo>
                  <a:lnTo>
                    <a:pt x="61" y="37"/>
                  </a:lnTo>
                  <a:cubicBezTo>
                    <a:pt x="55" y="31"/>
                    <a:pt x="46" y="28"/>
                    <a:pt x="37" y="28"/>
                  </a:cubicBezTo>
                  <a:cubicBezTo>
                    <a:pt x="28" y="28"/>
                    <a:pt x="19" y="31"/>
                    <a:pt x="13" y="37"/>
                  </a:cubicBezTo>
                  <a:cubicBezTo>
                    <a:pt x="1" y="37"/>
                    <a:pt x="1" y="61"/>
                    <a:pt x="13" y="61"/>
                  </a:cubicBezTo>
                  <a:lnTo>
                    <a:pt x="448" y="279"/>
                  </a:lnTo>
                  <a:lnTo>
                    <a:pt x="496" y="279"/>
                  </a:lnTo>
                  <a:cubicBezTo>
                    <a:pt x="509" y="267"/>
                    <a:pt x="509" y="255"/>
                    <a:pt x="509" y="242"/>
                  </a:cubicBezTo>
                  <a:lnTo>
                    <a:pt x="388" y="25"/>
                  </a:lnTo>
                  <a:cubicBezTo>
                    <a:pt x="376" y="1"/>
                    <a:pt x="351" y="1"/>
                    <a:pt x="33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0"/>
            <p:cNvSpPr/>
            <p:nvPr/>
          </p:nvSpPr>
          <p:spPr>
            <a:xfrm>
              <a:off x="1451030" y="3065730"/>
              <a:ext cx="157883" cy="82127"/>
            </a:xfrm>
            <a:custGeom>
              <a:avLst/>
              <a:gdLst/>
              <a:ahLst/>
              <a:cxnLst/>
              <a:rect l="l" t="t" r="r" b="b"/>
              <a:pathLst>
                <a:path w="2503" h="1302" extrusionOk="0">
                  <a:moveTo>
                    <a:pt x="1255" y="1"/>
                  </a:moveTo>
                  <a:cubicBezTo>
                    <a:pt x="969" y="1"/>
                    <a:pt x="683" y="70"/>
                    <a:pt x="423" y="210"/>
                  </a:cubicBezTo>
                  <a:cubicBezTo>
                    <a:pt x="0" y="464"/>
                    <a:pt x="24" y="875"/>
                    <a:pt x="484" y="1128"/>
                  </a:cubicBezTo>
                  <a:cubicBezTo>
                    <a:pt x="725" y="1243"/>
                    <a:pt x="986" y="1301"/>
                    <a:pt x="1247" y="1301"/>
                  </a:cubicBezTo>
                  <a:cubicBezTo>
                    <a:pt x="1533" y="1301"/>
                    <a:pt x="1819" y="1231"/>
                    <a:pt x="2079" y="1092"/>
                  </a:cubicBezTo>
                  <a:cubicBezTo>
                    <a:pt x="2502" y="826"/>
                    <a:pt x="2466" y="415"/>
                    <a:pt x="2019" y="174"/>
                  </a:cubicBezTo>
                  <a:cubicBezTo>
                    <a:pt x="1777" y="58"/>
                    <a:pt x="1516" y="1"/>
                    <a:pt x="1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0"/>
            <p:cNvSpPr/>
            <p:nvPr/>
          </p:nvSpPr>
          <p:spPr>
            <a:xfrm>
              <a:off x="1475377" y="3080427"/>
              <a:ext cx="103006" cy="54625"/>
            </a:xfrm>
            <a:custGeom>
              <a:avLst/>
              <a:gdLst/>
              <a:ahLst/>
              <a:cxnLst/>
              <a:rect l="l" t="t" r="r" b="b"/>
              <a:pathLst>
                <a:path w="1633" h="866" extrusionOk="0">
                  <a:moveTo>
                    <a:pt x="400" y="1"/>
                  </a:moveTo>
                  <a:cubicBezTo>
                    <a:pt x="376" y="13"/>
                    <a:pt x="339" y="37"/>
                    <a:pt x="303" y="49"/>
                  </a:cubicBezTo>
                  <a:cubicBezTo>
                    <a:pt x="1" y="243"/>
                    <a:pt x="25" y="545"/>
                    <a:pt x="363" y="726"/>
                  </a:cubicBezTo>
                  <a:cubicBezTo>
                    <a:pt x="545" y="820"/>
                    <a:pt x="741" y="865"/>
                    <a:pt x="937" y="865"/>
                  </a:cubicBezTo>
                  <a:cubicBezTo>
                    <a:pt x="1146" y="865"/>
                    <a:pt x="1355" y="814"/>
                    <a:pt x="1548" y="714"/>
                  </a:cubicBezTo>
                  <a:cubicBezTo>
                    <a:pt x="1572" y="702"/>
                    <a:pt x="1608" y="678"/>
                    <a:pt x="1633" y="654"/>
                  </a:cubicBezTo>
                  <a:cubicBezTo>
                    <a:pt x="1475" y="509"/>
                    <a:pt x="1294" y="388"/>
                    <a:pt x="1113" y="291"/>
                  </a:cubicBezTo>
                  <a:cubicBezTo>
                    <a:pt x="883" y="170"/>
                    <a:pt x="654" y="73"/>
                    <a:pt x="400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0"/>
            <p:cNvSpPr/>
            <p:nvPr/>
          </p:nvSpPr>
          <p:spPr>
            <a:xfrm>
              <a:off x="1479982" y="3101053"/>
              <a:ext cx="65601" cy="33557"/>
            </a:xfrm>
            <a:custGeom>
              <a:avLst/>
              <a:gdLst/>
              <a:ahLst/>
              <a:cxnLst/>
              <a:rect l="l" t="t" r="r" b="b"/>
              <a:pathLst>
                <a:path w="1040" h="532" extrusionOk="0">
                  <a:moveTo>
                    <a:pt x="25" y="0"/>
                  </a:moveTo>
                  <a:lnTo>
                    <a:pt x="25" y="0"/>
                  </a:lnTo>
                  <a:cubicBezTo>
                    <a:pt x="0" y="145"/>
                    <a:pt x="97" y="290"/>
                    <a:pt x="290" y="399"/>
                  </a:cubicBezTo>
                  <a:cubicBezTo>
                    <a:pt x="469" y="484"/>
                    <a:pt x="663" y="532"/>
                    <a:pt x="865" y="532"/>
                  </a:cubicBezTo>
                  <a:cubicBezTo>
                    <a:pt x="923" y="532"/>
                    <a:pt x="981" y="528"/>
                    <a:pt x="1040" y="520"/>
                  </a:cubicBezTo>
                  <a:cubicBezTo>
                    <a:pt x="967" y="375"/>
                    <a:pt x="846" y="242"/>
                    <a:pt x="701" y="182"/>
                  </a:cubicBezTo>
                  <a:cubicBezTo>
                    <a:pt x="484" y="73"/>
                    <a:pt x="254" y="12"/>
                    <a:pt x="25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0"/>
            <p:cNvSpPr/>
            <p:nvPr/>
          </p:nvSpPr>
          <p:spPr>
            <a:xfrm>
              <a:off x="1566901" y="3097962"/>
              <a:ext cx="25231" cy="16085"/>
            </a:xfrm>
            <a:custGeom>
              <a:avLst/>
              <a:gdLst/>
              <a:ahLst/>
              <a:cxnLst/>
              <a:rect l="l" t="t" r="r" b="b"/>
              <a:pathLst>
                <a:path w="400" h="255" extrusionOk="0">
                  <a:moveTo>
                    <a:pt x="12" y="1"/>
                  </a:moveTo>
                  <a:cubicBezTo>
                    <a:pt x="0" y="13"/>
                    <a:pt x="0" y="25"/>
                    <a:pt x="12" y="25"/>
                  </a:cubicBezTo>
                  <a:lnTo>
                    <a:pt x="254" y="255"/>
                  </a:lnTo>
                  <a:lnTo>
                    <a:pt x="290" y="255"/>
                  </a:lnTo>
                  <a:cubicBezTo>
                    <a:pt x="302" y="243"/>
                    <a:pt x="315" y="231"/>
                    <a:pt x="302" y="219"/>
                  </a:cubicBezTo>
                  <a:lnTo>
                    <a:pt x="121" y="61"/>
                  </a:lnTo>
                  <a:lnTo>
                    <a:pt x="339" y="110"/>
                  </a:lnTo>
                  <a:cubicBezTo>
                    <a:pt x="346" y="113"/>
                    <a:pt x="352" y="115"/>
                    <a:pt x="357" y="115"/>
                  </a:cubicBezTo>
                  <a:cubicBezTo>
                    <a:pt x="370" y="115"/>
                    <a:pt x="378" y="106"/>
                    <a:pt x="387" y="98"/>
                  </a:cubicBezTo>
                  <a:cubicBezTo>
                    <a:pt x="399" y="86"/>
                    <a:pt x="387" y="73"/>
                    <a:pt x="375" y="73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0"/>
            <p:cNvSpPr/>
            <p:nvPr/>
          </p:nvSpPr>
          <p:spPr>
            <a:xfrm>
              <a:off x="1513539" y="3070524"/>
              <a:ext cx="29016" cy="13814"/>
            </a:xfrm>
            <a:custGeom>
              <a:avLst/>
              <a:gdLst/>
              <a:ahLst/>
              <a:cxnLst/>
              <a:rect l="l" t="t" r="r" b="b"/>
              <a:pathLst>
                <a:path w="460" h="219" extrusionOk="0">
                  <a:moveTo>
                    <a:pt x="266" y="1"/>
                  </a:moveTo>
                  <a:cubicBezTo>
                    <a:pt x="242" y="13"/>
                    <a:pt x="242" y="25"/>
                    <a:pt x="242" y="37"/>
                  </a:cubicBezTo>
                  <a:lnTo>
                    <a:pt x="351" y="158"/>
                  </a:lnTo>
                  <a:lnTo>
                    <a:pt x="61" y="61"/>
                  </a:lnTo>
                  <a:cubicBezTo>
                    <a:pt x="36" y="61"/>
                    <a:pt x="24" y="61"/>
                    <a:pt x="12" y="73"/>
                  </a:cubicBezTo>
                  <a:cubicBezTo>
                    <a:pt x="0" y="73"/>
                    <a:pt x="0" y="98"/>
                    <a:pt x="12" y="98"/>
                  </a:cubicBezTo>
                  <a:lnTo>
                    <a:pt x="24" y="98"/>
                  </a:lnTo>
                  <a:lnTo>
                    <a:pt x="411" y="218"/>
                  </a:lnTo>
                  <a:lnTo>
                    <a:pt x="459" y="218"/>
                  </a:lnTo>
                  <a:cubicBezTo>
                    <a:pt x="459" y="206"/>
                    <a:pt x="459" y="206"/>
                    <a:pt x="459" y="194"/>
                  </a:cubicBezTo>
                  <a:lnTo>
                    <a:pt x="314" y="13"/>
                  </a:lnTo>
                  <a:cubicBezTo>
                    <a:pt x="302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0"/>
            <p:cNvSpPr/>
            <p:nvPr/>
          </p:nvSpPr>
          <p:spPr>
            <a:xfrm>
              <a:off x="1929782" y="2882239"/>
              <a:ext cx="151764" cy="79351"/>
            </a:xfrm>
            <a:custGeom>
              <a:avLst/>
              <a:gdLst/>
              <a:ahLst/>
              <a:cxnLst/>
              <a:rect l="l" t="t" r="r" b="b"/>
              <a:pathLst>
                <a:path w="2406" h="1258" extrusionOk="0">
                  <a:moveTo>
                    <a:pt x="1197" y="0"/>
                  </a:moveTo>
                  <a:cubicBezTo>
                    <a:pt x="931" y="0"/>
                    <a:pt x="665" y="61"/>
                    <a:pt x="424" y="182"/>
                  </a:cubicBezTo>
                  <a:cubicBezTo>
                    <a:pt x="1" y="423"/>
                    <a:pt x="1" y="834"/>
                    <a:pt x="424" y="1076"/>
                  </a:cubicBezTo>
                  <a:cubicBezTo>
                    <a:pt x="665" y="1197"/>
                    <a:pt x="931" y="1257"/>
                    <a:pt x="1197" y="1257"/>
                  </a:cubicBezTo>
                  <a:cubicBezTo>
                    <a:pt x="1463" y="1257"/>
                    <a:pt x="1729" y="1197"/>
                    <a:pt x="1971" y="1076"/>
                  </a:cubicBezTo>
                  <a:cubicBezTo>
                    <a:pt x="2406" y="834"/>
                    <a:pt x="2394" y="435"/>
                    <a:pt x="1971" y="182"/>
                  </a:cubicBezTo>
                  <a:cubicBezTo>
                    <a:pt x="1729" y="61"/>
                    <a:pt x="1463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0"/>
            <p:cNvSpPr/>
            <p:nvPr/>
          </p:nvSpPr>
          <p:spPr>
            <a:xfrm>
              <a:off x="1971728" y="2894980"/>
              <a:ext cx="88876" cy="46299"/>
            </a:xfrm>
            <a:custGeom>
              <a:avLst/>
              <a:gdLst/>
              <a:ahLst/>
              <a:cxnLst/>
              <a:rect l="l" t="t" r="r" b="b"/>
              <a:pathLst>
                <a:path w="1409" h="734" extrusionOk="0">
                  <a:moveTo>
                    <a:pt x="429" y="0"/>
                  </a:moveTo>
                  <a:cubicBezTo>
                    <a:pt x="203" y="0"/>
                    <a:pt x="0" y="146"/>
                    <a:pt x="0" y="342"/>
                  </a:cubicBezTo>
                  <a:cubicBezTo>
                    <a:pt x="0" y="463"/>
                    <a:pt x="25" y="584"/>
                    <a:pt x="85" y="693"/>
                  </a:cubicBezTo>
                  <a:cubicBezTo>
                    <a:pt x="230" y="720"/>
                    <a:pt x="382" y="734"/>
                    <a:pt x="535" y="734"/>
                  </a:cubicBezTo>
                  <a:cubicBezTo>
                    <a:pt x="587" y="734"/>
                    <a:pt x="638" y="732"/>
                    <a:pt x="689" y="729"/>
                  </a:cubicBezTo>
                  <a:cubicBezTo>
                    <a:pt x="702" y="729"/>
                    <a:pt x="714" y="730"/>
                    <a:pt x="727" y="730"/>
                  </a:cubicBezTo>
                  <a:cubicBezTo>
                    <a:pt x="1152" y="730"/>
                    <a:pt x="1409" y="531"/>
                    <a:pt x="1209" y="379"/>
                  </a:cubicBezTo>
                  <a:cubicBezTo>
                    <a:pt x="1108" y="320"/>
                    <a:pt x="1002" y="284"/>
                    <a:pt x="894" y="284"/>
                  </a:cubicBezTo>
                  <a:cubicBezTo>
                    <a:pt x="846" y="284"/>
                    <a:pt x="798" y="291"/>
                    <a:pt x="750" y="306"/>
                  </a:cubicBezTo>
                  <a:cubicBezTo>
                    <a:pt x="774" y="246"/>
                    <a:pt x="822" y="125"/>
                    <a:pt x="629" y="40"/>
                  </a:cubicBezTo>
                  <a:cubicBezTo>
                    <a:pt x="563" y="13"/>
                    <a:pt x="495" y="0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0"/>
            <p:cNvSpPr/>
            <p:nvPr/>
          </p:nvSpPr>
          <p:spPr>
            <a:xfrm>
              <a:off x="1675141" y="2480501"/>
              <a:ext cx="185322" cy="97266"/>
            </a:xfrm>
            <a:custGeom>
              <a:avLst/>
              <a:gdLst/>
              <a:ahLst/>
              <a:cxnLst/>
              <a:rect l="l" t="t" r="r" b="b"/>
              <a:pathLst>
                <a:path w="2938" h="1542" extrusionOk="0">
                  <a:moveTo>
                    <a:pt x="1345" y="1"/>
                  </a:moveTo>
                  <a:cubicBezTo>
                    <a:pt x="1100" y="1"/>
                    <a:pt x="853" y="45"/>
                    <a:pt x="617" y="133"/>
                  </a:cubicBezTo>
                  <a:cubicBezTo>
                    <a:pt x="61" y="374"/>
                    <a:pt x="1" y="846"/>
                    <a:pt x="472" y="1196"/>
                  </a:cubicBezTo>
                  <a:cubicBezTo>
                    <a:pt x="813" y="1423"/>
                    <a:pt x="1211" y="1541"/>
                    <a:pt x="1612" y="1541"/>
                  </a:cubicBezTo>
                  <a:cubicBezTo>
                    <a:pt x="1851" y="1541"/>
                    <a:pt x="2091" y="1500"/>
                    <a:pt x="2321" y="1414"/>
                  </a:cubicBezTo>
                  <a:cubicBezTo>
                    <a:pt x="2877" y="1172"/>
                    <a:pt x="2938" y="701"/>
                    <a:pt x="2466" y="338"/>
                  </a:cubicBezTo>
                  <a:cubicBezTo>
                    <a:pt x="2131" y="114"/>
                    <a:pt x="1740" y="1"/>
                    <a:pt x="1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0"/>
            <p:cNvSpPr/>
            <p:nvPr/>
          </p:nvSpPr>
          <p:spPr>
            <a:xfrm>
              <a:off x="1726990" y="2495766"/>
              <a:ext cx="104330" cy="58662"/>
            </a:xfrm>
            <a:custGeom>
              <a:avLst/>
              <a:gdLst/>
              <a:ahLst/>
              <a:cxnLst/>
              <a:rect l="l" t="t" r="r" b="b"/>
              <a:pathLst>
                <a:path w="1654" h="930" extrusionOk="0">
                  <a:moveTo>
                    <a:pt x="523" y="0"/>
                  </a:moveTo>
                  <a:cubicBezTo>
                    <a:pt x="277" y="0"/>
                    <a:pt x="50" y="135"/>
                    <a:pt x="25" y="350"/>
                  </a:cubicBezTo>
                  <a:cubicBezTo>
                    <a:pt x="0" y="495"/>
                    <a:pt x="13" y="640"/>
                    <a:pt x="73" y="773"/>
                  </a:cubicBezTo>
                  <a:cubicBezTo>
                    <a:pt x="303" y="845"/>
                    <a:pt x="532" y="894"/>
                    <a:pt x="774" y="918"/>
                  </a:cubicBezTo>
                  <a:cubicBezTo>
                    <a:pt x="841" y="926"/>
                    <a:pt x="905" y="929"/>
                    <a:pt x="966" y="929"/>
                  </a:cubicBezTo>
                  <a:cubicBezTo>
                    <a:pt x="1391" y="929"/>
                    <a:pt x="1653" y="756"/>
                    <a:pt x="1463" y="555"/>
                  </a:cubicBezTo>
                  <a:cubicBezTo>
                    <a:pt x="1306" y="410"/>
                    <a:pt x="1040" y="410"/>
                    <a:pt x="931" y="410"/>
                  </a:cubicBezTo>
                  <a:cubicBezTo>
                    <a:pt x="967" y="350"/>
                    <a:pt x="1040" y="193"/>
                    <a:pt x="822" y="72"/>
                  </a:cubicBezTo>
                  <a:cubicBezTo>
                    <a:pt x="728" y="23"/>
                    <a:pt x="624" y="0"/>
                    <a:pt x="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0"/>
            <p:cNvSpPr/>
            <p:nvPr/>
          </p:nvSpPr>
          <p:spPr>
            <a:xfrm>
              <a:off x="2221007" y="3192515"/>
              <a:ext cx="151008" cy="79919"/>
            </a:xfrm>
            <a:custGeom>
              <a:avLst/>
              <a:gdLst/>
              <a:ahLst/>
              <a:cxnLst/>
              <a:rect l="l" t="t" r="r" b="b"/>
              <a:pathLst>
                <a:path w="2394" h="1267" extrusionOk="0">
                  <a:moveTo>
                    <a:pt x="1197" y="1"/>
                  </a:moveTo>
                  <a:cubicBezTo>
                    <a:pt x="931" y="1"/>
                    <a:pt x="666" y="61"/>
                    <a:pt x="424" y="182"/>
                  </a:cubicBezTo>
                  <a:cubicBezTo>
                    <a:pt x="1" y="436"/>
                    <a:pt x="1" y="835"/>
                    <a:pt x="424" y="1076"/>
                  </a:cubicBezTo>
                  <a:cubicBezTo>
                    <a:pt x="666" y="1203"/>
                    <a:pt x="931" y="1267"/>
                    <a:pt x="1197" y="1267"/>
                  </a:cubicBezTo>
                  <a:cubicBezTo>
                    <a:pt x="1463" y="1267"/>
                    <a:pt x="1729" y="1203"/>
                    <a:pt x="1971" y="1076"/>
                  </a:cubicBezTo>
                  <a:cubicBezTo>
                    <a:pt x="2394" y="835"/>
                    <a:pt x="2394" y="436"/>
                    <a:pt x="1971" y="182"/>
                  </a:cubicBezTo>
                  <a:cubicBezTo>
                    <a:pt x="1729" y="61"/>
                    <a:pt x="1463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0"/>
            <p:cNvSpPr/>
            <p:nvPr/>
          </p:nvSpPr>
          <p:spPr>
            <a:xfrm>
              <a:off x="2262196" y="3205571"/>
              <a:ext cx="89255" cy="46488"/>
            </a:xfrm>
            <a:custGeom>
              <a:avLst/>
              <a:gdLst/>
              <a:ahLst/>
              <a:cxnLst/>
              <a:rect l="l" t="t" r="r" b="b"/>
              <a:pathLst>
                <a:path w="1415" h="737" extrusionOk="0">
                  <a:moveTo>
                    <a:pt x="440" y="0"/>
                  </a:moveTo>
                  <a:cubicBezTo>
                    <a:pt x="214" y="0"/>
                    <a:pt x="3" y="140"/>
                    <a:pt x="13" y="338"/>
                  </a:cubicBezTo>
                  <a:cubicBezTo>
                    <a:pt x="0" y="458"/>
                    <a:pt x="25" y="579"/>
                    <a:pt x="97" y="688"/>
                  </a:cubicBezTo>
                  <a:cubicBezTo>
                    <a:pt x="291" y="724"/>
                    <a:pt x="496" y="736"/>
                    <a:pt x="701" y="736"/>
                  </a:cubicBezTo>
                  <a:cubicBezTo>
                    <a:pt x="1137" y="736"/>
                    <a:pt x="1415" y="531"/>
                    <a:pt x="1209" y="374"/>
                  </a:cubicBezTo>
                  <a:cubicBezTo>
                    <a:pt x="1116" y="315"/>
                    <a:pt x="1005" y="285"/>
                    <a:pt x="897" y="285"/>
                  </a:cubicBezTo>
                  <a:cubicBezTo>
                    <a:pt x="851" y="285"/>
                    <a:pt x="805" y="290"/>
                    <a:pt x="762" y="301"/>
                  </a:cubicBezTo>
                  <a:cubicBezTo>
                    <a:pt x="786" y="253"/>
                    <a:pt x="834" y="120"/>
                    <a:pt x="629" y="35"/>
                  </a:cubicBezTo>
                  <a:cubicBezTo>
                    <a:pt x="568" y="12"/>
                    <a:pt x="503" y="0"/>
                    <a:pt x="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0"/>
            <p:cNvSpPr/>
            <p:nvPr/>
          </p:nvSpPr>
          <p:spPr>
            <a:xfrm>
              <a:off x="1818451" y="3049393"/>
              <a:ext cx="151828" cy="79919"/>
            </a:xfrm>
            <a:custGeom>
              <a:avLst/>
              <a:gdLst/>
              <a:ahLst/>
              <a:cxnLst/>
              <a:rect l="l" t="t" r="r" b="b"/>
              <a:pathLst>
                <a:path w="2407" h="1267" extrusionOk="0">
                  <a:moveTo>
                    <a:pt x="1202" y="0"/>
                  </a:moveTo>
                  <a:cubicBezTo>
                    <a:pt x="938" y="0"/>
                    <a:pt x="672" y="64"/>
                    <a:pt x="424" y="191"/>
                  </a:cubicBezTo>
                  <a:cubicBezTo>
                    <a:pt x="1" y="433"/>
                    <a:pt x="1" y="831"/>
                    <a:pt x="424" y="1085"/>
                  </a:cubicBezTo>
                  <a:cubicBezTo>
                    <a:pt x="672" y="1206"/>
                    <a:pt x="938" y="1267"/>
                    <a:pt x="1202" y="1267"/>
                  </a:cubicBezTo>
                  <a:cubicBezTo>
                    <a:pt x="1466" y="1267"/>
                    <a:pt x="1729" y="1206"/>
                    <a:pt x="1971" y="1085"/>
                  </a:cubicBezTo>
                  <a:cubicBezTo>
                    <a:pt x="2406" y="831"/>
                    <a:pt x="2394" y="433"/>
                    <a:pt x="1971" y="191"/>
                  </a:cubicBezTo>
                  <a:cubicBezTo>
                    <a:pt x="1729" y="64"/>
                    <a:pt x="1466" y="0"/>
                    <a:pt x="1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0"/>
            <p:cNvSpPr/>
            <p:nvPr/>
          </p:nvSpPr>
          <p:spPr>
            <a:xfrm>
              <a:off x="1860397" y="3062576"/>
              <a:ext cx="88182" cy="46362"/>
            </a:xfrm>
            <a:custGeom>
              <a:avLst/>
              <a:gdLst/>
              <a:ahLst/>
              <a:cxnLst/>
              <a:rect l="l" t="t" r="r" b="b"/>
              <a:pathLst>
                <a:path w="1398" h="735" extrusionOk="0">
                  <a:moveTo>
                    <a:pt x="423" y="1"/>
                  </a:moveTo>
                  <a:cubicBezTo>
                    <a:pt x="199" y="1"/>
                    <a:pt x="1" y="141"/>
                    <a:pt x="1" y="344"/>
                  </a:cubicBezTo>
                  <a:cubicBezTo>
                    <a:pt x="1" y="465"/>
                    <a:pt x="25" y="586"/>
                    <a:pt x="85" y="683"/>
                  </a:cubicBezTo>
                  <a:cubicBezTo>
                    <a:pt x="254" y="713"/>
                    <a:pt x="415" y="734"/>
                    <a:pt x="581" y="734"/>
                  </a:cubicBezTo>
                  <a:cubicBezTo>
                    <a:pt x="617" y="734"/>
                    <a:pt x="653" y="733"/>
                    <a:pt x="690" y="731"/>
                  </a:cubicBezTo>
                  <a:cubicBezTo>
                    <a:pt x="702" y="732"/>
                    <a:pt x="715" y="732"/>
                    <a:pt x="727" y="732"/>
                  </a:cubicBezTo>
                  <a:cubicBezTo>
                    <a:pt x="1152" y="732"/>
                    <a:pt x="1397" y="533"/>
                    <a:pt x="1209" y="369"/>
                  </a:cubicBezTo>
                  <a:cubicBezTo>
                    <a:pt x="1108" y="309"/>
                    <a:pt x="1000" y="280"/>
                    <a:pt x="891" y="280"/>
                  </a:cubicBezTo>
                  <a:cubicBezTo>
                    <a:pt x="844" y="280"/>
                    <a:pt x="797" y="285"/>
                    <a:pt x="750" y="296"/>
                  </a:cubicBezTo>
                  <a:cubicBezTo>
                    <a:pt x="774" y="248"/>
                    <a:pt x="823" y="115"/>
                    <a:pt x="629" y="42"/>
                  </a:cubicBezTo>
                  <a:cubicBezTo>
                    <a:pt x="561" y="14"/>
                    <a:pt x="491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0"/>
            <p:cNvSpPr/>
            <p:nvPr/>
          </p:nvSpPr>
          <p:spPr>
            <a:xfrm>
              <a:off x="1936657" y="3322327"/>
              <a:ext cx="151008" cy="79919"/>
            </a:xfrm>
            <a:custGeom>
              <a:avLst/>
              <a:gdLst/>
              <a:ahLst/>
              <a:cxnLst/>
              <a:rect l="l" t="t" r="r" b="b"/>
              <a:pathLst>
                <a:path w="2394" h="1267" extrusionOk="0">
                  <a:moveTo>
                    <a:pt x="1197" y="1"/>
                  </a:moveTo>
                  <a:cubicBezTo>
                    <a:pt x="931" y="1"/>
                    <a:pt x="665" y="64"/>
                    <a:pt x="423" y="191"/>
                  </a:cubicBezTo>
                  <a:cubicBezTo>
                    <a:pt x="0" y="433"/>
                    <a:pt x="0" y="831"/>
                    <a:pt x="423" y="1085"/>
                  </a:cubicBezTo>
                  <a:cubicBezTo>
                    <a:pt x="665" y="1206"/>
                    <a:pt x="931" y="1267"/>
                    <a:pt x="1197" y="1267"/>
                  </a:cubicBezTo>
                  <a:cubicBezTo>
                    <a:pt x="1463" y="1267"/>
                    <a:pt x="1729" y="1206"/>
                    <a:pt x="1971" y="1085"/>
                  </a:cubicBezTo>
                  <a:cubicBezTo>
                    <a:pt x="2394" y="831"/>
                    <a:pt x="2394" y="433"/>
                    <a:pt x="1971" y="191"/>
                  </a:cubicBezTo>
                  <a:cubicBezTo>
                    <a:pt x="1729" y="64"/>
                    <a:pt x="1463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0"/>
            <p:cNvSpPr/>
            <p:nvPr/>
          </p:nvSpPr>
          <p:spPr>
            <a:xfrm>
              <a:off x="1977846" y="3335510"/>
              <a:ext cx="89255" cy="46425"/>
            </a:xfrm>
            <a:custGeom>
              <a:avLst/>
              <a:gdLst/>
              <a:ahLst/>
              <a:cxnLst/>
              <a:rect l="l" t="t" r="r" b="b"/>
              <a:pathLst>
                <a:path w="1415" h="736" extrusionOk="0">
                  <a:moveTo>
                    <a:pt x="427" y="1"/>
                  </a:moveTo>
                  <a:cubicBezTo>
                    <a:pt x="206" y="1"/>
                    <a:pt x="3" y="141"/>
                    <a:pt x="12" y="344"/>
                  </a:cubicBezTo>
                  <a:cubicBezTo>
                    <a:pt x="0" y="465"/>
                    <a:pt x="24" y="586"/>
                    <a:pt x="97" y="695"/>
                  </a:cubicBezTo>
                  <a:cubicBezTo>
                    <a:pt x="242" y="722"/>
                    <a:pt x="394" y="736"/>
                    <a:pt x="547" y="736"/>
                  </a:cubicBezTo>
                  <a:cubicBezTo>
                    <a:pt x="598" y="736"/>
                    <a:pt x="650" y="734"/>
                    <a:pt x="701" y="731"/>
                  </a:cubicBezTo>
                  <a:cubicBezTo>
                    <a:pt x="1136" y="731"/>
                    <a:pt x="1414" y="538"/>
                    <a:pt x="1209" y="369"/>
                  </a:cubicBezTo>
                  <a:cubicBezTo>
                    <a:pt x="1116" y="309"/>
                    <a:pt x="1005" y="280"/>
                    <a:pt x="897" y="280"/>
                  </a:cubicBezTo>
                  <a:cubicBezTo>
                    <a:pt x="851" y="280"/>
                    <a:pt x="805" y="285"/>
                    <a:pt x="762" y="296"/>
                  </a:cubicBezTo>
                  <a:cubicBezTo>
                    <a:pt x="786" y="248"/>
                    <a:pt x="834" y="115"/>
                    <a:pt x="629" y="42"/>
                  </a:cubicBezTo>
                  <a:cubicBezTo>
                    <a:pt x="564" y="14"/>
                    <a:pt x="494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0"/>
            <p:cNvSpPr/>
            <p:nvPr/>
          </p:nvSpPr>
          <p:spPr>
            <a:xfrm>
              <a:off x="2294996" y="3538681"/>
              <a:ext cx="151764" cy="79919"/>
            </a:xfrm>
            <a:custGeom>
              <a:avLst/>
              <a:gdLst/>
              <a:ahLst/>
              <a:cxnLst/>
              <a:rect l="l" t="t" r="r" b="b"/>
              <a:pathLst>
                <a:path w="2406" h="1267" extrusionOk="0">
                  <a:moveTo>
                    <a:pt x="1204" y="0"/>
                  </a:moveTo>
                  <a:cubicBezTo>
                    <a:pt x="940" y="0"/>
                    <a:pt x="677" y="61"/>
                    <a:pt x="435" y="181"/>
                  </a:cubicBezTo>
                  <a:cubicBezTo>
                    <a:pt x="0" y="435"/>
                    <a:pt x="0" y="834"/>
                    <a:pt x="435" y="1076"/>
                  </a:cubicBezTo>
                  <a:cubicBezTo>
                    <a:pt x="677" y="1203"/>
                    <a:pt x="940" y="1266"/>
                    <a:pt x="1204" y="1266"/>
                  </a:cubicBezTo>
                  <a:cubicBezTo>
                    <a:pt x="1469" y="1266"/>
                    <a:pt x="1735" y="1203"/>
                    <a:pt x="1982" y="1076"/>
                  </a:cubicBezTo>
                  <a:cubicBezTo>
                    <a:pt x="2405" y="834"/>
                    <a:pt x="2405" y="435"/>
                    <a:pt x="1982" y="181"/>
                  </a:cubicBezTo>
                  <a:cubicBezTo>
                    <a:pt x="1735" y="61"/>
                    <a:pt x="1469" y="0"/>
                    <a:pt x="1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0"/>
            <p:cNvSpPr/>
            <p:nvPr/>
          </p:nvSpPr>
          <p:spPr>
            <a:xfrm>
              <a:off x="2336879" y="3551675"/>
              <a:ext cx="89318" cy="46488"/>
            </a:xfrm>
            <a:custGeom>
              <a:avLst/>
              <a:gdLst/>
              <a:ahLst/>
              <a:cxnLst/>
              <a:rect l="l" t="t" r="r" b="b"/>
              <a:pathLst>
                <a:path w="1416" h="737" extrusionOk="0">
                  <a:moveTo>
                    <a:pt x="435" y="1"/>
                  </a:moveTo>
                  <a:cubicBezTo>
                    <a:pt x="207" y="1"/>
                    <a:pt x="1" y="140"/>
                    <a:pt x="1" y="338"/>
                  </a:cubicBezTo>
                  <a:cubicBezTo>
                    <a:pt x="1" y="459"/>
                    <a:pt x="25" y="580"/>
                    <a:pt x="86" y="689"/>
                  </a:cubicBezTo>
                  <a:cubicBezTo>
                    <a:pt x="291" y="725"/>
                    <a:pt x="484" y="737"/>
                    <a:pt x="690" y="737"/>
                  </a:cubicBezTo>
                  <a:cubicBezTo>
                    <a:pt x="1137" y="737"/>
                    <a:pt x="1415" y="544"/>
                    <a:pt x="1210" y="374"/>
                  </a:cubicBezTo>
                  <a:cubicBezTo>
                    <a:pt x="1117" y="315"/>
                    <a:pt x="1006" y="285"/>
                    <a:pt x="894" y="285"/>
                  </a:cubicBezTo>
                  <a:cubicBezTo>
                    <a:pt x="846" y="285"/>
                    <a:pt x="797" y="291"/>
                    <a:pt x="750" y="302"/>
                  </a:cubicBezTo>
                  <a:cubicBezTo>
                    <a:pt x="787" y="253"/>
                    <a:pt x="823" y="121"/>
                    <a:pt x="629" y="36"/>
                  </a:cubicBezTo>
                  <a:cubicBezTo>
                    <a:pt x="566" y="12"/>
                    <a:pt x="50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0"/>
            <p:cNvSpPr/>
            <p:nvPr/>
          </p:nvSpPr>
          <p:spPr>
            <a:xfrm>
              <a:off x="2104378" y="3465449"/>
              <a:ext cx="141861" cy="81685"/>
            </a:xfrm>
            <a:custGeom>
              <a:avLst/>
              <a:gdLst/>
              <a:ahLst/>
              <a:cxnLst/>
              <a:rect l="l" t="t" r="r" b="b"/>
              <a:pathLst>
                <a:path w="2249" h="1295" extrusionOk="0">
                  <a:moveTo>
                    <a:pt x="1125" y="1"/>
                  </a:moveTo>
                  <a:cubicBezTo>
                    <a:pt x="508" y="1"/>
                    <a:pt x="0" y="291"/>
                    <a:pt x="0" y="641"/>
                  </a:cubicBezTo>
                  <a:cubicBezTo>
                    <a:pt x="0" y="1004"/>
                    <a:pt x="508" y="1294"/>
                    <a:pt x="1125" y="1294"/>
                  </a:cubicBezTo>
                  <a:cubicBezTo>
                    <a:pt x="1741" y="1294"/>
                    <a:pt x="2249" y="1004"/>
                    <a:pt x="2249" y="641"/>
                  </a:cubicBezTo>
                  <a:cubicBezTo>
                    <a:pt x="2249" y="291"/>
                    <a:pt x="1741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0"/>
            <p:cNvSpPr/>
            <p:nvPr/>
          </p:nvSpPr>
          <p:spPr>
            <a:xfrm>
              <a:off x="2128032" y="3488157"/>
              <a:ext cx="40433" cy="21005"/>
            </a:xfrm>
            <a:custGeom>
              <a:avLst/>
              <a:gdLst/>
              <a:ahLst/>
              <a:cxnLst/>
              <a:rect l="l" t="t" r="r" b="b"/>
              <a:pathLst>
                <a:path w="641" h="333" extrusionOk="0">
                  <a:moveTo>
                    <a:pt x="466" y="0"/>
                  </a:moveTo>
                  <a:cubicBezTo>
                    <a:pt x="426" y="0"/>
                    <a:pt x="387" y="9"/>
                    <a:pt x="351" y="28"/>
                  </a:cubicBezTo>
                  <a:lnTo>
                    <a:pt x="73" y="173"/>
                  </a:lnTo>
                  <a:cubicBezTo>
                    <a:pt x="12" y="197"/>
                    <a:pt x="0" y="257"/>
                    <a:pt x="61" y="306"/>
                  </a:cubicBezTo>
                  <a:cubicBezTo>
                    <a:pt x="97" y="324"/>
                    <a:pt x="136" y="333"/>
                    <a:pt x="175" y="333"/>
                  </a:cubicBezTo>
                  <a:cubicBezTo>
                    <a:pt x="215" y="333"/>
                    <a:pt x="254" y="324"/>
                    <a:pt x="290" y="306"/>
                  </a:cubicBezTo>
                  <a:lnTo>
                    <a:pt x="568" y="161"/>
                  </a:lnTo>
                  <a:cubicBezTo>
                    <a:pt x="641" y="136"/>
                    <a:pt x="641" y="76"/>
                    <a:pt x="580" y="28"/>
                  </a:cubicBezTo>
                  <a:cubicBezTo>
                    <a:pt x="544" y="9"/>
                    <a:pt x="505" y="0"/>
                    <a:pt x="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0"/>
            <p:cNvSpPr/>
            <p:nvPr/>
          </p:nvSpPr>
          <p:spPr>
            <a:xfrm>
              <a:off x="2147838" y="3491310"/>
              <a:ext cx="70205" cy="37910"/>
            </a:xfrm>
            <a:custGeom>
              <a:avLst/>
              <a:gdLst/>
              <a:ahLst/>
              <a:cxnLst/>
              <a:rect l="l" t="t" r="r" b="b"/>
              <a:pathLst>
                <a:path w="1113" h="601" extrusionOk="0">
                  <a:moveTo>
                    <a:pt x="1005" y="1"/>
                  </a:moveTo>
                  <a:cubicBezTo>
                    <a:pt x="973" y="1"/>
                    <a:pt x="941" y="11"/>
                    <a:pt x="919" y="26"/>
                  </a:cubicBezTo>
                  <a:cubicBezTo>
                    <a:pt x="907" y="38"/>
                    <a:pt x="895" y="50"/>
                    <a:pt x="895" y="62"/>
                  </a:cubicBezTo>
                  <a:lnTo>
                    <a:pt x="786" y="62"/>
                  </a:lnTo>
                  <a:cubicBezTo>
                    <a:pt x="689" y="62"/>
                    <a:pt x="556" y="74"/>
                    <a:pt x="508" y="86"/>
                  </a:cubicBezTo>
                  <a:cubicBezTo>
                    <a:pt x="472" y="86"/>
                    <a:pt x="436" y="98"/>
                    <a:pt x="399" y="111"/>
                  </a:cubicBezTo>
                  <a:lnTo>
                    <a:pt x="375" y="123"/>
                  </a:lnTo>
                  <a:lnTo>
                    <a:pt x="37" y="292"/>
                  </a:lnTo>
                  <a:cubicBezTo>
                    <a:pt x="0" y="304"/>
                    <a:pt x="0" y="328"/>
                    <a:pt x="37" y="352"/>
                  </a:cubicBezTo>
                  <a:lnTo>
                    <a:pt x="399" y="582"/>
                  </a:lnTo>
                  <a:cubicBezTo>
                    <a:pt x="417" y="594"/>
                    <a:pt x="442" y="600"/>
                    <a:pt x="466" y="600"/>
                  </a:cubicBezTo>
                  <a:cubicBezTo>
                    <a:pt x="490" y="600"/>
                    <a:pt x="514" y="594"/>
                    <a:pt x="532" y="582"/>
                  </a:cubicBezTo>
                  <a:cubicBezTo>
                    <a:pt x="544" y="570"/>
                    <a:pt x="556" y="558"/>
                    <a:pt x="569" y="546"/>
                  </a:cubicBezTo>
                  <a:cubicBezTo>
                    <a:pt x="587" y="552"/>
                    <a:pt x="605" y="555"/>
                    <a:pt x="623" y="555"/>
                  </a:cubicBezTo>
                  <a:cubicBezTo>
                    <a:pt x="641" y="555"/>
                    <a:pt x="659" y="552"/>
                    <a:pt x="677" y="546"/>
                  </a:cubicBezTo>
                  <a:cubicBezTo>
                    <a:pt x="689" y="534"/>
                    <a:pt x="701" y="522"/>
                    <a:pt x="714" y="509"/>
                  </a:cubicBezTo>
                  <a:cubicBezTo>
                    <a:pt x="724" y="513"/>
                    <a:pt x="735" y="514"/>
                    <a:pt x="745" y="514"/>
                  </a:cubicBezTo>
                  <a:cubicBezTo>
                    <a:pt x="771" y="514"/>
                    <a:pt x="797" y="506"/>
                    <a:pt x="822" y="497"/>
                  </a:cubicBezTo>
                  <a:cubicBezTo>
                    <a:pt x="847" y="485"/>
                    <a:pt x="859" y="461"/>
                    <a:pt x="847" y="437"/>
                  </a:cubicBezTo>
                  <a:lnTo>
                    <a:pt x="847" y="437"/>
                  </a:lnTo>
                  <a:cubicBezTo>
                    <a:pt x="862" y="442"/>
                    <a:pt x="877" y="445"/>
                    <a:pt x="892" y="445"/>
                  </a:cubicBezTo>
                  <a:cubicBezTo>
                    <a:pt x="915" y="445"/>
                    <a:pt x="939" y="439"/>
                    <a:pt x="967" y="425"/>
                  </a:cubicBezTo>
                  <a:cubicBezTo>
                    <a:pt x="1004" y="401"/>
                    <a:pt x="1016" y="364"/>
                    <a:pt x="967" y="340"/>
                  </a:cubicBezTo>
                  <a:lnTo>
                    <a:pt x="762" y="207"/>
                  </a:lnTo>
                  <a:cubicBezTo>
                    <a:pt x="786" y="207"/>
                    <a:pt x="895" y="195"/>
                    <a:pt x="919" y="183"/>
                  </a:cubicBezTo>
                  <a:cubicBezTo>
                    <a:pt x="955" y="183"/>
                    <a:pt x="979" y="171"/>
                    <a:pt x="1004" y="159"/>
                  </a:cubicBezTo>
                  <a:cubicBezTo>
                    <a:pt x="1028" y="147"/>
                    <a:pt x="1052" y="123"/>
                    <a:pt x="1076" y="98"/>
                  </a:cubicBezTo>
                  <a:cubicBezTo>
                    <a:pt x="1100" y="74"/>
                    <a:pt x="1112" y="38"/>
                    <a:pt x="1064" y="14"/>
                  </a:cubicBezTo>
                  <a:cubicBezTo>
                    <a:pt x="1046" y="5"/>
                    <a:pt x="1025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0"/>
            <p:cNvSpPr/>
            <p:nvPr/>
          </p:nvSpPr>
          <p:spPr>
            <a:xfrm>
              <a:off x="1938171" y="3181855"/>
              <a:ext cx="141104" cy="81622"/>
            </a:xfrm>
            <a:custGeom>
              <a:avLst/>
              <a:gdLst/>
              <a:ahLst/>
              <a:cxnLst/>
              <a:rect l="l" t="t" r="r" b="b"/>
              <a:pathLst>
                <a:path w="2237" h="1294" extrusionOk="0">
                  <a:moveTo>
                    <a:pt x="1125" y="1"/>
                  </a:moveTo>
                  <a:cubicBezTo>
                    <a:pt x="508" y="1"/>
                    <a:pt x="1" y="291"/>
                    <a:pt x="1" y="653"/>
                  </a:cubicBezTo>
                  <a:cubicBezTo>
                    <a:pt x="1" y="1004"/>
                    <a:pt x="508" y="1294"/>
                    <a:pt x="1125" y="1294"/>
                  </a:cubicBezTo>
                  <a:cubicBezTo>
                    <a:pt x="1741" y="1294"/>
                    <a:pt x="2237" y="1004"/>
                    <a:pt x="2237" y="653"/>
                  </a:cubicBezTo>
                  <a:cubicBezTo>
                    <a:pt x="2237" y="291"/>
                    <a:pt x="1741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0"/>
            <p:cNvSpPr/>
            <p:nvPr/>
          </p:nvSpPr>
          <p:spPr>
            <a:xfrm>
              <a:off x="1962582" y="3204562"/>
              <a:ext cx="40433" cy="21446"/>
            </a:xfrm>
            <a:custGeom>
              <a:avLst/>
              <a:gdLst/>
              <a:ahLst/>
              <a:cxnLst/>
              <a:rect l="l" t="t" r="r" b="b"/>
              <a:pathLst>
                <a:path w="641" h="340" extrusionOk="0">
                  <a:moveTo>
                    <a:pt x="455" y="0"/>
                  </a:moveTo>
                  <a:cubicBezTo>
                    <a:pt x="414" y="0"/>
                    <a:pt x="375" y="9"/>
                    <a:pt x="339" y="27"/>
                  </a:cubicBezTo>
                  <a:lnTo>
                    <a:pt x="73" y="172"/>
                  </a:lnTo>
                  <a:cubicBezTo>
                    <a:pt x="0" y="209"/>
                    <a:pt x="0" y="269"/>
                    <a:pt x="61" y="305"/>
                  </a:cubicBezTo>
                  <a:cubicBezTo>
                    <a:pt x="103" y="326"/>
                    <a:pt x="149" y="339"/>
                    <a:pt x="195" y="339"/>
                  </a:cubicBezTo>
                  <a:cubicBezTo>
                    <a:pt x="228" y="339"/>
                    <a:pt x="260" y="333"/>
                    <a:pt x="290" y="317"/>
                  </a:cubicBezTo>
                  <a:lnTo>
                    <a:pt x="568" y="160"/>
                  </a:lnTo>
                  <a:cubicBezTo>
                    <a:pt x="629" y="124"/>
                    <a:pt x="641" y="64"/>
                    <a:pt x="580" y="27"/>
                  </a:cubicBezTo>
                  <a:cubicBezTo>
                    <a:pt x="538" y="9"/>
                    <a:pt x="496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0"/>
            <p:cNvSpPr/>
            <p:nvPr/>
          </p:nvSpPr>
          <p:spPr>
            <a:xfrm>
              <a:off x="1981631" y="3208095"/>
              <a:ext cx="69448" cy="37468"/>
            </a:xfrm>
            <a:custGeom>
              <a:avLst/>
              <a:gdLst/>
              <a:ahLst/>
              <a:cxnLst/>
              <a:rect l="l" t="t" r="r" b="b"/>
              <a:pathLst>
                <a:path w="1101" h="594" extrusionOk="0">
                  <a:moveTo>
                    <a:pt x="1000" y="0"/>
                  </a:moveTo>
                  <a:cubicBezTo>
                    <a:pt x="970" y="0"/>
                    <a:pt x="942" y="9"/>
                    <a:pt x="919" y="32"/>
                  </a:cubicBezTo>
                  <a:cubicBezTo>
                    <a:pt x="907" y="32"/>
                    <a:pt x="895" y="44"/>
                    <a:pt x="883" y="56"/>
                  </a:cubicBezTo>
                  <a:lnTo>
                    <a:pt x="774" y="56"/>
                  </a:lnTo>
                  <a:cubicBezTo>
                    <a:pt x="677" y="56"/>
                    <a:pt x="544" y="68"/>
                    <a:pt x="496" y="80"/>
                  </a:cubicBezTo>
                  <a:cubicBezTo>
                    <a:pt x="460" y="80"/>
                    <a:pt x="424" y="92"/>
                    <a:pt x="387" y="104"/>
                  </a:cubicBezTo>
                  <a:lnTo>
                    <a:pt x="363" y="116"/>
                  </a:lnTo>
                  <a:lnTo>
                    <a:pt x="25" y="286"/>
                  </a:lnTo>
                  <a:cubicBezTo>
                    <a:pt x="0" y="310"/>
                    <a:pt x="0" y="334"/>
                    <a:pt x="25" y="346"/>
                  </a:cubicBezTo>
                  <a:lnTo>
                    <a:pt x="387" y="576"/>
                  </a:lnTo>
                  <a:cubicBezTo>
                    <a:pt x="405" y="588"/>
                    <a:pt x="430" y="594"/>
                    <a:pt x="454" y="594"/>
                  </a:cubicBezTo>
                  <a:cubicBezTo>
                    <a:pt x="478" y="594"/>
                    <a:pt x="502" y="588"/>
                    <a:pt x="520" y="576"/>
                  </a:cubicBezTo>
                  <a:cubicBezTo>
                    <a:pt x="544" y="576"/>
                    <a:pt x="544" y="564"/>
                    <a:pt x="556" y="551"/>
                  </a:cubicBezTo>
                  <a:cubicBezTo>
                    <a:pt x="567" y="555"/>
                    <a:pt x="578" y="556"/>
                    <a:pt x="588" y="556"/>
                  </a:cubicBezTo>
                  <a:cubicBezTo>
                    <a:pt x="614" y="556"/>
                    <a:pt x="640" y="548"/>
                    <a:pt x="665" y="539"/>
                  </a:cubicBezTo>
                  <a:cubicBezTo>
                    <a:pt x="677" y="539"/>
                    <a:pt x="689" y="515"/>
                    <a:pt x="702" y="503"/>
                  </a:cubicBezTo>
                  <a:cubicBezTo>
                    <a:pt x="712" y="507"/>
                    <a:pt x="723" y="508"/>
                    <a:pt x="733" y="508"/>
                  </a:cubicBezTo>
                  <a:cubicBezTo>
                    <a:pt x="759" y="508"/>
                    <a:pt x="785" y="500"/>
                    <a:pt x="810" y="491"/>
                  </a:cubicBezTo>
                  <a:cubicBezTo>
                    <a:pt x="847" y="479"/>
                    <a:pt x="859" y="455"/>
                    <a:pt x="847" y="431"/>
                  </a:cubicBezTo>
                  <a:lnTo>
                    <a:pt x="847" y="431"/>
                  </a:lnTo>
                  <a:cubicBezTo>
                    <a:pt x="862" y="436"/>
                    <a:pt x="877" y="439"/>
                    <a:pt x="892" y="439"/>
                  </a:cubicBezTo>
                  <a:cubicBezTo>
                    <a:pt x="915" y="439"/>
                    <a:pt x="939" y="433"/>
                    <a:pt x="967" y="418"/>
                  </a:cubicBezTo>
                  <a:cubicBezTo>
                    <a:pt x="1004" y="406"/>
                    <a:pt x="1004" y="358"/>
                    <a:pt x="967" y="334"/>
                  </a:cubicBezTo>
                  <a:lnTo>
                    <a:pt x="762" y="201"/>
                  </a:lnTo>
                  <a:cubicBezTo>
                    <a:pt x="774" y="201"/>
                    <a:pt x="883" y="189"/>
                    <a:pt x="919" y="177"/>
                  </a:cubicBezTo>
                  <a:cubicBezTo>
                    <a:pt x="943" y="177"/>
                    <a:pt x="967" y="165"/>
                    <a:pt x="992" y="153"/>
                  </a:cubicBezTo>
                  <a:cubicBezTo>
                    <a:pt x="1028" y="141"/>
                    <a:pt x="1052" y="116"/>
                    <a:pt x="1064" y="92"/>
                  </a:cubicBezTo>
                  <a:cubicBezTo>
                    <a:pt x="1088" y="68"/>
                    <a:pt x="1100" y="32"/>
                    <a:pt x="1052" y="8"/>
                  </a:cubicBezTo>
                  <a:cubicBezTo>
                    <a:pt x="1034" y="3"/>
                    <a:pt x="1017" y="0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0"/>
            <p:cNvSpPr/>
            <p:nvPr/>
          </p:nvSpPr>
          <p:spPr>
            <a:xfrm>
              <a:off x="1647703" y="3177881"/>
              <a:ext cx="157126" cy="81370"/>
            </a:xfrm>
            <a:custGeom>
              <a:avLst/>
              <a:gdLst/>
              <a:ahLst/>
              <a:cxnLst/>
              <a:rect l="l" t="t" r="r" b="b"/>
              <a:pathLst>
                <a:path w="2491" h="1290" extrusionOk="0">
                  <a:moveTo>
                    <a:pt x="1245" y="1"/>
                  </a:moveTo>
                  <a:cubicBezTo>
                    <a:pt x="990" y="1"/>
                    <a:pt x="735" y="58"/>
                    <a:pt x="496" y="172"/>
                  </a:cubicBezTo>
                  <a:cubicBezTo>
                    <a:pt x="37" y="402"/>
                    <a:pt x="0" y="813"/>
                    <a:pt x="411" y="1079"/>
                  </a:cubicBezTo>
                  <a:cubicBezTo>
                    <a:pt x="668" y="1220"/>
                    <a:pt x="955" y="1290"/>
                    <a:pt x="1244" y="1290"/>
                  </a:cubicBezTo>
                  <a:cubicBezTo>
                    <a:pt x="1499" y="1290"/>
                    <a:pt x="1756" y="1235"/>
                    <a:pt x="1995" y="1127"/>
                  </a:cubicBezTo>
                  <a:cubicBezTo>
                    <a:pt x="2454" y="885"/>
                    <a:pt x="2490" y="474"/>
                    <a:pt x="2079" y="221"/>
                  </a:cubicBezTo>
                  <a:cubicBezTo>
                    <a:pt x="1817" y="74"/>
                    <a:pt x="1531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0"/>
            <p:cNvSpPr/>
            <p:nvPr/>
          </p:nvSpPr>
          <p:spPr>
            <a:xfrm>
              <a:off x="1679746" y="3199958"/>
              <a:ext cx="39676" cy="21005"/>
            </a:xfrm>
            <a:custGeom>
              <a:avLst/>
              <a:gdLst/>
              <a:ahLst/>
              <a:cxnLst/>
              <a:rect l="l" t="t" r="r" b="b"/>
              <a:pathLst>
                <a:path w="629" h="333" extrusionOk="0">
                  <a:moveTo>
                    <a:pt x="455" y="1"/>
                  </a:moveTo>
                  <a:cubicBezTo>
                    <a:pt x="414" y="1"/>
                    <a:pt x="375" y="10"/>
                    <a:pt x="339" y="28"/>
                  </a:cubicBezTo>
                  <a:lnTo>
                    <a:pt x="73" y="173"/>
                  </a:lnTo>
                  <a:cubicBezTo>
                    <a:pt x="0" y="209"/>
                    <a:pt x="0" y="270"/>
                    <a:pt x="61" y="306"/>
                  </a:cubicBezTo>
                  <a:cubicBezTo>
                    <a:pt x="97" y="324"/>
                    <a:pt x="136" y="333"/>
                    <a:pt x="175" y="333"/>
                  </a:cubicBezTo>
                  <a:cubicBezTo>
                    <a:pt x="215" y="333"/>
                    <a:pt x="254" y="324"/>
                    <a:pt x="290" y="306"/>
                  </a:cubicBezTo>
                  <a:lnTo>
                    <a:pt x="556" y="173"/>
                  </a:lnTo>
                  <a:cubicBezTo>
                    <a:pt x="629" y="137"/>
                    <a:pt x="629" y="76"/>
                    <a:pt x="580" y="28"/>
                  </a:cubicBezTo>
                  <a:cubicBezTo>
                    <a:pt x="538" y="10"/>
                    <a:pt x="496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0"/>
            <p:cNvSpPr/>
            <p:nvPr/>
          </p:nvSpPr>
          <p:spPr>
            <a:xfrm>
              <a:off x="1698038" y="3203490"/>
              <a:ext cx="70205" cy="37720"/>
            </a:xfrm>
            <a:custGeom>
              <a:avLst/>
              <a:gdLst/>
              <a:ahLst/>
              <a:cxnLst/>
              <a:rect l="l" t="t" r="r" b="b"/>
              <a:pathLst>
                <a:path w="1113" h="598" extrusionOk="0">
                  <a:moveTo>
                    <a:pt x="1011" y="1"/>
                  </a:moveTo>
                  <a:cubicBezTo>
                    <a:pt x="980" y="1"/>
                    <a:pt x="949" y="9"/>
                    <a:pt x="919" y="32"/>
                  </a:cubicBezTo>
                  <a:cubicBezTo>
                    <a:pt x="919" y="44"/>
                    <a:pt x="907" y="44"/>
                    <a:pt x="895" y="56"/>
                  </a:cubicBezTo>
                  <a:cubicBezTo>
                    <a:pt x="858" y="56"/>
                    <a:pt x="822" y="68"/>
                    <a:pt x="786" y="68"/>
                  </a:cubicBezTo>
                  <a:cubicBezTo>
                    <a:pt x="689" y="68"/>
                    <a:pt x="556" y="68"/>
                    <a:pt x="508" y="81"/>
                  </a:cubicBezTo>
                  <a:cubicBezTo>
                    <a:pt x="472" y="81"/>
                    <a:pt x="435" y="93"/>
                    <a:pt x="399" y="105"/>
                  </a:cubicBezTo>
                  <a:lnTo>
                    <a:pt x="375" y="117"/>
                  </a:lnTo>
                  <a:lnTo>
                    <a:pt x="36" y="286"/>
                  </a:lnTo>
                  <a:cubicBezTo>
                    <a:pt x="12" y="310"/>
                    <a:pt x="0" y="334"/>
                    <a:pt x="36" y="359"/>
                  </a:cubicBezTo>
                  <a:lnTo>
                    <a:pt x="399" y="588"/>
                  </a:lnTo>
                  <a:cubicBezTo>
                    <a:pt x="423" y="594"/>
                    <a:pt x="447" y="597"/>
                    <a:pt x="472" y="597"/>
                  </a:cubicBezTo>
                  <a:cubicBezTo>
                    <a:pt x="496" y="597"/>
                    <a:pt x="520" y="594"/>
                    <a:pt x="544" y="588"/>
                  </a:cubicBezTo>
                  <a:cubicBezTo>
                    <a:pt x="556" y="576"/>
                    <a:pt x="568" y="564"/>
                    <a:pt x="568" y="552"/>
                  </a:cubicBezTo>
                  <a:cubicBezTo>
                    <a:pt x="583" y="557"/>
                    <a:pt x="598" y="560"/>
                    <a:pt x="613" y="560"/>
                  </a:cubicBezTo>
                  <a:cubicBezTo>
                    <a:pt x="635" y="560"/>
                    <a:pt x="656" y="554"/>
                    <a:pt x="677" y="540"/>
                  </a:cubicBezTo>
                  <a:cubicBezTo>
                    <a:pt x="701" y="540"/>
                    <a:pt x="701" y="528"/>
                    <a:pt x="713" y="504"/>
                  </a:cubicBezTo>
                  <a:cubicBezTo>
                    <a:pt x="728" y="509"/>
                    <a:pt x="743" y="512"/>
                    <a:pt x="758" y="512"/>
                  </a:cubicBezTo>
                  <a:cubicBezTo>
                    <a:pt x="780" y="512"/>
                    <a:pt x="801" y="506"/>
                    <a:pt x="822" y="491"/>
                  </a:cubicBezTo>
                  <a:cubicBezTo>
                    <a:pt x="858" y="479"/>
                    <a:pt x="870" y="455"/>
                    <a:pt x="858" y="431"/>
                  </a:cubicBezTo>
                  <a:lnTo>
                    <a:pt x="858" y="431"/>
                  </a:lnTo>
                  <a:cubicBezTo>
                    <a:pt x="876" y="437"/>
                    <a:pt x="895" y="440"/>
                    <a:pt x="913" y="440"/>
                  </a:cubicBezTo>
                  <a:cubicBezTo>
                    <a:pt x="931" y="440"/>
                    <a:pt x="949" y="437"/>
                    <a:pt x="967" y="431"/>
                  </a:cubicBezTo>
                  <a:cubicBezTo>
                    <a:pt x="1015" y="407"/>
                    <a:pt x="1015" y="359"/>
                    <a:pt x="979" y="334"/>
                  </a:cubicBezTo>
                  <a:lnTo>
                    <a:pt x="774" y="214"/>
                  </a:lnTo>
                  <a:cubicBezTo>
                    <a:pt x="798" y="214"/>
                    <a:pt x="895" y="189"/>
                    <a:pt x="931" y="189"/>
                  </a:cubicBezTo>
                  <a:cubicBezTo>
                    <a:pt x="955" y="177"/>
                    <a:pt x="979" y="165"/>
                    <a:pt x="1003" y="153"/>
                  </a:cubicBezTo>
                  <a:cubicBezTo>
                    <a:pt x="1040" y="141"/>
                    <a:pt x="1064" y="117"/>
                    <a:pt x="1076" y="105"/>
                  </a:cubicBezTo>
                  <a:cubicBezTo>
                    <a:pt x="1100" y="68"/>
                    <a:pt x="1112" y="32"/>
                    <a:pt x="1064" y="8"/>
                  </a:cubicBezTo>
                  <a:cubicBezTo>
                    <a:pt x="1046" y="4"/>
                    <a:pt x="1028" y="1"/>
                    <a:pt x="1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0"/>
            <p:cNvSpPr/>
            <p:nvPr/>
          </p:nvSpPr>
          <p:spPr>
            <a:xfrm>
              <a:off x="1236758" y="2891322"/>
              <a:ext cx="158640" cy="82505"/>
            </a:xfrm>
            <a:custGeom>
              <a:avLst/>
              <a:gdLst/>
              <a:ahLst/>
              <a:cxnLst/>
              <a:rect l="l" t="t" r="r" b="b"/>
              <a:pathLst>
                <a:path w="2515" h="1308" extrusionOk="0">
                  <a:moveTo>
                    <a:pt x="1142" y="0"/>
                  </a:moveTo>
                  <a:cubicBezTo>
                    <a:pt x="946" y="0"/>
                    <a:pt x="748" y="33"/>
                    <a:pt x="557" y="98"/>
                  </a:cubicBezTo>
                  <a:cubicBezTo>
                    <a:pt x="73" y="291"/>
                    <a:pt x="1" y="702"/>
                    <a:pt x="387" y="1005"/>
                  </a:cubicBezTo>
                  <a:cubicBezTo>
                    <a:pt x="681" y="1206"/>
                    <a:pt x="1025" y="1308"/>
                    <a:pt x="1373" y="1308"/>
                  </a:cubicBezTo>
                  <a:cubicBezTo>
                    <a:pt x="1569" y="1308"/>
                    <a:pt x="1767" y="1275"/>
                    <a:pt x="1959" y="1210"/>
                  </a:cubicBezTo>
                  <a:cubicBezTo>
                    <a:pt x="2442" y="1017"/>
                    <a:pt x="2515" y="618"/>
                    <a:pt x="2128" y="304"/>
                  </a:cubicBezTo>
                  <a:cubicBezTo>
                    <a:pt x="1834" y="103"/>
                    <a:pt x="1491" y="0"/>
                    <a:pt x="1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0"/>
            <p:cNvSpPr/>
            <p:nvPr/>
          </p:nvSpPr>
          <p:spPr>
            <a:xfrm>
              <a:off x="1269558" y="2912894"/>
              <a:ext cx="41253" cy="19743"/>
            </a:xfrm>
            <a:custGeom>
              <a:avLst/>
              <a:gdLst/>
              <a:ahLst/>
              <a:cxnLst/>
              <a:rect l="l" t="t" r="r" b="b"/>
              <a:pathLst>
                <a:path w="654" h="313" extrusionOk="0">
                  <a:moveTo>
                    <a:pt x="465" y="1"/>
                  </a:moveTo>
                  <a:cubicBezTo>
                    <a:pt x="434" y="1"/>
                    <a:pt x="404" y="8"/>
                    <a:pt x="375" y="22"/>
                  </a:cubicBezTo>
                  <a:lnTo>
                    <a:pt x="85" y="131"/>
                  </a:lnTo>
                  <a:cubicBezTo>
                    <a:pt x="12" y="167"/>
                    <a:pt x="0" y="215"/>
                    <a:pt x="61" y="264"/>
                  </a:cubicBezTo>
                  <a:cubicBezTo>
                    <a:pt x="101" y="296"/>
                    <a:pt x="158" y="312"/>
                    <a:pt x="212" y="312"/>
                  </a:cubicBezTo>
                  <a:cubicBezTo>
                    <a:pt x="239" y="312"/>
                    <a:pt x="266" y="308"/>
                    <a:pt x="290" y="300"/>
                  </a:cubicBezTo>
                  <a:lnTo>
                    <a:pt x="581" y="179"/>
                  </a:lnTo>
                  <a:cubicBezTo>
                    <a:pt x="641" y="155"/>
                    <a:pt x="653" y="95"/>
                    <a:pt x="605" y="46"/>
                  </a:cubicBezTo>
                  <a:cubicBezTo>
                    <a:pt x="561" y="17"/>
                    <a:pt x="512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0"/>
            <p:cNvSpPr/>
            <p:nvPr/>
          </p:nvSpPr>
          <p:spPr>
            <a:xfrm>
              <a:off x="1288607" y="2921473"/>
              <a:ext cx="70962" cy="34440"/>
            </a:xfrm>
            <a:custGeom>
              <a:avLst/>
              <a:gdLst/>
              <a:ahLst/>
              <a:cxnLst/>
              <a:rect l="l" t="t" r="r" b="b"/>
              <a:pathLst>
                <a:path w="1125" h="546" extrusionOk="0">
                  <a:moveTo>
                    <a:pt x="1016" y="1"/>
                  </a:moveTo>
                  <a:cubicBezTo>
                    <a:pt x="992" y="1"/>
                    <a:pt x="968" y="7"/>
                    <a:pt x="943" y="19"/>
                  </a:cubicBezTo>
                  <a:cubicBezTo>
                    <a:pt x="931" y="31"/>
                    <a:pt x="919" y="43"/>
                    <a:pt x="907" y="43"/>
                  </a:cubicBezTo>
                  <a:lnTo>
                    <a:pt x="798" y="43"/>
                  </a:lnTo>
                  <a:cubicBezTo>
                    <a:pt x="702" y="43"/>
                    <a:pt x="569" y="31"/>
                    <a:pt x="532" y="31"/>
                  </a:cubicBezTo>
                  <a:cubicBezTo>
                    <a:pt x="484" y="31"/>
                    <a:pt x="448" y="43"/>
                    <a:pt x="412" y="55"/>
                  </a:cubicBezTo>
                  <a:lnTo>
                    <a:pt x="387" y="55"/>
                  </a:lnTo>
                  <a:lnTo>
                    <a:pt x="37" y="188"/>
                  </a:lnTo>
                  <a:cubicBezTo>
                    <a:pt x="1" y="200"/>
                    <a:pt x="1" y="237"/>
                    <a:pt x="25" y="249"/>
                  </a:cubicBezTo>
                  <a:lnTo>
                    <a:pt x="363" y="515"/>
                  </a:lnTo>
                  <a:cubicBezTo>
                    <a:pt x="386" y="538"/>
                    <a:pt x="414" y="546"/>
                    <a:pt x="444" y="546"/>
                  </a:cubicBezTo>
                  <a:cubicBezTo>
                    <a:pt x="461" y="546"/>
                    <a:pt x="478" y="543"/>
                    <a:pt x="496" y="539"/>
                  </a:cubicBezTo>
                  <a:cubicBezTo>
                    <a:pt x="508" y="527"/>
                    <a:pt x="520" y="515"/>
                    <a:pt x="532" y="502"/>
                  </a:cubicBezTo>
                  <a:cubicBezTo>
                    <a:pt x="551" y="508"/>
                    <a:pt x="569" y="512"/>
                    <a:pt x="587" y="512"/>
                  </a:cubicBezTo>
                  <a:cubicBezTo>
                    <a:pt x="605" y="512"/>
                    <a:pt x="623" y="508"/>
                    <a:pt x="641" y="502"/>
                  </a:cubicBezTo>
                  <a:cubicBezTo>
                    <a:pt x="665" y="502"/>
                    <a:pt x="677" y="490"/>
                    <a:pt x="677" y="478"/>
                  </a:cubicBezTo>
                  <a:cubicBezTo>
                    <a:pt x="696" y="484"/>
                    <a:pt x="714" y="487"/>
                    <a:pt x="732" y="487"/>
                  </a:cubicBezTo>
                  <a:cubicBezTo>
                    <a:pt x="750" y="487"/>
                    <a:pt x="768" y="484"/>
                    <a:pt x="786" y="478"/>
                  </a:cubicBezTo>
                  <a:cubicBezTo>
                    <a:pt x="822" y="466"/>
                    <a:pt x="835" y="442"/>
                    <a:pt x="822" y="418"/>
                  </a:cubicBezTo>
                  <a:lnTo>
                    <a:pt x="822" y="418"/>
                  </a:lnTo>
                  <a:cubicBezTo>
                    <a:pt x="841" y="424"/>
                    <a:pt x="862" y="427"/>
                    <a:pt x="883" y="427"/>
                  </a:cubicBezTo>
                  <a:cubicBezTo>
                    <a:pt x="904" y="427"/>
                    <a:pt x="925" y="424"/>
                    <a:pt x="943" y="418"/>
                  </a:cubicBezTo>
                  <a:cubicBezTo>
                    <a:pt x="992" y="394"/>
                    <a:pt x="992" y="357"/>
                    <a:pt x="955" y="333"/>
                  </a:cubicBezTo>
                  <a:lnTo>
                    <a:pt x="762" y="176"/>
                  </a:lnTo>
                  <a:lnTo>
                    <a:pt x="931" y="176"/>
                  </a:lnTo>
                  <a:cubicBezTo>
                    <a:pt x="955" y="176"/>
                    <a:pt x="980" y="176"/>
                    <a:pt x="1016" y="164"/>
                  </a:cubicBezTo>
                  <a:cubicBezTo>
                    <a:pt x="1040" y="152"/>
                    <a:pt x="1064" y="128"/>
                    <a:pt x="1088" y="116"/>
                  </a:cubicBezTo>
                  <a:cubicBezTo>
                    <a:pt x="1113" y="91"/>
                    <a:pt x="1125" y="55"/>
                    <a:pt x="1088" y="19"/>
                  </a:cubicBezTo>
                  <a:cubicBezTo>
                    <a:pt x="1064" y="7"/>
                    <a:pt x="1040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0"/>
            <p:cNvSpPr/>
            <p:nvPr/>
          </p:nvSpPr>
          <p:spPr>
            <a:xfrm>
              <a:off x="2047987" y="3014007"/>
              <a:ext cx="157063" cy="81307"/>
            </a:xfrm>
            <a:custGeom>
              <a:avLst/>
              <a:gdLst/>
              <a:ahLst/>
              <a:cxnLst/>
              <a:rect l="l" t="t" r="r" b="b"/>
              <a:pathLst>
                <a:path w="2490" h="1289" extrusionOk="0">
                  <a:moveTo>
                    <a:pt x="1245" y="0"/>
                  </a:moveTo>
                  <a:cubicBezTo>
                    <a:pt x="990" y="0"/>
                    <a:pt x="735" y="58"/>
                    <a:pt x="496" y="172"/>
                  </a:cubicBezTo>
                  <a:cubicBezTo>
                    <a:pt x="36" y="401"/>
                    <a:pt x="0" y="812"/>
                    <a:pt x="411" y="1078"/>
                  </a:cubicBezTo>
                  <a:cubicBezTo>
                    <a:pt x="674" y="1219"/>
                    <a:pt x="961" y="1289"/>
                    <a:pt x="1248" y="1289"/>
                  </a:cubicBezTo>
                  <a:cubicBezTo>
                    <a:pt x="1502" y="1289"/>
                    <a:pt x="1756" y="1234"/>
                    <a:pt x="1994" y="1126"/>
                  </a:cubicBezTo>
                  <a:cubicBezTo>
                    <a:pt x="2454" y="885"/>
                    <a:pt x="2490" y="474"/>
                    <a:pt x="2079" y="220"/>
                  </a:cubicBezTo>
                  <a:cubicBezTo>
                    <a:pt x="1817" y="73"/>
                    <a:pt x="1531" y="0"/>
                    <a:pt x="1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0"/>
            <p:cNvSpPr/>
            <p:nvPr/>
          </p:nvSpPr>
          <p:spPr>
            <a:xfrm>
              <a:off x="2079967" y="3036020"/>
              <a:ext cx="40496" cy="21068"/>
            </a:xfrm>
            <a:custGeom>
              <a:avLst/>
              <a:gdLst/>
              <a:ahLst/>
              <a:cxnLst/>
              <a:rect l="l" t="t" r="r" b="b"/>
              <a:pathLst>
                <a:path w="642" h="334" extrusionOk="0">
                  <a:moveTo>
                    <a:pt x="455" y="1"/>
                  </a:moveTo>
                  <a:cubicBezTo>
                    <a:pt x="415" y="1"/>
                    <a:pt x="375" y="10"/>
                    <a:pt x="339" y="28"/>
                  </a:cubicBezTo>
                  <a:lnTo>
                    <a:pt x="73" y="173"/>
                  </a:lnTo>
                  <a:cubicBezTo>
                    <a:pt x="1" y="209"/>
                    <a:pt x="1" y="270"/>
                    <a:pt x="61" y="306"/>
                  </a:cubicBezTo>
                  <a:cubicBezTo>
                    <a:pt x="97" y="324"/>
                    <a:pt x="137" y="333"/>
                    <a:pt x="176" y="333"/>
                  </a:cubicBezTo>
                  <a:cubicBezTo>
                    <a:pt x="215" y="333"/>
                    <a:pt x="255" y="324"/>
                    <a:pt x="291" y="306"/>
                  </a:cubicBezTo>
                  <a:lnTo>
                    <a:pt x="569" y="173"/>
                  </a:lnTo>
                  <a:cubicBezTo>
                    <a:pt x="629" y="137"/>
                    <a:pt x="641" y="76"/>
                    <a:pt x="581" y="28"/>
                  </a:cubicBezTo>
                  <a:cubicBezTo>
                    <a:pt x="539" y="10"/>
                    <a:pt x="496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0"/>
            <p:cNvSpPr/>
            <p:nvPr/>
          </p:nvSpPr>
          <p:spPr>
            <a:xfrm>
              <a:off x="2098259" y="3039616"/>
              <a:ext cx="70205" cy="37657"/>
            </a:xfrm>
            <a:custGeom>
              <a:avLst/>
              <a:gdLst/>
              <a:ahLst/>
              <a:cxnLst/>
              <a:rect l="l" t="t" r="r" b="b"/>
              <a:pathLst>
                <a:path w="1113" h="597" extrusionOk="0">
                  <a:moveTo>
                    <a:pt x="1008" y="0"/>
                  </a:moveTo>
                  <a:cubicBezTo>
                    <a:pt x="975" y="0"/>
                    <a:pt x="942" y="9"/>
                    <a:pt x="919" y="32"/>
                  </a:cubicBezTo>
                  <a:cubicBezTo>
                    <a:pt x="907" y="44"/>
                    <a:pt x="895" y="44"/>
                    <a:pt x="883" y="56"/>
                  </a:cubicBezTo>
                  <a:cubicBezTo>
                    <a:pt x="847" y="56"/>
                    <a:pt x="811" y="68"/>
                    <a:pt x="786" y="68"/>
                  </a:cubicBezTo>
                  <a:cubicBezTo>
                    <a:pt x="678" y="68"/>
                    <a:pt x="545" y="68"/>
                    <a:pt x="508" y="80"/>
                  </a:cubicBezTo>
                  <a:cubicBezTo>
                    <a:pt x="460" y="80"/>
                    <a:pt x="424" y="92"/>
                    <a:pt x="388" y="104"/>
                  </a:cubicBezTo>
                  <a:lnTo>
                    <a:pt x="375" y="116"/>
                  </a:lnTo>
                  <a:lnTo>
                    <a:pt x="37" y="285"/>
                  </a:lnTo>
                  <a:cubicBezTo>
                    <a:pt x="1" y="310"/>
                    <a:pt x="1" y="334"/>
                    <a:pt x="37" y="358"/>
                  </a:cubicBezTo>
                  <a:lnTo>
                    <a:pt x="388" y="588"/>
                  </a:lnTo>
                  <a:cubicBezTo>
                    <a:pt x="412" y="594"/>
                    <a:pt x="436" y="597"/>
                    <a:pt x="460" y="597"/>
                  </a:cubicBezTo>
                  <a:cubicBezTo>
                    <a:pt x="484" y="597"/>
                    <a:pt x="508" y="594"/>
                    <a:pt x="533" y="588"/>
                  </a:cubicBezTo>
                  <a:cubicBezTo>
                    <a:pt x="545" y="575"/>
                    <a:pt x="557" y="563"/>
                    <a:pt x="569" y="551"/>
                  </a:cubicBezTo>
                  <a:cubicBezTo>
                    <a:pt x="584" y="556"/>
                    <a:pt x="599" y="559"/>
                    <a:pt x="614" y="559"/>
                  </a:cubicBezTo>
                  <a:cubicBezTo>
                    <a:pt x="635" y="559"/>
                    <a:pt x="656" y="553"/>
                    <a:pt x="678" y="539"/>
                  </a:cubicBezTo>
                  <a:cubicBezTo>
                    <a:pt x="690" y="527"/>
                    <a:pt x="702" y="515"/>
                    <a:pt x="702" y="503"/>
                  </a:cubicBezTo>
                  <a:cubicBezTo>
                    <a:pt x="717" y="508"/>
                    <a:pt x="734" y="511"/>
                    <a:pt x="751" y="511"/>
                  </a:cubicBezTo>
                  <a:cubicBezTo>
                    <a:pt x="776" y="511"/>
                    <a:pt x="801" y="505"/>
                    <a:pt x="823" y="491"/>
                  </a:cubicBezTo>
                  <a:cubicBezTo>
                    <a:pt x="859" y="479"/>
                    <a:pt x="871" y="455"/>
                    <a:pt x="859" y="430"/>
                  </a:cubicBezTo>
                  <a:lnTo>
                    <a:pt x="859" y="430"/>
                  </a:lnTo>
                  <a:cubicBezTo>
                    <a:pt x="877" y="436"/>
                    <a:pt x="895" y="439"/>
                    <a:pt x="915" y="439"/>
                  </a:cubicBezTo>
                  <a:cubicBezTo>
                    <a:pt x="934" y="439"/>
                    <a:pt x="956" y="436"/>
                    <a:pt x="980" y="430"/>
                  </a:cubicBezTo>
                  <a:cubicBezTo>
                    <a:pt x="1016" y="406"/>
                    <a:pt x="1016" y="358"/>
                    <a:pt x="980" y="334"/>
                  </a:cubicBezTo>
                  <a:lnTo>
                    <a:pt x="774" y="213"/>
                  </a:lnTo>
                  <a:cubicBezTo>
                    <a:pt x="786" y="213"/>
                    <a:pt x="895" y="189"/>
                    <a:pt x="919" y="177"/>
                  </a:cubicBezTo>
                  <a:cubicBezTo>
                    <a:pt x="944" y="177"/>
                    <a:pt x="980" y="164"/>
                    <a:pt x="1004" y="152"/>
                  </a:cubicBezTo>
                  <a:cubicBezTo>
                    <a:pt x="1028" y="140"/>
                    <a:pt x="1052" y="116"/>
                    <a:pt x="1077" y="92"/>
                  </a:cubicBezTo>
                  <a:cubicBezTo>
                    <a:pt x="1101" y="68"/>
                    <a:pt x="1113" y="32"/>
                    <a:pt x="1064" y="7"/>
                  </a:cubicBezTo>
                  <a:cubicBezTo>
                    <a:pt x="1047" y="3"/>
                    <a:pt x="1027" y="0"/>
                    <a:pt x="1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0"/>
            <p:cNvSpPr/>
            <p:nvPr/>
          </p:nvSpPr>
          <p:spPr>
            <a:xfrm>
              <a:off x="1669023" y="2925699"/>
              <a:ext cx="141924" cy="81622"/>
            </a:xfrm>
            <a:custGeom>
              <a:avLst/>
              <a:gdLst/>
              <a:ahLst/>
              <a:cxnLst/>
              <a:rect l="l" t="t" r="r" b="b"/>
              <a:pathLst>
                <a:path w="2250" h="1294" extrusionOk="0">
                  <a:moveTo>
                    <a:pt x="1125" y="0"/>
                  </a:moveTo>
                  <a:cubicBezTo>
                    <a:pt x="509" y="0"/>
                    <a:pt x="1" y="290"/>
                    <a:pt x="1" y="653"/>
                  </a:cubicBezTo>
                  <a:cubicBezTo>
                    <a:pt x="1" y="1016"/>
                    <a:pt x="509" y="1294"/>
                    <a:pt x="1125" y="1294"/>
                  </a:cubicBezTo>
                  <a:cubicBezTo>
                    <a:pt x="1741" y="1294"/>
                    <a:pt x="2249" y="1016"/>
                    <a:pt x="2249" y="653"/>
                  </a:cubicBezTo>
                  <a:cubicBezTo>
                    <a:pt x="2249" y="290"/>
                    <a:pt x="174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0"/>
            <p:cNvSpPr/>
            <p:nvPr/>
          </p:nvSpPr>
          <p:spPr>
            <a:xfrm>
              <a:off x="1693433" y="2949100"/>
              <a:ext cx="40496" cy="21005"/>
            </a:xfrm>
            <a:custGeom>
              <a:avLst/>
              <a:gdLst/>
              <a:ahLst/>
              <a:cxnLst/>
              <a:rect l="l" t="t" r="r" b="b"/>
              <a:pathLst>
                <a:path w="642" h="333" extrusionOk="0">
                  <a:moveTo>
                    <a:pt x="465" y="1"/>
                  </a:moveTo>
                  <a:cubicBezTo>
                    <a:pt x="424" y="1"/>
                    <a:pt x="381" y="10"/>
                    <a:pt x="339" y="28"/>
                  </a:cubicBezTo>
                  <a:lnTo>
                    <a:pt x="73" y="161"/>
                  </a:lnTo>
                  <a:cubicBezTo>
                    <a:pt x="1" y="197"/>
                    <a:pt x="1" y="258"/>
                    <a:pt x="61" y="294"/>
                  </a:cubicBezTo>
                  <a:cubicBezTo>
                    <a:pt x="100" y="320"/>
                    <a:pt x="142" y="332"/>
                    <a:pt x="184" y="332"/>
                  </a:cubicBezTo>
                  <a:cubicBezTo>
                    <a:pt x="221" y="332"/>
                    <a:pt x="257" y="323"/>
                    <a:pt x="291" y="306"/>
                  </a:cubicBezTo>
                  <a:lnTo>
                    <a:pt x="569" y="161"/>
                  </a:lnTo>
                  <a:cubicBezTo>
                    <a:pt x="629" y="125"/>
                    <a:pt x="641" y="64"/>
                    <a:pt x="581" y="28"/>
                  </a:cubicBezTo>
                  <a:cubicBezTo>
                    <a:pt x="545" y="10"/>
                    <a:pt x="50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0"/>
            <p:cNvSpPr/>
            <p:nvPr/>
          </p:nvSpPr>
          <p:spPr>
            <a:xfrm>
              <a:off x="1712482" y="2951939"/>
              <a:ext cx="69448" cy="37468"/>
            </a:xfrm>
            <a:custGeom>
              <a:avLst/>
              <a:gdLst/>
              <a:ahLst/>
              <a:cxnLst/>
              <a:rect l="l" t="t" r="r" b="b"/>
              <a:pathLst>
                <a:path w="1101" h="594" extrusionOk="0">
                  <a:moveTo>
                    <a:pt x="1000" y="0"/>
                  </a:moveTo>
                  <a:cubicBezTo>
                    <a:pt x="970" y="0"/>
                    <a:pt x="942" y="9"/>
                    <a:pt x="919" y="32"/>
                  </a:cubicBezTo>
                  <a:cubicBezTo>
                    <a:pt x="907" y="44"/>
                    <a:pt x="895" y="44"/>
                    <a:pt x="883" y="56"/>
                  </a:cubicBezTo>
                  <a:cubicBezTo>
                    <a:pt x="847" y="68"/>
                    <a:pt x="811" y="68"/>
                    <a:pt x="774" y="68"/>
                  </a:cubicBezTo>
                  <a:cubicBezTo>
                    <a:pt x="678" y="68"/>
                    <a:pt x="545" y="80"/>
                    <a:pt x="496" y="80"/>
                  </a:cubicBezTo>
                  <a:cubicBezTo>
                    <a:pt x="460" y="80"/>
                    <a:pt x="424" y="92"/>
                    <a:pt x="388" y="104"/>
                  </a:cubicBezTo>
                  <a:lnTo>
                    <a:pt x="363" y="104"/>
                  </a:lnTo>
                  <a:lnTo>
                    <a:pt x="25" y="285"/>
                  </a:lnTo>
                  <a:cubicBezTo>
                    <a:pt x="1" y="297"/>
                    <a:pt x="1" y="334"/>
                    <a:pt x="25" y="346"/>
                  </a:cubicBezTo>
                  <a:lnTo>
                    <a:pt x="388" y="575"/>
                  </a:lnTo>
                  <a:cubicBezTo>
                    <a:pt x="412" y="588"/>
                    <a:pt x="436" y="594"/>
                    <a:pt x="460" y="594"/>
                  </a:cubicBezTo>
                  <a:cubicBezTo>
                    <a:pt x="484" y="594"/>
                    <a:pt x="508" y="588"/>
                    <a:pt x="533" y="575"/>
                  </a:cubicBezTo>
                  <a:cubicBezTo>
                    <a:pt x="545" y="563"/>
                    <a:pt x="557" y="563"/>
                    <a:pt x="557" y="539"/>
                  </a:cubicBezTo>
                  <a:cubicBezTo>
                    <a:pt x="575" y="545"/>
                    <a:pt x="593" y="548"/>
                    <a:pt x="611" y="548"/>
                  </a:cubicBezTo>
                  <a:cubicBezTo>
                    <a:pt x="629" y="548"/>
                    <a:pt x="647" y="545"/>
                    <a:pt x="666" y="539"/>
                  </a:cubicBezTo>
                  <a:cubicBezTo>
                    <a:pt x="690" y="527"/>
                    <a:pt x="702" y="515"/>
                    <a:pt x="702" y="503"/>
                  </a:cubicBezTo>
                  <a:cubicBezTo>
                    <a:pt x="738" y="503"/>
                    <a:pt x="774" y="503"/>
                    <a:pt x="811" y="491"/>
                  </a:cubicBezTo>
                  <a:cubicBezTo>
                    <a:pt x="847" y="479"/>
                    <a:pt x="859" y="455"/>
                    <a:pt x="847" y="430"/>
                  </a:cubicBezTo>
                  <a:lnTo>
                    <a:pt x="847" y="430"/>
                  </a:lnTo>
                  <a:cubicBezTo>
                    <a:pt x="865" y="436"/>
                    <a:pt x="883" y="439"/>
                    <a:pt x="903" y="439"/>
                  </a:cubicBezTo>
                  <a:cubicBezTo>
                    <a:pt x="922" y="439"/>
                    <a:pt x="944" y="436"/>
                    <a:pt x="968" y="430"/>
                  </a:cubicBezTo>
                  <a:cubicBezTo>
                    <a:pt x="1004" y="406"/>
                    <a:pt x="1016" y="358"/>
                    <a:pt x="968" y="334"/>
                  </a:cubicBezTo>
                  <a:lnTo>
                    <a:pt x="762" y="213"/>
                  </a:lnTo>
                  <a:cubicBezTo>
                    <a:pt x="774" y="213"/>
                    <a:pt x="883" y="189"/>
                    <a:pt x="919" y="189"/>
                  </a:cubicBezTo>
                  <a:cubicBezTo>
                    <a:pt x="944" y="177"/>
                    <a:pt x="968" y="164"/>
                    <a:pt x="1004" y="152"/>
                  </a:cubicBezTo>
                  <a:cubicBezTo>
                    <a:pt x="1028" y="140"/>
                    <a:pt x="1052" y="128"/>
                    <a:pt x="1064" y="104"/>
                  </a:cubicBezTo>
                  <a:cubicBezTo>
                    <a:pt x="1089" y="68"/>
                    <a:pt x="1101" y="32"/>
                    <a:pt x="1052" y="7"/>
                  </a:cubicBezTo>
                  <a:cubicBezTo>
                    <a:pt x="1035" y="3"/>
                    <a:pt x="1017" y="0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0"/>
            <p:cNvSpPr/>
            <p:nvPr/>
          </p:nvSpPr>
          <p:spPr>
            <a:xfrm>
              <a:off x="2182908" y="3318479"/>
              <a:ext cx="157126" cy="81055"/>
            </a:xfrm>
            <a:custGeom>
              <a:avLst/>
              <a:gdLst/>
              <a:ahLst/>
              <a:cxnLst/>
              <a:rect l="l" t="t" r="r" b="b"/>
              <a:pathLst>
                <a:path w="2491" h="1285" extrusionOk="0">
                  <a:moveTo>
                    <a:pt x="1239" y="0"/>
                  </a:moveTo>
                  <a:cubicBezTo>
                    <a:pt x="986" y="0"/>
                    <a:pt x="732" y="55"/>
                    <a:pt x="496" y="167"/>
                  </a:cubicBezTo>
                  <a:cubicBezTo>
                    <a:pt x="37" y="397"/>
                    <a:pt x="0" y="808"/>
                    <a:pt x="411" y="1074"/>
                  </a:cubicBezTo>
                  <a:cubicBezTo>
                    <a:pt x="674" y="1215"/>
                    <a:pt x="961" y="1284"/>
                    <a:pt x="1248" y="1284"/>
                  </a:cubicBezTo>
                  <a:cubicBezTo>
                    <a:pt x="1502" y="1284"/>
                    <a:pt x="1756" y="1230"/>
                    <a:pt x="1995" y="1122"/>
                  </a:cubicBezTo>
                  <a:cubicBezTo>
                    <a:pt x="2454" y="880"/>
                    <a:pt x="2490" y="469"/>
                    <a:pt x="2079" y="216"/>
                  </a:cubicBezTo>
                  <a:cubicBezTo>
                    <a:pt x="1820" y="73"/>
                    <a:pt x="1530" y="0"/>
                    <a:pt x="1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0"/>
            <p:cNvSpPr/>
            <p:nvPr/>
          </p:nvSpPr>
          <p:spPr>
            <a:xfrm>
              <a:off x="2214951" y="3340998"/>
              <a:ext cx="40433" cy="20689"/>
            </a:xfrm>
            <a:custGeom>
              <a:avLst/>
              <a:gdLst/>
              <a:ahLst/>
              <a:cxnLst/>
              <a:rect l="l" t="t" r="r" b="b"/>
              <a:pathLst>
                <a:path w="641" h="328" extrusionOk="0">
                  <a:moveTo>
                    <a:pt x="465" y="1"/>
                  </a:moveTo>
                  <a:cubicBezTo>
                    <a:pt x="426" y="1"/>
                    <a:pt x="387" y="10"/>
                    <a:pt x="351" y="28"/>
                  </a:cubicBezTo>
                  <a:lnTo>
                    <a:pt x="73" y="161"/>
                  </a:lnTo>
                  <a:cubicBezTo>
                    <a:pt x="0" y="197"/>
                    <a:pt x="0" y="257"/>
                    <a:pt x="61" y="294"/>
                  </a:cubicBezTo>
                  <a:cubicBezTo>
                    <a:pt x="103" y="315"/>
                    <a:pt x="149" y="328"/>
                    <a:pt x="194" y="328"/>
                  </a:cubicBezTo>
                  <a:cubicBezTo>
                    <a:pt x="227" y="328"/>
                    <a:pt x="260" y="321"/>
                    <a:pt x="290" y="306"/>
                  </a:cubicBezTo>
                  <a:lnTo>
                    <a:pt x="568" y="161"/>
                  </a:lnTo>
                  <a:cubicBezTo>
                    <a:pt x="629" y="125"/>
                    <a:pt x="641" y="64"/>
                    <a:pt x="580" y="28"/>
                  </a:cubicBezTo>
                  <a:cubicBezTo>
                    <a:pt x="544" y="10"/>
                    <a:pt x="50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0"/>
            <p:cNvSpPr/>
            <p:nvPr/>
          </p:nvSpPr>
          <p:spPr>
            <a:xfrm>
              <a:off x="2234757" y="3343963"/>
              <a:ext cx="68691" cy="38099"/>
            </a:xfrm>
            <a:custGeom>
              <a:avLst/>
              <a:gdLst/>
              <a:ahLst/>
              <a:cxnLst/>
              <a:rect l="l" t="t" r="r" b="b"/>
              <a:pathLst>
                <a:path w="1089" h="604" extrusionOk="0">
                  <a:moveTo>
                    <a:pt x="976" y="0"/>
                  </a:moveTo>
                  <a:cubicBezTo>
                    <a:pt x="950" y="0"/>
                    <a:pt x="927" y="9"/>
                    <a:pt x="907" y="29"/>
                  </a:cubicBezTo>
                  <a:cubicBezTo>
                    <a:pt x="895" y="41"/>
                    <a:pt x="883" y="41"/>
                    <a:pt x="871" y="53"/>
                  </a:cubicBezTo>
                  <a:cubicBezTo>
                    <a:pt x="834" y="65"/>
                    <a:pt x="798" y="65"/>
                    <a:pt x="762" y="65"/>
                  </a:cubicBezTo>
                  <a:cubicBezTo>
                    <a:pt x="665" y="65"/>
                    <a:pt x="532" y="78"/>
                    <a:pt x="496" y="78"/>
                  </a:cubicBezTo>
                  <a:cubicBezTo>
                    <a:pt x="448" y="78"/>
                    <a:pt x="411" y="90"/>
                    <a:pt x="375" y="114"/>
                  </a:cubicBezTo>
                  <a:lnTo>
                    <a:pt x="351" y="114"/>
                  </a:lnTo>
                  <a:lnTo>
                    <a:pt x="37" y="295"/>
                  </a:lnTo>
                  <a:cubicBezTo>
                    <a:pt x="0" y="307"/>
                    <a:pt x="0" y="331"/>
                    <a:pt x="37" y="356"/>
                  </a:cubicBezTo>
                  <a:lnTo>
                    <a:pt x="387" y="585"/>
                  </a:lnTo>
                  <a:cubicBezTo>
                    <a:pt x="411" y="597"/>
                    <a:pt x="435" y="603"/>
                    <a:pt x="460" y="603"/>
                  </a:cubicBezTo>
                  <a:cubicBezTo>
                    <a:pt x="484" y="603"/>
                    <a:pt x="508" y="597"/>
                    <a:pt x="532" y="585"/>
                  </a:cubicBezTo>
                  <a:cubicBezTo>
                    <a:pt x="544" y="573"/>
                    <a:pt x="556" y="561"/>
                    <a:pt x="568" y="549"/>
                  </a:cubicBezTo>
                  <a:cubicBezTo>
                    <a:pt x="583" y="554"/>
                    <a:pt x="598" y="557"/>
                    <a:pt x="613" y="557"/>
                  </a:cubicBezTo>
                  <a:cubicBezTo>
                    <a:pt x="635" y="557"/>
                    <a:pt x="656" y="551"/>
                    <a:pt x="677" y="537"/>
                  </a:cubicBezTo>
                  <a:cubicBezTo>
                    <a:pt x="689" y="537"/>
                    <a:pt x="701" y="525"/>
                    <a:pt x="701" y="501"/>
                  </a:cubicBezTo>
                  <a:cubicBezTo>
                    <a:pt x="719" y="507"/>
                    <a:pt x="741" y="510"/>
                    <a:pt x="762" y="510"/>
                  </a:cubicBezTo>
                  <a:cubicBezTo>
                    <a:pt x="783" y="510"/>
                    <a:pt x="804" y="507"/>
                    <a:pt x="822" y="501"/>
                  </a:cubicBezTo>
                  <a:cubicBezTo>
                    <a:pt x="834" y="488"/>
                    <a:pt x="846" y="452"/>
                    <a:pt x="834" y="440"/>
                  </a:cubicBezTo>
                  <a:cubicBezTo>
                    <a:pt x="871" y="440"/>
                    <a:pt x="919" y="440"/>
                    <a:pt x="955" y="428"/>
                  </a:cubicBezTo>
                  <a:cubicBezTo>
                    <a:pt x="991" y="404"/>
                    <a:pt x="1004" y="368"/>
                    <a:pt x="955" y="343"/>
                  </a:cubicBezTo>
                  <a:lnTo>
                    <a:pt x="750" y="210"/>
                  </a:lnTo>
                  <a:cubicBezTo>
                    <a:pt x="774" y="210"/>
                    <a:pt x="883" y="186"/>
                    <a:pt x="907" y="186"/>
                  </a:cubicBezTo>
                  <a:cubicBezTo>
                    <a:pt x="931" y="174"/>
                    <a:pt x="967" y="162"/>
                    <a:pt x="991" y="150"/>
                  </a:cubicBezTo>
                  <a:cubicBezTo>
                    <a:pt x="1016" y="138"/>
                    <a:pt x="1040" y="126"/>
                    <a:pt x="1052" y="102"/>
                  </a:cubicBezTo>
                  <a:cubicBezTo>
                    <a:pt x="1076" y="65"/>
                    <a:pt x="1088" y="29"/>
                    <a:pt x="1040" y="17"/>
                  </a:cubicBezTo>
                  <a:cubicBezTo>
                    <a:pt x="1018" y="6"/>
                    <a:pt x="996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0"/>
            <p:cNvSpPr/>
            <p:nvPr/>
          </p:nvSpPr>
          <p:spPr>
            <a:xfrm>
              <a:off x="817424" y="2146319"/>
              <a:ext cx="234144" cy="191756"/>
            </a:xfrm>
            <a:custGeom>
              <a:avLst/>
              <a:gdLst/>
              <a:ahLst/>
              <a:cxnLst/>
              <a:rect l="l" t="t" r="r" b="b"/>
              <a:pathLst>
                <a:path w="3712" h="3040" extrusionOk="0">
                  <a:moveTo>
                    <a:pt x="2021" y="1"/>
                  </a:moveTo>
                  <a:cubicBezTo>
                    <a:pt x="1736" y="1"/>
                    <a:pt x="1439" y="72"/>
                    <a:pt x="1161" y="221"/>
                  </a:cubicBezTo>
                  <a:cubicBezTo>
                    <a:pt x="351" y="656"/>
                    <a:pt x="1" y="1587"/>
                    <a:pt x="388" y="2300"/>
                  </a:cubicBezTo>
                  <a:cubicBezTo>
                    <a:pt x="642" y="2777"/>
                    <a:pt x="1148" y="3040"/>
                    <a:pt x="1694" y="3040"/>
                  </a:cubicBezTo>
                  <a:cubicBezTo>
                    <a:pt x="1979" y="3040"/>
                    <a:pt x="2274" y="2969"/>
                    <a:pt x="2551" y="2820"/>
                  </a:cubicBezTo>
                  <a:cubicBezTo>
                    <a:pt x="3361" y="2385"/>
                    <a:pt x="3712" y="1454"/>
                    <a:pt x="3325" y="729"/>
                  </a:cubicBezTo>
                  <a:cubicBezTo>
                    <a:pt x="3071" y="260"/>
                    <a:pt x="2567" y="1"/>
                    <a:pt x="2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0"/>
            <p:cNvSpPr/>
            <p:nvPr/>
          </p:nvSpPr>
          <p:spPr>
            <a:xfrm>
              <a:off x="913490" y="2240430"/>
              <a:ext cx="60302" cy="77775"/>
            </a:xfrm>
            <a:custGeom>
              <a:avLst/>
              <a:gdLst/>
              <a:ahLst/>
              <a:cxnLst/>
              <a:rect l="l" t="t" r="r" b="b"/>
              <a:pathLst>
                <a:path w="956" h="1233" extrusionOk="0">
                  <a:moveTo>
                    <a:pt x="398" y="1"/>
                  </a:moveTo>
                  <a:cubicBezTo>
                    <a:pt x="374" y="1"/>
                    <a:pt x="351" y="4"/>
                    <a:pt x="327" y="10"/>
                  </a:cubicBezTo>
                  <a:cubicBezTo>
                    <a:pt x="110" y="83"/>
                    <a:pt x="1" y="397"/>
                    <a:pt x="85" y="736"/>
                  </a:cubicBezTo>
                  <a:cubicBezTo>
                    <a:pt x="159" y="1030"/>
                    <a:pt x="342" y="1233"/>
                    <a:pt x="532" y="1233"/>
                  </a:cubicBezTo>
                  <a:cubicBezTo>
                    <a:pt x="561" y="1233"/>
                    <a:pt x="589" y="1228"/>
                    <a:pt x="617" y="1219"/>
                  </a:cubicBezTo>
                  <a:cubicBezTo>
                    <a:pt x="835" y="1159"/>
                    <a:pt x="956" y="832"/>
                    <a:pt x="871" y="506"/>
                  </a:cubicBezTo>
                  <a:cubicBezTo>
                    <a:pt x="796" y="215"/>
                    <a:pt x="595" y="1"/>
                    <a:pt x="39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0"/>
            <p:cNvSpPr/>
            <p:nvPr/>
          </p:nvSpPr>
          <p:spPr>
            <a:xfrm>
              <a:off x="867759" y="2211288"/>
              <a:ext cx="31350" cy="42199"/>
            </a:xfrm>
            <a:custGeom>
              <a:avLst/>
              <a:gdLst/>
              <a:ahLst/>
              <a:cxnLst/>
              <a:rect l="l" t="t" r="r" b="b"/>
              <a:pathLst>
                <a:path w="497" h="669" extrusionOk="0">
                  <a:moveTo>
                    <a:pt x="270" y="0"/>
                  </a:moveTo>
                  <a:cubicBezTo>
                    <a:pt x="265" y="0"/>
                    <a:pt x="260" y="0"/>
                    <a:pt x="254" y="1"/>
                  </a:cubicBezTo>
                  <a:cubicBezTo>
                    <a:pt x="97" y="49"/>
                    <a:pt x="1" y="206"/>
                    <a:pt x="25" y="364"/>
                  </a:cubicBezTo>
                  <a:cubicBezTo>
                    <a:pt x="36" y="542"/>
                    <a:pt x="129" y="669"/>
                    <a:pt x="248" y="669"/>
                  </a:cubicBezTo>
                  <a:cubicBezTo>
                    <a:pt x="258" y="669"/>
                    <a:pt x="268" y="668"/>
                    <a:pt x="279" y="666"/>
                  </a:cubicBezTo>
                  <a:cubicBezTo>
                    <a:pt x="400" y="654"/>
                    <a:pt x="496" y="484"/>
                    <a:pt x="496" y="303"/>
                  </a:cubicBezTo>
                  <a:cubicBezTo>
                    <a:pt x="485" y="129"/>
                    <a:pt x="384" y="0"/>
                    <a:pt x="27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0"/>
            <p:cNvSpPr/>
            <p:nvPr/>
          </p:nvSpPr>
          <p:spPr>
            <a:xfrm>
              <a:off x="857856" y="2179561"/>
              <a:ext cx="35134" cy="20374"/>
            </a:xfrm>
            <a:custGeom>
              <a:avLst/>
              <a:gdLst/>
              <a:ahLst/>
              <a:cxnLst/>
              <a:rect l="l" t="t" r="r" b="b"/>
              <a:pathLst>
                <a:path w="557" h="323" extrusionOk="0">
                  <a:moveTo>
                    <a:pt x="366" y="0"/>
                  </a:moveTo>
                  <a:cubicBezTo>
                    <a:pt x="329" y="0"/>
                    <a:pt x="291" y="7"/>
                    <a:pt x="254" y="20"/>
                  </a:cubicBezTo>
                  <a:cubicBezTo>
                    <a:pt x="133" y="57"/>
                    <a:pt x="49" y="141"/>
                    <a:pt x="13" y="262"/>
                  </a:cubicBezTo>
                  <a:cubicBezTo>
                    <a:pt x="1" y="286"/>
                    <a:pt x="25" y="323"/>
                    <a:pt x="49" y="323"/>
                  </a:cubicBezTo>
                  <a:lnTo>
                    <a:pt x="73" y="323"/>
                  </a:lnTo>
                  <a:cubicBezTo>
                    <a:pt x="85" y="311"/>
                    <a:pt x="97" y="298"/>
                    <a:pt x="109" y="286"/>
                  </a:cubicBezTo>
                  <a:cubicBezTo>
                    <a:pt x="133" y="202"/>
                    <a:pt x="194" y="129"/>
                    <a:pt x="266" y="105"/>
                  </a:cubicBezTo>
                  <a:cubicBezTo>
                    <a:pt x="291" y="97"/>
                    <a:pt x="315" y="93"/>
                    <a:pt x="338" y="93"/>
                  </a:cubicBezTo>
                  <a:cubicBezTo>
                    <a:pt x="385" y="93"/>
                    <a:pt x="428" y="109"/>
                    <a:pt x="460" y="141"/>
                  </a:cubicBezTo>
                  <a:cubicBezTo>
                    <a:pt x="467" y="145"/>
                    <a:pt x="475" y="146"/>
                    <a:pt x="483" y="146"/>
                  </a:cubicBezTo>
                  <a:cubicBezTo>
                    <a:pt x="503" y="146"/>
                    <a:pt x="524" y="138"/>
                    <a:pt x="532" y="129"/>
                  </a:cubicBezTo>
                  <a:cubicBezTo>
                    <a:pt x="557" y="105"/>
                    <a:pt x="557" y="81"/>
                    <a:pt x="532" y="57"/>
                  </a:cubicBezTo>
                  <a:cubicBezTo>
                    <a:pt x="487" y="19"/>
                    <a:pt x="428" y="0"/>
                    <a:pt x="36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0"/>
            <p:cNvSpPr/>
            <p:nvPr/>
          </p:nvSpPr>
          <p:spPr>
            <a:xfrm>
              <a:off x="955436" y="2186057"/>
              <a:ext cx="37405" cy="39487"/>
            </a:xfrm>
            <a:custGeom>
              <a:avLst/>
              <a:gdLst/>
              <a:ahLst/>
              <a:cxnLst/>
              <a:rect l="l" t="t" r="r" b="b"/>
              <a:pathLst>
                <a:path w="593" h="626" extrusionOk="0">
                  <a:moveTo>
                    <a:pt x="242" y="1"/>
                  </a:moveTo>
                  <a:cubicBezTo>
                    <a:pt x="217" y="1"/>
                    <a:pt x="193" y="5"/>
                    <a:pt x="170" y="14"/>
                  </a:cubicBezTo>
                  <a:cubicBezTo>
                    <a:pt x="37" y="111"/>
                    <a:pt x="1" y="280"/>
                    <a:pt x="85" y="413"/>
                  </a:cubicBezTo>
                  <a:cubicBezTo>
                    <a:pt x="142" y="545"/>
                    <a:pt x="250" y="626"/>
                    <a:pt x="353" y="626"/>
                  </a:cubicBezTo>
                  <a:cubicBezTo>
                    <a:pt x="381" y="626"/>
                    <a:pt x="409" y="620"/>
                    <a:pt x="436" y="606"/>
                  </a:cubicBezTo>
                  <a:cubicBezTo>
                    <a:pt x="557" y="522"/>
                    <a:pt x="593" y="340"/>
                    <a:pt x="520" y="208"/>
                  </a:cubicBezTo>
                  <a:cubicBezTo>
                    <a:pt x="462" y="80"/>
                    <a:pt x="347" y="1"/>
                    <a:pt x="242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0"/>
            <p:cNvSpPr/>
            <p:nvPr/>
          </p:nvSpPr>
          <p:spPr>
            <a:xfrm>
              <a:off x="945533" y="2154014"/>
              <a:ext cx="36648" cy="17283"/>
            </a:xfrm>
            <a:custGeom>
              <a:avLst/>
              <a:gdLst/>
              <a:ahLst/>
              <a:cxnLst/>
              <a:rect l="l" t="t" r="r" b="b"/>
              <a:pathLst>
                <a:path w="581" h="274" extrusionOk="0">
                  <a:moveTo>
                    <a:pt x="319" y="0"/>
                  </a:moveTo>
                  <a:cubicBezTo>
                    <a:pt x="289" y="0"/>
                    <a:pt x="259" y="5"/>
                    <a:pt x="230" y="14"/>
                  </a:cubicBezTo>
                  <a:cubicBezTo>
                    <a:pt x="133" y="51"/>
                    <a:pt x="49" y="123"/>
                    <a:pt x="13" y="208"/>
                  </a:cubicBezTo>
                  <a:cubicBezTo>
                    <a:pt x="1" y="232"/>
                    <a:pt x="13" y="268"/>
                    <a:pt x="37" y="268"/>
                  </a:cubicBezTo>
                  <a:cubicBezTo>
                    <a:pt x="43" y="272"/>
                    <a:pt x="50" y="273"/>
                    <a:pt x="56" y="273"/>
                  </a:cubicBezTo>
                  <a:cubicBezTo>
                    <a:pt x="73" y="273"/>
                    <a:pt x="88" y="262"/>
                    <a:pt x="97" y="244"/>
                  </a:cubicBezTo>
                  <a:cubicBezTo>
                    <a:pt x="133" y="184"/>
                    <a:pt x="182" y="135"/>
                    <a:pt x="254" y="111"/>
                  </a:cubicBezTo>
                  <a:cubicBezTo>
                    <a:pt x="276" y="105"/>
                    <a:pt x="298" y="102"/>
                    <a:pt x="319" y="102"/>
                  </a:cubicBezTo>
                  <a:cubicBezTo>
                    <a:pt x="381" y="102"/>
                    <a:pt x="439" y="127"/>
                    <a:pt x="484" y="172"/>
                  </a:cubicBezTo>
                  <a:cubicBezTo>
                    <a:pt x="496" y="184"/>
                    <a:pt x="508" y="184"/>
                    <a:pt x="532" y="184"/>
                  </a:cubicBezTo>
                  <a:cubicBezTo>
                    <a:pt x="544" y="184"/>
                    <a:pt x="544" y="172"/>
                    <a:pt x="556" y="172"/>
                  </a:cubicBezTo>
                  <a:cubicBezTo>
                    <a:pt x="581" y="147"/>
                    <a:pt x="581" y="123"/>
                    <a:pt x="556" y="99"/>
                  </a:cubicBezTo>
                  <a:cubicBezTo>
                    <a:pt x="494" y="37"/>
                    <a:pt x="405" y="0"/>
                    <a:pt x="319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0"/>
            <p:cNvSpPr/>
            <p:nvPr/>
          </p:nvSpPr>
          <p:spPr>
            <a:xfrm>
              <a:off x="1149838" y="1942076"/>
              <a:ext cx="202100" cy="174031"/>
            </a:xfrm>
            <a:custGeom>
              <a:avLst/>
              <a:gdLst/>
              <a:ahLst/>
              <a:cxnLst/>
              <a:rect l="l" t="t" r="r" b="b"/>
              <a:pathLst>
                <a:path w="3204" h="2759" extrusionOk="0">
                  <a:moveTo>
                    <a:pt x="1581" y="1"/>
                  </a:moveTo>
                  <a:cubicBezTo>
                    <a:pt x="744" y="1"/>
                    <a:pt x="48" y="580"/>
                    <a:pt x="25" y="1320"/>
                  </a:cubicBezTo>
                  <a:cubicBezTo>
                    <a:pt x="1" y="2081"/>
                    <a:pt x="690" y="2722"/>
                    <a:pt x="1560" y="2758"/>
                  </a:cubicBezTo>
                  <a:cubicBezTo>
                    <a:pt x="1577" y="2759"/>
                    <a:pt x="1594" y="2759"/>
                    <a:pt x="1611" y="2759"/>
                  </a:cubicBezTo>
                  <a:cubicBezTo>
                    <a:pt x="2459" y="2759"/>
                    <a:pt x="3156" y="2175"/>
                    <a:pt x="3180" y="1429"/>
                  </a:cubicBezTo>
                  <a:cubicBezTo>
                    <a:pt x="3204" y="679"/>
                    <a:pt x="2527" y="39"/>
                    <a:pt x="1657" y="2"/>
                  </a:cubicBezTo>
                  <a:cubicBezTo>
                    <a:pt x="1631" y="1"/>
                    <a:pt x="1606" y="1"/>
                    <a:pt x="1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0"/>
            <p:cNvSpPr/>
            <p:nvPr/>
          </p:nvSpPr>
          <p:spPr>
            <a:xfrm>
              <a:off x="1175006" y="2003134"/>
              <a:ext cx="151008" cy="82505"/>
            </a:xfrm>
            <a:custGeom>
              <a:avLst/>
              <a:gdLst/>
              <a:ahLst/>
              <a:cxnLst/>
              <a:rect l="l" t="t" r="r" b="b"/>
              <a:pathLst>
                <a:path w="2394" h="1308" extrusionOk="0">
                  <a:moveTo>
                    <a:pt x="1077" y="1"/>
                  </a:moveTo>
                  <a:cubicBezTo>
                    <a:pt x="733" y="1"/>
                    <a:pt x="389" y="34"/>
                    <a:pt x="49" y="98"/>
                  </a:cubicBezTo>
                  <a:cubicBezTo>
                    <a:pt x="37" y="158"/>
                    <a:pt x="25" y="207"/>
                    <a:pt x="25" y="267"/>
                  </a:cubicBezTo>
                  <a:cubicBezTo>
                    <a:pt x="1" y="823"/>
                    <a:pt x="520" y="1295"/>
                    <a:pt x="1173" y="1307"/>
                  </a:cubicBezTo>
                  <a:cubicBezTo>
                    <a:pt x="1191" y="1307"/>
                    <a:pt x="1209" y="1308"/>
                    <a:pt x="1226" y="1308"/>
                  </a:cubicBezTo>
                  <a:cubicBezTo>
                    <a:pt x="1856" y="1308"/>
                    <a:pt x="2382" y="893"/>
                    <a:pt x="2394" y="352"/>
                  </a:cubicBezTo>
                  <a:cubicBezTo>
                    <a:pt x="2394" y="291"/>
                    <a:pt x="2394" y="231"/>
                    <a:pt x="2382" y="170"/>
                  </a:cubicBezTo>
                  <a:cubicBezTo>
                    <a:pt x="1955" y="55"/>
                    <a:pt x="1516" y="1"/>
                    <a:pt x="1077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0"/>
            <p:cNvSpPr/>
            <p:nvPr/>
          </p:nvSpPr>
          <p:spPr>
            <a:xfrm>
              <a:off x="1191027" y="2042810"/>
              <a:ext cx="120541" cy="42956"/>
            </a:xfrm>
            <a:custGeom>
              <a:avLst/>
              <a:gdLst/>
              <a:ahLst/>
              <a:cxnLst/>
              <a:rect l="l" t="t" r="r" b="b"/>
              <a:pathLst>
                <a:path w="1911" h="681" extrusionOk="0">
                  <a:moveTo>
                    <a:pt x="922" y="0"/>
                  </a:moveTo>
                  <a:cubicBezTo>
                    <a:pt x="601" y="0"/>
                    <a:pt x="281" y="85"/>
                    <a:pt x="0" y="255"/>
                  </a:cubicBezTo>
                  <a:cubicBezTo>
                    <a:pt x="230" y="520"/>
                    <a:pt x="569" y="678"/>
                    <a:pt x="919" y="678"/>
                  </a:cubicBezTo>
                  <a:cubicBezTo>
                    <a:pt x="946" y="679"/>
                    <a:pt x="973" y="680"/>
                    <a:pt x="1000" y="680"/>
                  </a:cubicBezTo>
                  <a:cubicBezTo>
                    <a:pt x="1346" y="680"/>
                    <a:pt x="1675" y="538"/>
                    <a:pt x="1910" y="291"/>
                  </a:cubicBezTo>
                  <a:cubicBezTo>
                    <a:pt x="1610" y="97"/>
                    <a:pt x="1265" y="0"/>
                    <a:pt x="922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0"/>
            <p:cNvSpPr/>
            <p:nvPr/>
          </p:nvSpPr>
          <p:spPr>
            <a:xfrm>
              <a:off x="1277947" y="1974182"/>
              <a:ext cx="45037" cy="24033"/>
            </a:xfrm>
            <a:custGeom>
              <a:avLst/>
              <a:gdLst/>
              <a:ahLst/>
              <a:cxnLst/>
              <a:rect l="l" t="t" r="r" b="b"/>
              <a:pathLst>
                <a:path w="714" h="381" extrusionOk="0">
                  <a:moveTo>
                    <a:pt x="484" y="1"/>
                  </a:moveTo>
                  <a:lnTo>
                    <a:pt x="37" y="146"/>
                  </a:lnTo>
                  <a:cubicBezTo>
                    <a:pt x="12" y="146"/>
                    <a:pt x="0" y="170"/>
                    <a:pt x="0" y="182"/>
                  </a:cubicBezTo>
                  <a:cubicBezTo>
                    <a:pt x="0" y="206"/>
                    <a:pt x="12" y="218"/>
                    <a:pt x="37" y="231"/>
                  </a:cubicBezTo>
                  <a:lnTo>
                    <a:pt x="629" y="376"/>
                  </a:lnTo>
                  <a:lnTo>
                    <a:pt x="641" y="376"/>
                  </a:lnTo>
                  <a:cubicBezTo>
                    <a:pt x="647" y="379"/>
                    <a:pt x="654" y="380"/>
                    <a:pt x="660" y="380"/>
                  </a:cubicBezTo>
                  <a:cubicBezTo>
                    <a:pt x="677" y="380"/>
                    <a:pt x="693" y="369"/>
                    <a:pt x="701" y="351"/>
                  </a:cubicBezTo>
                  <a:cubicBezTo>
                    <a:pt x="713" y="327"/>
                    <a:pt x="689" y="303"/>
                    <a:pt x="665" y="291"/>
                  </a:cubicBezTo>
                  <a:lnTo>
                    <a:pt x="218" y="182"/>
                  </a:lnTo>
                  <a:lnTo>
                    <a:pt x="520" y="86"/>
                  </a:lnTo>
                  <a:cubicBezTo>
                    <a:pt x="544" y="86"/>
                    <a:pt x="556" y="49"/>
                    <a:pt x="544" y="25"/>
                  </a:cubicBezTo>
                  <a:cubicBezTo>
                    <a:pt x="532" y="13"/>
                    <a:pt x="508" y="1"/>
                    <a:pt x="48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0"/>
            <p:cNvSpPr/>
            <p:nvPr/>
          </p:nvSpPr>
          <p:spPr>
            <a:xfrm>
              <a:off x="1182638" y="1970082"/>
              <a:ext cx="44280" cy="23276"/>
            </a:xfrm>
            <a:custGeom>
              <a:avLst/>
              <a:gdLst/>
              <a:ahLst/>
              <a:cxnLst/>
              <a:rect l="l" t="t" r="r" b="b"/>
              <a:pathLst>
                <a:path w="702" h="369" extrusionOk="0">
                  <a:moveTo>
                    <a:pt x="211" y="1"/>
                  </a:moveTo>
                  <a:cubicBezTo>
                    <a:pt x="194" y="1"/>
                    <a:pt x="179" y="12"/>
                    <a:pt x="170" y="30"/>
                  </a:cubicBezTo>
                  <a:cubicBezTo>
                    <a:pt x="158" y="54"/>
                    <a:pt x="170" y="78"/>
                    <a:pt x="194" y="78"/>
                  </a:cubicBezTo>
                  <a:lnTo>
                    <a:pt x="496" y="199"/>
                  </a:lnTo>
                  <a:lnTo>
                    <a:pt x="49" y="283"/>
                  </a:lnTo>
                  <a:cubicBezTo>
                    <a:pt x="25" y="283"/>
                    <a:pt x="1" y="308"/>
                    <a:pt x="13" y="332"/>
                  </a:cubicBezTo>
                  <a:cubicBezTo>
                    <a:pt x="13" y="356"/>
                    <a:pt x="37" y="368"/>
                    <a:pt x="49" y="368"/>
                  </a:cubicBezTo>
                  <a:lnTo>
                    <a:pt x="61" y="368"/>
                  </a:lnTo>
                  <a:lnTo>
                    <a:pt x="665" y="259"/>
                  </a:lnTo>
                  <a:cubicBezTo>
                    <a:pt x="689" y="247"/>
                    <a:pt x="702" y="235"/>
                    <a:pt x="702" y="223"/>
                  </a:cubicBezTo>
                  <a:cubicBezTo>
                    <a:pt x="702" y="199"/>
                    <a:pt x="689" y="175"/>
                    <a:pt x="677" y="175"/>
                  </a:cubicBezTo>
                  <a:lnTo>
                    <a:pt x="230" y="5"/>
                  </a:lnTo>
                  <a:cubicBezTo>
                    <a:pt x="224" y="2"/>
                    <a:pt x="217" y="1"/>
                    <a:pt x="21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0"/>
            <p:cNvSpPr/>
            <p:nvPr/>
          </p:nvSpPr>
          <p:spPr>
            <a:xfrm>
              <a:off x="1088843" y="1064737"/>
              <a:ext cx="248652" cy="231621"/>
            </a:xfrm>
            <a:custGeom>
              <a:avLst/>
              <a:gdLst/>
              <a:ahLst/>
              <a:cxnLst/>
              <a:rect l="l" t="t" r="r" b="b"/>
              <a:pathLst>
                <a:path w="3942" h="3672" extrusionOk="0">
                  <a:moveTo>
                    <a:pt x="1927" y="0"/>
                  </a:moveTo>
                  <a:cubicBezTo>
                    <a:pt x="1765" y="0"/>
                    <a:pt x="1601" y="23"/>
                    <a:pt x="1439" y="72"/>
                  </a:cubicBezTo>
                  <a:cubicBezTo>
                    <a:pt x="508" y="350"/>
                    <a:pt x="1" y="1365"/>
                    <a:pt x="291" y="2332"/>
                  </a:cubicBezTo>
                  <a:cubicBezTo>
                    <a:pt x="531" y="3143"/>
                    <a:pt x="1252" y="3672"/>
                    <a:pt x="2021" y="3672"/>
                  </a:cubicBezTo>
                  <a:cubicBezTo>
                    <a:pt x="2181" y="3672"/>
                    <a:pt x="2343" y="3649"/>
                    <a:pt x="2503" y="3601"/>
                  </a:cubicBezTo>
                  <a:cubicBezTo>
                    <a:pt x="3433" y="3323"/>
                    <a:pt x="3941" y="2308"/>
                    <a:pt x="3651" y="1329"/>
                  </a:cubicBezTo>
                  <a:cubicBezTo>
                    <a:pt x="3411" y="520"/>
                    <a:pt x="2694" y="0"/>
                    <a:pt x="1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0"/>
            <p:cNvSpPr/>
            <p:nvPr/>
          </p:nvSpPr>
          <p:spPr>
            <a:xfrm>
              <a:off x="1127761" y="1134059"/>
              <a:ext cx="177689" cy="123821"/>
            </a:xfrm>
            <a:custGeom>
              <a:avLst/>
              <a:gdLst/>
              <a:ahLst/>
              <a:cxnLst/>
              <a:rect l="l" t="t" r="r" b="b"/>
              <a:pathLst>
                <a:path w="2817" h="1963" extrusionOk="0">
                  <a:moveTo>
                    <a:pt x="2490" y="0"/>
                  </a:moveTo>
                  <a:cubicBezTo>
                    <a:pt x="1608" y="24"/>
                    <a:pt x="750" y="290"/>
                    <a:pt x="0" y="774"/>
                  </a:cubicBezTo>
                  <a:cubicBezTo>
                    <a:pt x="12" y="834"/>
                    <a:pt x="24" y="907"/>
                    <a:pt x="49" y="979"/>
                  </a:cubicBezTo>
                  <a:cubicBezTo>
                    <a:pt x="208" y="1578"/>
                    <a:pt x="747" y="1963"/>
                    <a:pt x="1332" y="1963"/>
                  </a:cubicBezTo>
                  <a:cubicBezTo>
                    <a:pt x="1455" y="1963"/>
                    <a:pt x="1580" y="1946"/>
                    <a:pt x="1704" y="1910"/>
                  </a:cubicBezTo>
                  <a:cubicBezTo>
                    <a:pt x="2418" y="1692"/>
                    <a:pt x="2816" y="931"/>
                    <a:pt x="2575" y="230"/>
                  </a:cubicBezTo>
                  <a:cubicBezTo>
                    <a:pt x="2551" y="145"/>
                    <a:pt x="2526" y="73"/>
                    <a:pt x="249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0"/>
            <p:cNvSpPr/>
            <p:nvPr/>
          </p:nvSpPr>
          <p:spPr>
            <a:xfrm>
              <a:off x="1162832" y="1192531"/>
              <a:ext cx="127353" cy="65159"/>
            </a:xfrm>
            <a:custGeom>
              <a:avLst/>
              <a:gdLst/>
              <a:ahLst/>
              <a:cxnLst/>
              <a:rect l="l" t="t" r="r" b="b"/>
              <a:pathLst>
                <a:path w="2019" h="1033" extrusionOk="0">
                  <a:moveTo>
                    <a:pt x="1440" y="1"/>
                  </a:moveTo>
                  <a:cubicBezTo>
                    <a:pt x="872" y="1"/>
                    <a:pt x="325" y="281"/>
                    <a:pt x="0" y="777"/>
                  </a:cubicBezTo>
                  <a:cubicBezTo>
                    <a:pt x="234" y="951"/>
                    <a:pt x="502" y="1032"/>
                    <a:pt x="766" y="1032"/>
                  </a:cubicBezTo>
                  <a:cubicBezTo>
                    <a:pt x="1311" y="1032"/>
                    <a:pt x="1840" y="690"/>
                    <a:pt x="2019" y="113"/>
                  </a:cubicBezTo>
                  <a:lnTo>
                    <a:pt x="2019" y="101"/>
                  </a:lnTo>
                  <a:cubicBezTo>
                    <a:pt x="1829" y="33"/>
                    <a:pt x="1633" y="1"/>
                    <a:pt x="1440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0"/>
            <p:cNvSpPr/>
            <p:nvPr/>
          </p:nvSpPr>
          <p:spPr>
            <a:xfrm>
              <a:off x="1222313" y="1089337"/>
              <a:ext cx="51093" cy="28763"/>
            </a:xfrm>
            <a:custGeom>
              <a:avLst/>
              <a:gdLst/>
              <a:ahLst/>
              <a:cxnLst/>
              <a:rect l="l" t="t" r="r" b="b"/>
              <a:pathLst>
                <a:path w="810" h="456" extrusionOk="0">
                  <a:moveTo>
                    <a:pt x="477" y="0"/>
                  </a:moveTo>
                  <a:cubicBezTo>
                    <a:pt x="467" y="0"/>
                    <a:pt x="457" y="3"/>
                    <a:pt x="447" y="8"/>
                  </a:cubicBezTo>
                  <a:lnTo>
                    <a:pt x="24" y="347"/>
                  </a:lnTo>
                  <a:cubicBezTo>
                    <a:pt x="12" y="359"/>
                    <a:pt x="0" y="383"/>
                    <a:pt x="12" y="407"/>
                  </a:cubicBezTo>
                  <a:cubicBezTo>
                    <a:pt x="24" y="431"/>
                    <a:pt x="36" y="443"/>
                    <a:pt x="60" y="455"/>
                  </a:cubicBezTo>
                  <a:lnTo>
                    <a:pt x="749" y="431"/>
                  </a:lnTo>
                  <a:lnTo>
                    <a:pt x="774" y="431"/>
                  </a:lnTo>
                  <a:cubicBezTo>
                    <a:pt x="798" y="419"/>
                    <a:pt x="810" y="395"/>
                    <a:pt x="810" y="371"/>
                  </a:cubicBezTo>
                  <a:cubicBezTo>
                    <a:pt x="810" y="334"/>
                    <a:pt x="774" y="310"/>
                    <a:pt x="749" y="310"/>
                  </a:cubicBezTo>
                  <a:lnTo>
                    <a:pt x="230" y="334"/>
                  </a:lnTo>
                  <a:lnTo>
                    <a:pt x="508" y="105"/>
                  </a:lnTo>
                  <a:cubicBezTo>
                    <a:pt x="532" y="81"/>
                    <a:pt x="544" y="44"/>
                    <a:pt x="520" y="20"/>
                  </a:cubicBezTo>
                  <a:cubicBezTo>
                    <a:pt x="506" y="6"/>
                    <a:pt x="491" y="0"/>
                    <a:pt x="477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0"/>
            <p:cNvSpPr/>
            <p:nvPr/>
          </p:nvSpPr>
          <p:spPr>
            <a:xfrm>
              <a:off x="1124671" y="1124913"/>
              <a:ext cx="45100" cy="33873"/>
            </a:xfrm>
            <a:custGeom>
              <a:avLst/>
              <a:gdLst/>
              <a:ahLst/>
              <a:cxnLst/>
              <a:rect l="l" t="t" r="r" b="b"/>
              <a:pathLst>
                <a:path w="715" h="537" extrusionOk="0">
                  <a:moveTo>
                    <a:pt x="122" y="0"/>
                  </a:moveTo>
                  <a:cubicBezTo>
                    <a:pt x="86" y="0"/>
                    <a:pt x="61" y="24"/>
                    <a:pt x="61" y="61"/>
                  </a:cubicBezTo>
                  <a:cubicBezTo>
                    <a:pt x="61" y="85"/>
                    <a:pt x="86" y="121"/>
                    <a:pt x="110" y="121"/>
                  </a:cubicBezTo>
                  <a:lnTo>
                    <a:pt x="472" y="157"/>
                  </a:lnTo>
                  <a:lnTo>
                    <a:pt x="37" y="423"/>
                  </a:lnTo>
                  <a:cubicBezTo>
                    <a:pt x="13" y="447"/>
                    <a:pt x="1" y="484"/>
                    <a:pt x="13" y="508"/>
                  </a:cubicBezTo>
                  <a:cubicBezTo>
                    <a:pt x="22" y="525"/>
                    <a:pt x="37" y="537"/>
                    <a:pt x="54" y="537"/>
                  </a:cubicBezTo>
                  <a:cubicBezTo>
                    <a:pt x="60" y="537"/>
                    <a:pt x="67" y="535"/>
                    <a:pt x="73" y="532"/>
                  </a:cubicBezTo>
                  <a:lnTo>
                    <a:pt x="86" y="532"/>
                  </a:lnTo>
                  <a:lnTo>
                    <a:pt x="678" y="169"/>
                  </a:lnTo>
                  <a:cubicBezTo>
                    <a:pt x="702" y="157"/>
                    <a:pt x="714" y="133"/>
                    <a:pt x="702" y="109"/>
                  </a:cubicBezTo>
                  <a:cubicBezTo>
                    <a:pt x="702" y="85"/>
                    <a:pt x="678" y="61"/>
                    <a:pt x="654" y="6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0"/>
            <p:cNvSpPr/>
            <p:nvPr/>
          </p:nvSpPr>
          <p:spPr>
            <a:xfrm>
              <a:off x="1385430" y="800507"/>
              <a:ext cx="280379" cy="232251"/>
            </a:xfrm>
            <a:custGeom>
              <a:avLst/>
              <a:gdLst/>
              <a:ahLst/>
              <a:cxnLst/>
              <a:rect l="l" t="t" r="r" b="b"/>
              <a:pathLst>
                <a:path w="4445" h="3682" extrusionOk="0">
                  <a:moveTo>
                    <a:pt x="2224" y="0"/>
                  </a:moveTo>
                  <a:cubicBezTo>
                    <a:pt x="1991" y="0"/>
                    <a:pt x="1754" y="45"/>
                    <a:pt x="1524" y="139"/>
                  </a:cubicBezTo>
                  <a:cubicBezTo>
                    <a:pt x="13" y="756"/>
                    <a:pt x="1" y="2907"/>
                    <a:pt x="1511" y="3536"/>
                  </a:cubicBezTo>
                  <a:cubicBezTo>
                    <a:pt x="1753" y="3636"/>
                    <a:pt x="1994" y="3682"/>
                    <a:pt x="2227" y="3682"/>
                  </a:cubicBezTo>
                  <a:cubicBezTo>
                    <a:pt x="3454" y="3682"/>
                    <a:pt x="4445" y="2412"/>
                    <a:pt x="3917" y="1142"/>
                  </a:cubicBezTo>
                  <a:cubicBezTo>
                    <a:pt x="3624" y="430"/>
                    <a:pt x="2945" y="0"/>
                    <a:pt x="2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0"/>
            <p:cNvSpPr/>
            <p:nvPr/>
          </p:nvSpPr>
          <p:spPr>
            <a:xfrm>
              <a:off x="1463203" y="913605"/>
              <a:ext cx="55697" cy="73485"/>
            </a:xfrm>
            <a:custGeom>
              <a:avLst/>
              <a:gdLst/>
              <a:ahLst/>
              <a:cxnLst/>
              <a:rect l="l" t="t" r="r" b="b"/>
              <a:pathLst>
                <a:path w="883" h="1165" extrusionOk="0">
                  <a:moveTo>
                    <a:pt x="382" y="0"/>
                  </a:moveTo>
                  <a:cubicBezTo>
                    <a:pt x="360" y="0"/>
                    <a:pt x="337" y="5"/>
                    <a:pt x="315" y="14"/>
                  </a:cubicBezTo>
                  <a:lnTo>
                    <a:pt x="121" y="99"/>
                  </a:lnTo>
                  <a:cubicBezTo>
                    <a:pt x="37" y="123"/>
                    <a:pt x="0" y="220"/>
                    <a:pt x="37" y="304"/>
                  </a:cubicBezTo>
                  <a:lnTo>
                    <a:pt x="351" y="1066"/>
                  </a:lnTo>
                  <a:cubicBezTo>
                    <a:pt x="378" y="1128"/>
                    <a:pt x="431" y="1164"/>
                    <a:pt x="491" y="1164"/>
                  </a:cubicBezTo>
                  <a:cubicBezTo>
                    <a:pt x="512" y="1164"/>
                    <a:pt x="534" y="1160"/>
                    <a:pt x="556" y="1150"/>
                  </a:cubicBezTo>
                  <a:lnTo>
                    <a:pt x="762" y="1078"/>
                  </a:lnTo>
                  <a:cubicBezTo>
                    <a:pt x="834" y="1042"/>
                    <a:pt x="883" y="945"/>
                    <a:pt x="847" y="860"/>
                  </a:cubicBezTo>
                  <a:lnTo>
                    <a:pt x="532" y="99"/>
                  </a:lnTo>
                  <a:cubicBezTo>
                    <a:pt x="505" y="36"/>
                    <a:pt x="446" y="0"/>
                    <a:pt x="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0"/>
            <p:cNvSpPr/>
            <p:nvPr/>
          </p:nvSpPr>
          <p:spPr>
            <a:xfrm>
              <a:off x="1500545" y="840435"/>
              <a:ext cx="90832" cy="123380"/>
            </a:xfrm>
            <a:custGeom>
              <a:avLst/>
              <a:gdLst/>
              <a:ahLst/>
              <a:cxnLst/>
              <a:rect l="l" t="t" r="r" b="b"/>
              <a:pathLst>
                <a:path w="1440" h="1956" extrusionOk="0">
                  <a:moveTo>
                    <a:pt x="220" y="1"/>
                  </a:moveTo>
                  <a:cubicBezTo>
                    <a:pt x="195" y="1"/>
                    <a:pt x="171" y="8"/>
                    <a:pt x="146" y="26"/>
                  </a:cubicBezTo>
                  <a:cubicBezTo>
                    <a:pt x="61" y="74"/>
                    <a:pt x="49" y="183"/>
                    <a:pt x="109" y="256"/>
                  </a:cubicBezTo>
                  <a:cubicBezTo>
                    <a:pt x="134" y="280"/>
                    <a:pt x="146" y="304"/>
                    <a:pt x="158" y="328"/>
                  </a:cubicBezTo>
                  <a:cubicBezTo>
                    <a:pt x="158" y="389"/>
                    <a:pt x="146" y="449"/>
                    <a:pt x="122" y="509"/>
                  </a:cubicBezTo>
                  <a:cubicBezTo>
                    <a:pt x="85" y="654"/>
                    <a:pt x="25" y="872"/>
                    <a:pt x="13" y="945"/>
                  </a:cubicBezTo>
                  <a:cubicBezTo>
                    <a:pt x="1" y="1017"/>
                    <a:pt x="13" y="1077"/>
                    <a:pt x="37" y="1150"/>
                  </a:cubicBezTo>
                  <a:cubicBezTo>
                    <a:pt x="37" y="1162"/>
                    <a:pt x="37" y="1174"/>
                    <a:pt x="37" y="1186"/>
                  </a:cubicBezTo>
                  <a:lnTo>
                    <a:pt x="327" y="1875"/>
                  </a:lnTo>
                  <a:cubicBezTo>
                    <a:pt x="346" y="1923"/>
                    <a:pt x="395" y="1955"/>
                    <a:pt x="444" y="1955"/>
                  </a:cubicBezTo>
                  <a:cubicBezTo>
                    <a:pt x="458" y="1955"/>
                    <a:pt x="471" y="1953"/>
                    <a:pt x="484" y="1948"/>
                  </a:cubicBezTo>
                  <a:lnTo>
                    <a:pt x="1306" y="1609"/>
                  </a:lnTo>
                  <a:cubicBezTo>
                    <a:pt x="1427" y="1561"/>
                    <a:pt x="1439" y="1392"/>
                    <a:pt x="1318" y="1319"/>
                  </a:cubicBezTo>
                  <a:cubicBezTo>
                    <a:pt x="1403" y="1247"/>
                    <a:pt x="1379" y="1102"/>
                    <a:pt x="1282" y="1053"/>
                  </a:cubicBezTo>
                  <a:cubicBezTo>
                    <a:pt x="1330" y="1005"/>
                    <a:pt x="1330" y="932"/>
                    <a:pt x="1306" y="872"/>
                  </a:cubicBezTo>
                  <a:cubicBezTo>
                    <a:pt x="1282" y="812"/>
                    <a:pt x="1221" y="763"/>
                    <a:pt x="1161" y="763"/>
                  </a:cubicBezTo>
                  <a:cubicBezTo>
                    <a:pt x="1287" y="648"/>
                    <a:pt x="1185" y="459"/>
                    <a:pt x="1037" y="459"/>
                  </a:cubicBezTo>
                  <a:cubicBezTo>
                    <a:pt x="1015" y="459"/>
                    <a:pt x="991" y="464"/>
                    <a:pt x="968" y="473"/>
                  </a:cubicBezTo>
                  <a:lnTo>
                    <a:pt x="508" y="667"/>
                  </a:lnTo>
                  <a:cubicBezTo>
                    <a:pt x="508" y="630"/>
                    <a:pt x="520" y="461"/>
                    <a:pt x="520" y="401"/>
                  </a:cubicBezTo>
                  <a:cubicBezTo>
                    <a:pt x="533" y="352"/>
                    <a:pt x="520" y="292"/>
                    <a:pt x="496" y="243"/>
                  </a:cubicBezTo>
                  <a:cubicBezTo>
                    <a:pt x="472" y="183"/>
                    <a:pt x="436" y="135"/>
                    <a:pt x="387" y="86"/>
                  </a:cubicBezTo>
                  <a:cubicBezTo>
                    <a:pt x="336" y="44"/>
                    <a:pt x="279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0"/>
            <p:cNvSpPr/>
            <p:nvPr/>
          </p:nvSpPr>
          <p:spPr>
            <a:xfrm>
              <a:off x="481225" y="1156956"/>
              <a:ext cx="302015" cy="257672"/>
            </a:xfrm>
            <a:custGeom>
              <a:avLst/>
              <a:gdLst/>
              <a:ahLst/>
              <a:cxnLst/>
              <a:rect l="l" t="t" r="r" b="b"/>
              <a:pathLst>
                <a:path w="4788" h="4085" extrusionOk="0">
                  <a:moveTo>
                    <a:pt x="2312" y="1"/>
                  </a:moveTo>
                  <a:cubicBezTo>
                    <a:pt x="1573" y="1"/>
                    <a:pt x="868" y="385"/>
                    <a:pt x="520" y="1063"/>
                  </a:cubicBezTo>
                  <a:cubicBezTo>
                    <a:pt x="1" y="2055"/>
                    <a:pt x="424" y="3287"/>
                    <a:pt x="1463" y="3831"/>
                  </a:cubicBezTo>
                  <a:cubicBezTo>
                    <a:pt x="1791" y="4003"/>
                    <a:pt x="2140" y="4084"/>
                    <a:pt x="2481" y="4084"/>
                  </a:cubicBezTo>
                  <a:cubicBezTo>
                    <a:pt x="3222" y="4084"/>
                    <a:pt x="3923" y="3700"/>
                    <a:pt x="4279" y="3022"/>
                  </a:cubicBezTo>
                  <a:cubicBezTo>
                    <a:pt x="4787" y="2042"/>
                    <a:pt x="4364" y="798"/>
                    <a:pt x="3325" y="254"/>
                  </a:cubicBezTo>
                  <a:cubicBezTo>
                    <a:pt x="3001" y="82"/>
                    <a:pt x="2653" y="1"/>
                    <a:pt x="2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0"/>
            <p:cNvSpPr/>
            <p:nvPr/>
          </p:nvSpPr>
          <p:spPr>
            <a:xfrm>
              <a:off x="543734" y="1238956"/>
              <a:ext cx="67178" cy="81307"/>
            </a:xfrm>
            <a:custGeom>
              <a:avLst/>
              <a:gdLst/>
              <a:ahLst/>
              <a:cxnLst/>
              <a:rect l="l" t="t" r="r" b="b"/>
              <a:pathLst>
                <a:path w="1065" h="1289" extrusionOk="0">
                  <a:moveTo>
                    <a:pt x="612" y="1"/>
                  </a:moveTo>
                  <a:cubicBezTo>
                    <a:pt x="553" y="1"/>
                    <a:pt x="498" y="31"/>
                    <a:pt x="472" y="90"/>
                  </a:cubicBezTo>
                  <a:lnTo>
                    <a:pt x="37" y="912"/>
                  </a:lnTo>
                  <a:cubicBezTo>
                    <a:pt x="1" y="996"/>
                    <a:pt x="25" y="1093"/>
                    <a:pt x="110" y="1129"/>
                  </a:cubicBezTo>
                  <a:lnTo>
                    <a:pt x="363" y="1274"/>
                  </a:lnTo>
                  <a:cubicBezTo>
                    <a:pt x="386" y="1284"/>
                    <a:pt x="410" y="1289"/>
                    <a:pt x="433" y="1289"/>
                  </a:cubicBezTo>
                  <a:cubicBezTo>
                    <a:pt x="496" y="1289"/>
                    <a:pt x="558" y="1255"/>
                    <a:pt x="593" y="1202"/>
                  </a:cubicBezTo>
                  <a:lnTo>
                    <a:pt x="1016" y="380"/>
                  </a:lnTo>
                  <a:cubicBezTo>
                    <a:pt x="1064" y="295"/>
                    <a:pt x="1028" y="199"/>
                    <a:pt x="956" y="150"/>
                  </a:cubicBezTo>
                  <a:lnTo>
                    <a:pt x="690" y="17"/>
                  </a:lnTo>
                  <a:cubicBezTo>
                    <a:pt x="664" y="6"/>
                    <a:pt x="638" y="1"/>
                    <a:pt x="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0"/>
            <p:cNvSpPr/>
            <p:nvPr/>
          </p:nvSpPr>
          <p:spPr>
            <a:xfrm>
              <a:off x="591042" y="1219528"/>
              <a:ext cx="116693" cy="134734"/>
            </a:xfrm>
            <a:custGeom>
              <a:avLst/>
              <a:gdLst/>
              <a:ahLst/>
              <a:cxnLst/>
              <a:rect l="l" t="t" r="r" b="b"/>
              <a:pathLst>
                <a:path w="1850" h="2136" extrusionOk="0">
                  <a:moveTo>
                    <a:pt x="1417" y="0"/>
                  </a:moveTo>
                  <a:cubicBezTo>
                    <a:pt x="1339" y="0"/>
                    <a:pt x="1267" y="57"/>
                    <a:pt x="1257" y="144"/>
                  </a:cubicBezTo>
                  <a:cubicBezTo>
                    <a:pt x="1245" y="180"/>
                    <a:pt x="1245" y="204"/>
                    <a:pt x="1233" y="241"/>
                  </a:cubicBezTo>
                  <a:cubicBezTo>
                    <a:pt x="1173" y="277"/>
                    <a:pt x="1112" y="313"/>
                    <a:pt x="1052" y="325"/>
                  </a:cubicBezTo>
                  <a:cubicBezTo>
                    <a:pt x="895" y="386"/>
                    <a:pt x="750" y="458"/>
                    <a:pt x="604" y="543"/>
                  </a:cubicBezTo>
                  <a:cubicBezTo>
                    <a:pt x="532" y="579"/>
                    <a:pt x="484" y="627"/>
                    <a:pt x="435" y="688"/>
                  </a:cubicBezTo>
                  <a:cubicBezTo>
                    <a:pt x="423" y="700"/>
                    <a:pt x="411" y="712"/>
                    <a:pt x="411" y="724"/>
                  </a:cubicBezTo>
                  <a:lnTo>
                    <a:pt x="36" y="1449"/>
                  </a:lnTo>
                  <a:cubicBezTo>
                    <a:pt x="0" y="1522"/>
                    <a:pt x="24" y="1606"/>
                    <a:pt x="97" y="1643"/>
                  </a:cubicBezTo>
                  <a:lnTo>
                    <a:pt x="1003" y="2114"/>
                  </a:lnTo>
                  <a:cubicBezTo>
                    <a:pt x="1029" y="2129"/>
                    <a:pt x="1057" y="2136"/>
                    <a:pt x="1085" y="2136"/>
                  </a:cubicBezTo>
                  <a:cubicBezTo>
                    <a:pt x="1149" y="2136"/>
                    <a:pt x="1212" y="2100"/>
                    <a:pt x="1245" y="2042"/>
                  </a:cubicBezTo>
                  <a:cubicBezTo>
                    <a:pt x="1269" y="2005"/>
                    <a:pt x="1281" y="1969"/>
                    <a:pt x="1269" y="1933"/>
                  </a:cubicBezTo>
                  <a:cubicBezTo>
                    <a:pt x="1342" y="1933"/>
                    <a:pt x="1414" y="1897"/>
                    <a:pt x="1451" y="1836"/>
                  </a:cubicBezTo>
                  <a:cubicBezTo>
                    <a:pt x="1475" y="1800"/>
                    <a:pt x="1475" y="1752"/>
                    <a:pt x="1463" y="1715"/>
                  </a:cubicBezTo>
                  <a:cubicBezTo>
                    <a:pt x="1535" y="1715"/>
                    <a:pt x="1608" y="1667"/>
                    <a:pt x="1644" y="1606"/>
                  </a:cubicBezTo>
                  <a:cubicBezTo>
                    <a:pt x="1668" y="1534"/>
                    <a:pt x="1656" y="1461"/>
                    <a:pt x="1608" y="1401"/>
                  </a:cubicBezTo>
                  <a:lnTo>
                    <a:pt x="1608" y="1401"/>
                  </a:lnTo>
                  <a:cubicBezTo>
                    <a:pt x="1617" y="1403"/>
                    <a:pt x="1626" y="1403"/>
                    <a:pt x="1636" y="1403"/>
                  </a:cubicBezTo>
                  <a:cubicBezTo>
                    <a:pt x="1701" y="1403"/>
                    <a:pt x="1769" y="1368"/>
                    <a:pt x="1801" y="1304"/>
                  </a:cubicBezTo>
                  <a:cubicBezTo>
                    <a:pt x="1849" y="1208"/>
                    <a:pt x="1813" y="1087"/>
                    <a:pt x="1704" y="1038"/>
                  </a:cubicBezTo>
                  <a:lnTo>
                    <a:pt x="1197" y="772"/>
                  </a:lnTo>
                  <a:cubicBezTo>
                    <a:pt x="1221" y="736"/>
                    <a:pt x="1390" y="640"/>
                    <a:pt x="1438" y="603"/>
                  </a:cubicBezTo>
                  <a:cubicBezTo>
                    <a:pt x="1487" y="567"/>
                    <a:pt x="1523" y="519"/>
                    <a:pt x="1547" y="470"/>
                  </a:cubicBezTo>
                  <a:cubicBezTo>
                    <a:pt x="1584" y="398"/>
                    <a:pt x="1608" y="337"/>
                    <a:pt x="1608" y="265"/>
                  </a:cubicBezTo>
                  <a:cubicBezTo>
                    <a:pt x="1608" y="156"/>
                    <a:pt x="1596" y="47"/>
                    <a:pt x="1475" y="11"/>
                  </a:cubicBezTo>
                  <a:cubicBezTo>
                    <a:pt x="1456" y="4"/>
                    <a:pt x="1436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0"/>
            <p:cNvSpPr/>
            <p:nvPr/>
          </p:nvSpPr>
          <p:spPr>
            <a:xfrm>
              <a:off x="1505906" y="1246336"/>
              <a:ext cx="243290" cy="231368"/>
            </a:xfrm>
            <a:custGeom>
              <a:avLst/>
              <a:gdLst/>
              <a:ahLst/>
              <a:cxnLst/>
              <a:rect l="l" t="t" r="r" b="b"/>
              <a:pathLst>
                <a:path w="3857" h="3668" extrusionOk="0">
                  <a:moveTo>
                    <a:pt x="1932" y="1"/>
                  </a:moveTo>
                  <a:cubicBezTo>
                    <a:pt x="1873" y="1"/>
                    <a:pt x="1813" y="3"/>
                    <a:pt x="1753" y="9"/>
                  </a:cubicBezTo>
                  <a:cubicBezTo>
                    <a:pt x="750" y="106"/>
                    <a:pt x="0" y="1000"/>
                    <a:pt x="97" y="2003"/>
                  </a:cubicBezTo>
                  <a:cubicBezTo>
                    <a:pt x="188" y="2959"/>
                    <a:pt x="985" y="3668"/>
                    <a:pt x="1925" y="3668"/>
                  </a:cubicBezTo>
                  <a:cubicBezTo>
                    <a:pt x="1984" y="3668"/>
                    <a:pt x="2043" y="3665"/>
                    <a:pt x="2103" y="3659"/>
                  </a:cubicBezTo>
                  <a:cubicBezTo>
                    <a:pt x="3107" y="3563"/>
                    <a:pt x="3856" y="2668"/>
                    <a:pt x="3759" y="1653"/>
                  </a:cubicBezTo>
                  <a:cubicBezTo>
                    <a:pt x="3668" y="709"/>
                    <a:pt x="2871" y="1"/>
                    <a:pt x="1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0"/>
            <p:cNvSpPr/>
            <p:nvPr/>
          </p:nvSpPr>
          <p:spPr>
            <a:xfrm>
              <a:off x="1562297" y="1330354"/>
              <a:ext cx="51156" cy="74053"/>
            </a:xfrm>
            <a:custGeom>
              <a:avLst/>
              <a:gdLst/>
              <a:ahLst/>
              <a:cxnLst/>
              <a:rect l="l" t="t" r="r" b="b"/>
              <a:pathLst>
                <a:path w="811" h="1174" extrusionOk="0">
                  <a:moveTo>
                    <a:pt x="427" y="0"/>
                  </a:moveTo>
                  <a:cubicBezTo>
                    <a:pt x="356" y="0"/>
                    <a:pt x="287" y="46"/>
                    <a:pt x="267" y="115"/>
                  </a:cubicBezTo>
                  <a:lnTo>
                    <a:pt x="37" y="901"/>
                  </a:lnTo>
                  <a:cubicBezTo>
                    <a:pt x="1" y="986"/>
                    <a:pt x="61" y="1082"/>
                    <a:pt x="146" y="1106"/>
                  </a:cubicBezTo>
                  <a:lnTo>
                    <a:pt x="339" y="1167"/>
                  </a:lnTo>
                  <a:cubicBezTo>
                    <a:pt x="356" y="1171"/>
                    <a:pt x="373" y="1173"/>
                    <a:pt x="388" y="1173"/>
                  </a:cubicBezTo>
                  <a:cubicBezTo>
                    <a:pt x="464" y="1173"/>
                    <a:pt x="525" y="1128"/>
                    <a:pt x="545" y="1058"/>
                  </a:cubicBezTo>
                  <a:lnTo>
                    <a:pt x="786" y="273"/>
                  </a:lnTo>
                  <a:cubicBezTo>
                    <a:pt x="811" y="188"/>
                    <a:pt x="762" y="91"/>
                    <a:pt x="678" y="67"/>
                  </a:cubicBezTo>
                  <a:lnTo>
                    <a:pt x="472" y="7"/>
                  </a:lnTo>
                  <a:cubicBezTo>
                    <a:pt x="457" y="2"/>
                    <a:pt x="442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0"/>
            <p:cNvSpPr/>
            <p:nvPr/>
          </p:nvSpPr>
          <p:spPr>
            <a:xfrm>
              <a:off x="1595854" y="1294085"/>
              <a:ext cx="97644" cy="123253"/>
            </a:xfrm>
            <a:custGeom>
              <a:avLst/>
              <a:gdLst/>
              <a:ahLst/>
              <a:cxnLst/>
              <a:rect l="l" t="t" r="r" b="b"/>
              <a:pathLst>
                <a:path w="1548" h="1954" extrusionOk="0">
                  <a:moveTo>
                    <a:pt x="1031" y="0"/>
                  </a:moveTo>
                  <a:cubicBezTo>
                    <a:pt x="944" y="0"/>
                    <a:pt x="872" y="69"/>
                    <a:pt x="883" y="159"/>
                  </a:cubicBezTo>
                  <a:cubicBezTo>
                    <a:pt x="883" y="183"/>
                    <a:pt x="871" y="219"/>
                    <a:pt x="871" y="243"/>
                  </a:cubicBezTo>
                  <a:cubicBezTo>
                    <a:pt x="835" y="292"/>
                    <a:pt x="786" y="328"/>
                    <a:pt x="738" y="352"/>
                  </a:cubicBezTo>
                  <a:cubicBezTo>
                    <a:pt x="605" y="437"/>
                    <a:pt x="484" y="533"/>
                    <a:pt x="375" y="630"/>
                  </a:cubicBezTo>
                  <a:cubicBezTo>
                    <a:pt x="315" y="678"/>
                    <a:pt x="279" y="727"/>
                    <a:pt x="254" y="799"/>
                  </a:cubicBezTo>
                  <a:cubicBezTo>
                    <a:pt x="242" y="799"/>
                    <a:pt x="242" y="811"/>
                    <a:pt x="230" y="823"/>
                  </a:cubicBezTo>
                  <a:lnTo>
                    <a:pt x="13" y="1536"/>
                  </a:lnTo>
                  <a:cubicBezTo>
                    <a:pt x="1" y="1609"/>
                    <a:pt x="37" y="1669"/>
                    <a:pt x="97" y="1694"/>
                  </a:cubicBezTo>
                  <a:lnTo>
                    <a:pt x="943" y="1947"/>
                  </a:lnTo>
                  <a:cubicBezTo>
                    <a:pt x="958" y="1952"/>
                    <a:pt x="973" y="1954"/>
                    <a:pt x="987" y="1954"/>
                  </a:cubicBezTo>
                  <a:cubicBezTo>
                    <a:pt x="1056" y="1954"/>
                    <a:pt x="1119" y="1908"/>
                    <a:pt x="1149" y="1839"/>
                  </a:cubicBezTo>
                  <a:cubicBezTo>
                    <a:pt x="1149" y="1802"/>
                    <a:pt x="1149" y="1778"/>
                    <a:pt x="1149" y="1742"/>
                  </a:cubicBezTo>
                  <a:cubicBezTo>
                    <a:pt x="1209" y="1730"/>
                    <a:pt x="1270" y="1694"/>
                    <a:pt x="1282" y="1621"/>
                  </a:cubicBezTo>
                  <a:cubicBezTo>
                    <a:pt x="1306" y="1585"/>
                    <a:pt x="1306" y="1549"/>
                    <a:pt x="1282" y="1512"/>
                  </a:cubicBezTo>
                  <a:cubicBezTo>
                    <a:pt x="1354" y="1500"/>
                    <a:pt x="1403" y="1452"/>
                    <a:pt x="1427" y="1391"/>
                  </a:cubicBezTo>
                  <a:cubicBezTo>
                    <a:pt x="1439" y="1319"/>
                    <a:pt x="1415" y="1258"/>
                    <a:pt x="1366" y="1222"/>
                  </a:cubicBezTo>
                  <a:cubicBezTo>
                    <a:pt x="1439" y="1210"/>
                    <a:pt x="1499" y="1162"/>
                    <a:pt x="1524" y="1089"/>
                  </a:cubicBezTo>
                  <a:cubicBezTo>
                    <a:pt x="1548" y="1005"/>
                    <a:pt x="1499" y="896"/>
                    <a:pt x="1403" y="872"/>
                  </a:cubicBezTo>
                  <a:lnTo>
                    <a:pt x="931" y="727"/>
                  </a:lnTo>
                  <a:cubicBezTo>
                    <a:pt x="943" y="690"/>
                    <a:pt x="1076" y="570"/>
                    <a:pt x="1113" y="533"/>
                  </a:cubicBezTo>
                  <a:cubicBezTo>
                    <a:pt x="1149" y="485"/>
                    <a:pt x="1173" y="449"/>
                    <a:pt x="1185" y="388"/>
                  </a:cubicBezTo>
                  <a:cubicBezTo>
                    <a:pt x="1209" y="328"/>
                    <a:pt x="1209" y="267"/>
                    <a:pt x="1197" y="195"/>
                  </a:cubicBezTo>
                  <a:cubicBezTo>
                    <a:pt x="1185" y="110"/>
                    <a:pt x="1161" y="14"/>
                    <a:pt x="1052" y="1"/>
                  </a:cubicBezTo>
                  <a:cubicBezTo>
                    <a:pt x="1045" y="1"/>
                    <a:pt x="1038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0"/>
            <p:cNvSpPr/>
            <p:nvPr/>
          </p:nvSpPr>
          <p:spPr>
            <a:xfrm>
              <a:off x="944019" y="1492336"/>
              <a:ext cx="262339" cy="217744"/>
            </a:xfrm>
            <a:custGeom>
              <a:avLst/>
              <a:gdLst/>
              <a:ahLst/>
              <a:cxnLst/>
              <a:rect l="l" t="t" r="r" b="b"/>
              <a:pathLst>
                <a:path w="4159" h="3452" extrusionOk="0">
                  <a:moveTo>
                    <a:pt x="2206" y="0"/>
                  </a:moveTo>
                  <a:cubicBezTo>
                    <a:pt x="1928" y="0"/>
                    <a:pt x="1641" y="59"/>
                    <a:pt x="1366" y="182"/>
                  </a:cubicBezTo>
                  <a:cubicBezTo>
                    <a:pt x="435" y="605"/>
                    <a:pt x="0" y="1645"/>
                    <a:pt x="387" y="2503"/>
                  </a:cubicBezTo>
                  <a:cubicBezTo>
                    <a:pt x="661" y="3101"/>
                    <a:pt x="1279" y="3452"/>
                    <a:pt x="1947" y="3452"/>
                  </a:cubicBezTo>
                  <a:cubicBezTo>
                    <a:pt x="2223" y="3452"/>
                    <a:pt x="2508" y="3392"/>
                    <a:pt x="2780" y="3264"/>
                  </a:cubicBezTo>
                  <a:cubicBezTo>
                    <a:pt x="3723" y="2841"/>
                    <a:pt x="4158" y="1802"/>
                    <a:pt x="3771" y="944"/>
                  </a:cubicBezTo>
                  <a:cubicBezTo>
                    <a:pt x="3498" y="345"/>
                    <a:pt x="2878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0"/>
            <p:cNvSpPr/>
            <p:nvPr/>
          </p:nvSpPr>
          <p:spPr>
            <a:xfrm>
              <a:off x="1013403" y="1601270"/>
              <a:ext cx="54941" cy="68187"/>
            </a:xfrm>
            <a:custGeom>
              <a:avLst/>
              <a:gdLst/>
              <a:ahLst/>
              <a:cxnLst/>
              <a:rect l="l" t="t" r="r" b="b"/>
              <a:pathLst>
                <a:path w="871" h="1081" extrusionOk="0">
                  <a:moveTo>
                    <a:pt x="382" y="1"/>
                  </a:moveTo>
                  <a:cubicBezTo>
                    <a:pt x="360" y="1"/>
                    <a:pt x="337" y="5"/>
                    <a:pt x="314" y="15"/>
                  </a:cubicBezTo>
                  <a:lnTo>
                    <a:pt x="121" y="111"/>
                  </a:lnTo>
                  <a:cubicBezTo>
                    <a:pt x="36" y="147"/>
                    <a:pt x="0" y="244"/>
                    <a:pt x="36" y="329"/>
                  </a:cubicBezTo>
                  <a:lnTo>
                    <a:pt x="339" y="981"/>
                  </a:lnTo>
                  <a:cubicBezTo>
                    <a:pt x="365" y="1044"/>
                    <a:pt x="425" y="1080"/>
                    <a:pt x="489" y="1080"/>
                  </a:cubicBezTo>
                  <a:cubicBezTo>
                    <a:pt x="511" y="1080"/>
                    <a:pt x="534" y="1076"/>
                    <a:pt x="556" y="1066"/>
                  </a:cubicBezTo>
                  <a:lnTo>
                    <a:pt x="750" y="981"/>
                  </a:lnTo>
                  <a:cubicBezTo>
                    <a:pt x="834" y="933"/>
                    <a:pt x="870" y="836"/>
                    <a:pt x="834" y="752"/>
                  </a:cubicBezTo>
                  <a:lnTo>
                    <a:pt x="532" y="99"/>
                  </a:lnTo>
                  <a:cubicBezTo>
                    <a:pt x="505" y="37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0"/>
            <p:cNvSpPr/>
            <p:nvPr/>
          </p:nvSpPr>
          <p:spPr>
            <a:xfrm>
              <a:off x="1050745" y="1531129"/>
              <a:ext cx="89255" cy="114107"/>
            </a:xfrm>
            <a:custGeom>
              <a:avLst/>
              <a:gdLst/>
              <a:ahLst/>
              <a:cxnLst/>
              <a:rect l="l" t="t" r="r" b="b"/>
              <a:pathLst>
                <a:path w="1415" h="1809" extrusionOk="0">
                  <a:moveTo>
                    <a:pt x="229" y="1"/>
                  </a:moveTo>
                  <a:cubicBezTo>
                    <a:pt x="197" y="1"/>
                    <a:pt x="164" y="9"/>
                    <a:pt x="133" y="27"/>
                  </a:cubicBezTo>
                  <a:cubicBezTo>
                    <a:pt x="61" y="75"/>
                    <a:pt x="49" y="172"/>
                    <a:pt x="109" y="244"/>
                  </a:cubicBezTo>
                  <a:cubicBezTo>
                    <a:pt x="121" y="268"/>
                    <a:pt x="146" y="280"/>
                    <a:pt x="158" y="305"/>
                  </a:cubicBezTo>
                  <a:cubicBezTo>
                    <a:pt x="146" y="365"/>
                    <a:pt x="146" y="425"/>
                    <a:pt x="121" y="474"/>
                  </a:cubicBezTo>
                  <a:cubicBezTo>
                    <a:pt x="73" y="607"/>
                    <a:pt x="37" y="752"/>
                    <a:pt x="13" y="897"/>
                  </a:cubicBezTo>
                  <a:cubicBezTo>
                    <a:pt x="0" y="957"/>
                    <a:pt x="13" y="1018"/>
                    <a:pt x="25" y="1090"/>
                  </a:cubicBezTo>
                  <a:cubicBezTo>
                    <a:pt x="25" y="1102"/>
                    <a:pt x="37" y="1102"/>
                    <a:pt x="37" y="1114"/>
                  </a:cubicBezTo>
                  <a:lnTo>
                    <a:pt x="327" y="1743"/>
                  </a:lnTo>
                  <a:cubicBezTo>
                    <a:pt x="343" y="1784"/>
                    <a:pt x="382" y="1808"/>
                    <a:pt x="424" y="1808"/>
                  </a:cubicBezTo>
                  <a:cubicBezTo>
                    <a:pt x="444" y="1808"/>
                    <a:pt x="465" y="1803"/>
                    <a:pt x="484" y="1791"/>
                  </a:cubicBezTo>
                  <a:lnTo>
                    <a:pt x="1294" y="1429"/>
                  </a:lnTo>
                  <a:cubicBezTo>
                    <a:pt x="1378" y="1392"/>
                    <a:pt x="1415" y="1296"/>
                    <a:pt x="1378" y="1223"/>
                  </a:cubicBezTo>
                  <a:cubicBezTo>
                    <a:pt x="1366" y="1187"/>
                    <a:pt x="1342" y="1163"/>
                    <a:pt x="1318" y="1151"/>
                  </a:cubicBezTo>
                  <a:cubicBezTo>
                    <a:pt x="1366" y="1114"/>
                    <a:pt x="1378" y="1042"/>
                    <a:pt x="1354" y="981"/>
                  </a:cubicBezTo>
                  <a:cubicBezTo>
                    <a:pt x="1342" y="945"/>
                    <a:pt x="1306" y="921"/>
                    <a:pt x="1270" y="909"/>
                  </a:cubicBezTo>
                  <a:cubicBezTo>
                    <a:pt x="1383" y="818"/>
                    <a:pt x="1315" y="641"/>
                    <a:pt x="1175" y="641"/>
                  </a:cubicBezTo>
                  <a:cubicBezTo>
                    <a:pt x="1167" y="641"/>
                    <a:pt x="1158" y="642"/>
                    <a:pt x="1149" y="643"/>
                  </a:cubicBezTo>
                  <a:cubicBezTo>
                    <a:pt x="1197" y="595"/>
                    <a:pt x="1209" y="522"/>
                    <a:pt x="1173" y="462"/>
                  </a:cubicBezTo>
                  <a:cubicBezTo>
                    <a:pt x="1148" y="403"/>
                    <a:pt x="1088" y="368"/>
                    <a:pt x="1025" y="368"/>
                  </a:cubicBezTo>
                  <a:cubicBezTo>
                    <a:pt x="997" y="368"/>
                    <a:pt x="969" y="374"/>
                    <a:pt x="943" y="389"/>
                  </a:cubicBezTo>
                  <a:lnTo>
                    <a:pt x="496" y="607"/>
                  </a:lnTo>
                  <a:cubicBezTo>
                    <a:pt x="496" y="571"/>
                    <a:pt x="508" y="401"/>
                    <a:pt x="520" y="353"/>
                  </a:cubicBezTo>
                  <a:cubicBezTo>
                    <a:pt x="520" y="305"/>
                    <a:pt x="508" y="256"/>
                    <a:pt x="484" y="208"/>
                  </a:cubicBezTo>
                  <a:cubicBezTo>
                    <a:pt x="460" y="147"/>
                    <a:pt x="424" y="99"/>
                    <a:pt x="375" y="63"/>
                  </a:cubicBezTo>
                  <a:cubicBezTo>
                    <a:pt x="337" y="25"/>
                    <a:pt x="284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0"/>
            <p:cNvSpPr/>
            <p:nvPr/>
          </p:nvSpPr>
          <p:spPr>
            <a:xfrm>
              <a:off x="1405488" y="2274428"/>
              <a:ext cx="205696" cy="182546"/>
            </a:xfrm>
            <a:custGeom>
              <a:avLst/>
              <a:gdLst/>
              <a:ahLst/>
              <a:cxnLst/>
              <a:rect l="l" t="t" r="r" b="b"/>
              <a:pathLst>
                <a:path w="3261" h="2894" extrusionOk="0">
                  <a:moveTo>
                    <a:pt x="1626" y="1"/>
                  </a:moveTo>
                  <a:cubicBezTo>
                    <a:pt x="993" y="1"/>
                    <a:pt x="369" y="409"/>
                    <a:pt x="214" y="1139"/>
                  </a:cubicBezTo>
                  <a:cubicBezTo>
                    <a:pt x="1" y="2105"/>
                    <a:pt x="772" y="2893"/>
                    <a:pt x="1629" y="2893"/>
                  </a:cubicBezTo>
                  <a:cubicBezTo>
                    <a:pt x="1887" y="2893"/>
                    <a:pt x="2153" y="2822"/>
                    <a:pt x="2402" y="2662"/>
                  </a:cubicBezTo>
                  <a:cubicBezTo>
                    <a:pt x="3067" y="2227"/>
                    <a:pt x="3260" y="1333"/>
                    <a:pt x="2837" y="668"/>
                  </a:cubicBezTo>
                  <a:cubicBezTo>
                    <a:pt x="2544" y="212"/>
                    <a:pt x="2083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0"/>
            <p:cNvSpPr/>
            <p:nvPr/>
          </p:nvSpPr>
          <p:spPr>
            <a:xfrm>
              <a:off x="1447939" y="2321042"/>
              <a:ext cx="57274" cy="45163"/>
            </a:xfrm>
            <a:custGeom>
              <a:avLst/>
              <a:gdLst/>
              <a:ahLst/>
              <a:cxnLst/>
              <a:rect l="l" t="t" r="r" b="b"/>
              <a:pathLst>
                <a:path w="908" h="716" extrusionOk="0">
                  <a:moveTo>
                    <a:pt x="667" y="0"/>
                  </a:moveTo>
                  <a:cubicBezTo>
                    <a:pt x="637" y="0"/>
                    <a:pt x="607" y="8"/>
                    <a:pt x="581" y="26"/>
                  </a:cubicBezTo>
                  <a:lnTo>
                    <a:pt x="97" y="340"/>
                  </a:lnTo>
                  <a:cubicBezTo>
                    <a:pt x="25" y="388"/>
                    <a:pt x="1" y="485"/>
                    <a:pt x="49" y="570"/>
                  </a:cubicBezTo>
                  <a:lnTo>
                    <a:pt x="97" y="642"/>
                  </a:lnTo>
                  <a:cubicBezTo>
                    <a:pt x="129" y="689"/>
                    <a:pt x="185" y="716"/>
                    <a:pt x="241" y="716"/>
                  </a:cubicBezTo>
                  <a:cubicBezTo>
                    <a:pt x="271" y="716"/>
                    <a:pt x="301" y="708"/>
                    <a:pt x="327" y="690"/>
                  </a:cubicBezTo>
                  <a:lnTo>
                    <a:pt x="811" y="388"/>
                  </a:lnTo>
                  <a:cubicBezTo>
                    <a:pt x="883" y="340"/>
                    <a:pt x="907" y="231"/>
                    <a:pt x="859" y="159"/>
                  </a:cubicBezTo>
                  <a:lnTo>
                    <a:pt x="811" y="74"/>
                  </a:lnTo>
                  <a:cubicBezTo>
                    <a:pt x="779" y="27"/>
                    <a:pt x="72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0"/>
            <p:cNvSpPr/>
            <p:nvPr/>
          </p:nvSpPr>
          <p:spPr>
            <a:xfrm>
              <a:off x="1470836" y="2340218"/>
              <a:ext cx="96130" cy="76765"/>
            </a:xfrm>
            <a:custGeom>
              <a:avLst/>
              <a:gdLst/>
              <a:ahLst/>
              <a:cxnLst/>
              <a:rect l="l" t="t" r="r" b="b"/>
              <a:pathLst>
                <a:path w="1524" h="1217" extrusionOk="0">
                  <a:moveTo>
                    <a:pt x="1373" y="1"/>
                  </a:moveTo>
                  <a:cubicBezTo>
                    <a:pt x="1337" y="1"/>
                    <a:pt x="1301" y="16"/>
                    <a:pt x="1282" y="48"/>
                  </a:cubicBezTo>
                  <a:cubicBezTo>
                    <a:pt x="1257" y="60"/>
                    <a:pt x="1245" y="84"/>
                    <a:pt x="1221" y="96"/>
                  </a:cubicBezTo>
                  <a:lnTo>
                    <a:pt x="1088" y="96"/>
                  </a:lnTo>
                  <a:cubicBezTo>
                    <a:pt x="967" y="84"/>
                    <a:pt x="846" y="72"/>
                    <a:pt x="738" y="72"/>
                  </a:cubicBezTo>
                  <a:cubicBezTo>
                    <a:pt x="677" y="72"/>
                    <a:pt x="629" y="84"/>
                    <a:pt x="580" y="108"/>
                  </a:cubicBezTo>
                  <a:cubicBezTo>
                    <a:pt x="568" y="108"/>
                    <a:pt x="568" y="120"/>
                    <a:pt x="556" y="120"/>
                  </a:cubicBezTo>
                  <a:lnTo>
                    <a:pt x="61" y="447"/>
                  </a:lnTo>
                  <a:cubicBezTo>
                    <a:pt x="12" y="471"/>
                    <a:pt x="0" y="531"/>
                    <a:pt x="24" y="580"/>
                  </a:cubicBezTo>
                  <a:lnTo>
                    <a:pt x="399" y="1160"/>
                  </a:lnTo>
                  <a:cubicBezTo>
                    <a:pt x="422" y="1198"/>
                    <a:pt x="463" y="1217"/>
                    <a:pt x="506" y="1217"/>
                  </a:cubicBezTo>
                  <a:cubicBezTo>
                    <a:pt x="532" y="1217"/>
                    <a:pt x="558" y="1210"/>
                    <a:pt x="580" y="1196"/>
                  </a:cubicBezTo>
                  <a:cubicBezTo>
                    <a:pt x="605" y="1184"/>
                    <a:pt x="617" y="1160"/>
                    <a:pt x="629" y="1136"/>
                  </a:cubicBezTo>
                  <a:cubicBezTo>
                    <a:pt x="653" y="1154"/>
                    <a:pt x="680" y="1163"/>
                    <a:pt x="706" y="1163"/>
                  </a:cubicBezTo>
                  <a:cubicBezTo>
                    <a:pt x="732" y="1163"/>
                    <a:pt x="756" y="1154"/>
                    <a:pt x="774" y="1136"/>
                  </a:cubicBezTo>
                  <a:cubicBezTo>
                    <a:pt x="810" y="1112"/>
                    <a:pt x="822" y="1087"/>
                    <a:pt x="834" y="1063"/>
                  </a:cubicBezTo>
                  <a:cubicBezTo>
                    <a:pt x="857" y="1077"/>
                    <a:pt x="880" y="1083"/>
                    <a:pt x="903" y="1083"/>
                  </a:cubicBezTo>
                  <a:cubicBezTo>
                    <a:pt x="980" y="1083"/>
                    <a:pt x="1049" y="1014"/>
                    <a:pt x="1040" y="930"/>
                  </a:cubicBezTo>
                  <a:lnTo>
                    <a:pt x="1040" y="930"/>
                  </a:lnTo>
                  <a:cubicBezTo>
                    <a:pt x="1065" y="948"/>
                    <a:pt x="1091" y="955"/>
                    <a:pt x="1116" y="955"/>
                  </a:cubicBezTo>
                  <a:cubicBezTo>
                    <a:pt x="1211" y="955"/>
                    <a:pt x="1291" y="842"/>
                    <a:pt x="1233" y="737"/>
                  </a:cubicBezTo>
                  <a:lnTo>
                    <a:pt x="1016" y="411"/>
                  </a:lnTo>
                  <a:cubicBezTo>
                    <a:pt x="1040" y="398"/>
                    <a:pt x="1185" y="386"/>
                    <a:pt x="1221" y="386"/>
                  </a:cubicBezTo>
                  <a:cubicBezTo>
                    <a:pt x="1269" y="374"/>
                    <a:pt x="1306" y="362"/>
                    <a:pt x="1342" y="338"/>
                  </a:cubicBezTo>
                  <a:cubicBezTo>
                    <a:pt x="1378" y="314"/>
                    <a:pt x="1414" y="278"/>
                    <a:pt x="1451" y="229"/>
                  </a:cubicBezTo>
                  <a:cubicBezTo>
                    <a:pt x="1487" y="169"/>
                    <a:pt x="1523" y="96"/>
                    <a:pt x="1463" y="36"/>
                  </a:cubicBezTo>
                  <a:cubicBezTo>
                    <a:pt x="1440" y="13"/>
                    <a:pt x="1406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0"/>
            <p:cNvSpPr/>
            <p:nvPr/>
          </p:nvSpPr>
          <p:spPr>
            <a:xfrm>
              <a:off x="659606" y="592542"/>
              <a:ext cx="308134" cy="292301"/>
            </a:xfrm>
            <a:custGeom>
              <a:avLst/>
              <a:gdLst/>
              <a:ahLst/>
              <a:cxnLst/>
              <a:rect l="l" t="t" r="r" b="b"/>
              <a:pathLst>
                <a:path w="4885" h="4634" extrusionOk="0">
                  <a:moveTo>
                    <a:pt x="2452" y="1"/>
                  </a:moveTo>
                  <a:cubicBezTo>
                    <a:pt x="2365" y="1"/>
                    <a:pt x="2277" y="5"/>
                    <a:pt x="2189" y="16"/>
                  </a:cubicBezTo>
                  <a:cubicBezTo>
                    <a:pt x="920" y="149"/>
                    <a:pt x="1" y="1297"/>
                    <a:pt x="134" y="2566"/>
                  </a:cubicBezTo>
                  <a:cubicBezTo>
                    <a:pt x="258" y="3753"/>
                    <a:pt x="1271" y="4633"/>
                    <a:pt x="2440" y="4633"/>
                  </a:cubicBezTo>
                  <a:cubicBezTo>
                    <a:pt x="2521" y="4633"/>
                    <a:pt x="2602" y="4629"/>
                    <a:pt x="2684" y="4621"/>
                  </a:cubicBezTo>
                  <a:cubicBezTo>
                    <a:pt x="3965" y="4476"/>
                    <a:pt x="4884" y="3339"/>
                    <a:pt x="4739" y="2070"/>
                  </a:cubicBezTo>
                  <a:cubicBezTo>
                    <a:pt x="4615" y="879"/>
                    <a:pt x="3613" y="1"/>
                    <a:pt x="2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0"/>
            <p:cNvSpPr/>
            <p:nvPr/>
          </p:nvSpPr>
          <p:spPr>
            <a:xfrm>
              <a:off x="723629" y="646599"/>
              <a:ext cx="209039" cy="167534"/>
            </a:xfrm>
            <a:custGeom>
              <a:avLst/>
              <a:gdLst/>
              <a:ahLst/>
              <a:cxnLst/>
              <a:rect l="l" t="t" r="r" b="b"/>
              <a:pathLst>
                <a:path w="3314" h="2656" extrusionOk="0">
                  <a:moveTo>
                    <a:pt x="952" y="0"/>
                  </a:moveTo>
                  <a:cubicBezTo>
                    <a:pt x="380" y="0"/>
                    <a:pt x="0" y="693"/>
                    <a:pt x="255" y="1479"/>
                  </a:cubicBezTo>
                  <a:cubicBezTo>
                    <a:pt x="545" y="2386"/>
                    <a:pt x="787" y="2652"/>
                    <a:pt x="787" y="2652"/>
                  </a:cubicBezTo>
                  <a:cubicBezTo>
                    <a:pt x="787" y="2652"/>
                    <a:pt x="814" y="2655"/>
                    <a:pt x="871" y="2655"/>
                  </a:cubicBezTo>
                  <a:cubicBezTo>
                    <a:pt x="1028" y="2655"/>
                    <a:pt x="1409" y="2629"/>
                    <a:pt x="2056" y="2434"/>
                  </a:cubicBezTo>
                  <a:cubicBezTo>
                    <a:pt x="2938" y="2180"/>
                    <a:pt x="3313" y="1298"/>
                    <a:pt x="2721" y="851"/>
                  </a:cubicBezTo>
                  <a:cubicBezTo>
                    <a:pt x="2571" y="733"/>
                    <a:pt x="2417" y="692"/>
                    <a:pt x="2274" y="692"/>
                  </a:cubicBezTo>
                  <a:cubicBezTo>
                    <a:pt x="2035" y="692"/>
                    <a:pt x="1828" y="807"/>
                    <a:pt x="1730" y="875"/>
                  </a:cubicBezTo>
                  <a:cubicBezTo>
                    <a:pt x="1730" y="682"/>
                    <a:pt x="1681" y="198"/>
                    <a:pt x="1198" y="41"/>
                  </a:cubicBezTo>
                  <a:cubicBezTo>
                    <a:pt x="1113" y="13"/>
                    <a:pt x="1031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0"/>
            <p:cNvSpPr/>
            <p:nvPr/>
          </p:nvSpPr>
          <p:spPr>
            <a:xfrm>
              <a:off x="504879" y="1789934"/>
              <a:ext cx="293878" cy="225250"/>
            </a:xfrm>
            <a:custGeom>
              <a:avLst/>
              <a:gdLst/>
              <a:ahLst/>
              <a:cxnLst/>
              <a:rect l="l" t="t" r="r" b="b"/>
              <a:pathLst>
                <a:path w="4659" h="3571" extrusionOk="0">
                  <a:moveTo>
                    <a:pt x="2354" y="1"/>
                  </a:moveTo>
                  <a:cubicBezTo>
                    <a:pt x="2264" y="1"/>
                    <a:pt x="2173" y="7"/>
                    <a:pt x="2079" y="21"/>
                  </a:cubicBezTo>
                  <a:cubicBezTo>
                    <a:pt x="508" y="251"/>
                    <a:pt x="0" y="2257"/>
                    <a:pt x="1269" y="3212"/>
                  </a:cubicBezTo>
                  <a:cubicBezTo>
                    <a:pt x="1590" y="3454"/>
                    <a:pt x="1968" y="3571"/>
                    <a:pt x="2343" y="3571"/>
                  </a:cubicBezTo>
                  <a:cubicBezTo>
                    <a:pt x="2885" y="3571"/>
                    <a:pt x="3421" y="3326"/>
                    <a:pt x="3771" y="2861"/>
                  </a:cubicBezTo>
                  <a:cubicBezTo>
                    <a:pt x="4658" y="1656"/>
                    <a:pt x="3780" y="1"/>
                    <a:pt x="2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0"/>
            <p:cNvSpPr/>
            <p:nvPr/>
          </p:nvSpPr>
          <p:spPr>
            <a:xfrm>
              <a:off x="590726" y="1828789"/>
              <a:ext cx="153594" cy="128552"/>
            </a:xfrm>
            <a:custGeom>
              <a:avLst/>
              <a:gdLst/>
              <a:ahLst/>
              <a:cxnLst/>
              <a:rect l="l" t="t" r="r" b="b"/>
              <a:pathLst>
                <a:path w="2435" h="2038" extrusionOk="0">
                  <a:moveTo>
                    <a:pt x="716" y="0"/>
                  </a:moveTo>
                  <a:cubicBezTo>
                    <a:pt x="318" y="0"/>
                    <a:pt x="0" y="463"/>
                    <a:pt x="90" y="1049"/>
                  </a:cubicBezTo>
                  <a:cubicBezTo>
                    <a:pt x="211" y="1774"/>
                    <a:pt x="368" y="2004"/>
                    <a:pt x="368" y="2004"/>
                  </a:cubicBezTo>
                  <a:cubicBezTo>
                    <a:pt x="368" y="2004"/>
                    <a:pt x="480" y="2038"/>
                    <a:pt x="743" y="2038"/>
                  </a:cubicBezTo>
                  <a:cubicBezTo>
                    <a:pt x="893" y="2038"/>
                    <a:pt x="1092" y="2027"/>
                    <a:pt x="1347" y="1992"/>
                  </a:cubicBezTo>
                  <a:cubicBezTo>
                    <a:pt x="2060" y="1895"/>
                    <a:pt x="2435" y="1279"/>
                    <a:pt x="2036" y="868"/>
                  </a:cubicBezTo>
                  <a:cubicBezTo>
                    <a:pt x="1911" y="750"/>
                    <a:pt x="1751" y="687"/>
                    <a:pt x="1591" y="687"/>
                  </a:cubicBezTo>
                  <a:cubicBezTo>
                    <a:pt x="1486" y="687"/>
                    <a:pt x="1382" y="714"/>
                    <a:pt x="1286" y="771"/>
                  </a:cubicBezTo>
                  <a:cubicBezTo>
                    <a:pt x="1347" y="493"/>
                    <a:pt x="1226" y="203"/>
                    <a:pt x="984" y="70"/>
                  </a:cubicBezTo>
                  <a:cubicBezTo>
                    <a:pt x="893" y="22"/>
                    <a:pt x="803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0"/>
            <p:cNvSpPr/>
            <p:nvPr/>
          </p:nvSpPr>
          <p:spPr>
            <a:xfrm>
              <a:off x="1506663" y="1693552"/>
              <a:ext cx="238748" cy="197748"/>
            </a:xfrm>
            <a:custGeom>
              <a:avLst/>
              <a:gdLst/>
              <a:ahLst/>
              <a:cxnLst/>
              <a:rect l="l" t="t" r="r" b="b"/>
              <a:pathLst>
                <a:path w="3785" h="3135" extrusionOk="0">
                  <a:moveTo>
                    <a:pt x="1921" y="1"/>
                  </a:moveTo>
                  <a:cubicBezTo>
                    <a:pt x="1708" y="1"/>
                    <a:pt x="1488" y="46"/>
                    <a:pt x="1270" y="147"/>
                  </a:cubicBezTo>
                  <a:cubicBezTo>
                    <a:pt x="0" y="739"/>
                    <a:pt x="73" y="2552"/>
                    <a:pt x="1378" y="3036"/>
                  </a:cubicBezTo>
                  <a:cubicBezTo>
                    <a:pt x="1559" y="3103"/>
                    <a:pt x="1743" y="3135"/>
                    <a:pt x="1925" y="3135"/>
                  </a:cubicBezTo>
                  <a:cubicBezTo>
                    <a:pt x="2557" y="3135"/>
                    <a:pt x="3150" y="2747"/>
                    <a:pt x="3385" y="2117"/>
                  </a:cubicBezTo>
                  <a:cubicBezTo>
                    <a:pt x="3784" y="1038"/>
                    <a:pt x="2937" y="1"/>
                    <a:pt x="1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0"/>
            <p:cNvSpPr/>
            <p:nvPr/>
          </p:nvSpPr>
          <p:spPr>
            <a:xfrm>
              <a:off x="1562675" y="1733480"/>
              <a:ext cx="143817" cy="113476"/>
            </a:xfrm>
            <a:custGeom>
              <a:avLst/>
              <a:gdLst/>
              <a:ahLst/>
              <a:cxnLst/>
              <a:rect l="l" t="t" r="r" b="b"/>
              <a:pathLst>
                <a:path w="2280" h="1799" extrusionOk="0">
                  <a:moveTo>
                    <a:pt x="658" y="1"/>
                  </a:moveTo>
                  <a:cubicBezTo>
                    <a:pt x="225" y="1"/>
                    <a:pt x="1" y="521"/>
                    <a:pt x="249" y="1061"/>
                  </a:cubicBezTo>
                  <a:cubicBezTo>
                    <a:pt x="527" y="1641"/>
                    <a:pt x="720" y="1798"/>
                    <a:pt x="720" y="1798"/>
                  </a:cubicBezTo>
                  <a:cubicBezTo>
                    <a:pt x="720" y="1798"/>
                    <a:pt x="974" y="1798"/>
                    <a:pt x="1542" y="1545"/>
                  </a:cubicBezTo>
                  <a:cubicBezTo>
                    <a:pt x="2110" y="1291"/>
                    <a:pt x="2279" y="674"/>
                    <a:pt x="1844" y="420"/>
                  </a:cubicBezTo>
                  <a:cubicBezTo>
                    <a:pt x="1763" y="376"/>
                    <a:pt x="1675" y="354"/>
                    <a:pt x="1588" y="354"/>
                  </a:cubicBezTo>
                  <a:cubicBezTo>
                    <a:pt x="1440" y="354"/>
                    <a:pt x="1293" y="415"/>
                    <a:pt x="1179" y="529"/>
                  </a:cubicBezTo>
                  <a:cubicBezTo>
                    <a:pt x="1167" y="275"/>
                    <a:pt x="998" y="70"/>
                    <a:pt x="756" y="10"/>
                  </a:cubicBezTo>
                  <a:cubicBezTo>
                    <a:pt x="722" y="4"/>
                    <a:pt x="690" y="1"/>
                    <a:pt x="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0"/>
            <p:cNvSpPr/>
            <p:nvPr/>
          </p:nvSpPr>
          <p:spPr>
            <a:xfrm>
              <a:off x="957707" y="2530332"/>
              <a:ext cx="170877" cy="154729"/>
            </a:xfrm>
            <a:custGeom>
              <a:avLst/>
              <a:gdLst/>
              <a:ahLst/>
              <a:cxnLst/>
              <a:rect l="l" t="t" r="r" b="b"/>
              <a:pathLst>
                <a:path w="2709" h="2453" extrusionOk="0">
                  <a:moveTo>
                    <a:pt x="1471" y="0"/>
                  </a:moveTo>
                  <a:cubicBezTo>
                    <a:pt x="1096" y="0"/>
                    <a:pt x="714" y="179"/>
                    <a:pt x="460" y="515"/>
                  </a:cubicBezTo>
                  <a:cubicBezTo>
                    <a:pt x="1" y="1023"/>
                    <a:pt x="73" y="1820"/>
                    <a:pt x="617" y="2219"/>
                  </a:cubicBezTo>
                  <a:cubicBezTo>
                    <a:pt x="831" y="2377"/>
                    <a:pt x="1076" y="2453"/>
                    <a:pt x="1318" y="2453"/>
                  </a:cubicBezTo>
                  <a:cubicBezTo>
                    <a:pt x="1705" y="2453"/>
                    <a:pt x="2081" y="2258"/>
                    <a:pt x="2297" y="1893"/>
                  </a:cubicBezTo>
                  <a:cubicBezTo>
                    <a:pt x="2708" y="1385"/>
                    <a:pt x="2636" y="636"/>
                    <a:pt x="2128" y="213"/>
                  </a:cubicBezTo>
                  <a:cubicBezTo>
                    <a:pt x="1934" y="69"/>
                    <a:pt x="1704" y="0"/>
                    <a:pt x="1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0"/>
            <p:cNvSpPr/>
            <p:nvPr/>
          </p:nvSpPr>
          <p:spPr>
            <a:xfrm>
              <a:off x="1004888" y="2557077"/>
              <a:ext cx="100798" cy="86795"/>
            </a:xfrm>
            <a:custGeom>
              <a:avLst/>
              <a:gdLst/>
              <a:ahLst/>
              <a:cxnLst/>
              <a:rect l="l" t="t" r="r" b="b"/>
              <a:pathLst>
                <a:path w="1598" h="1376" extrusionOk="0">
                  <a:moveTo>
                    <a:pt x="489" y="0"/>
                  </a:moveTo>
                  <a:cubicBezTo>
                    <a:pt x="225" y="0"/>
                    <a:pt x="0" y="318"/>
                    <a:pt x="51" y="719"/>
                  </a:cubicBezTo>
                  <a:cubicBezTo>
                    <a:pt x="63" y="937"/>
                    <a:pt x="123" y="1155"/>
                    <a:pt x="208" y="1360"/>
                  </a:cubicBezTo>
                  <a:cubicBezTo>
                    <a:pt x="292" y="1369"/>
                    <a:pt x="376" y="1375"/>
                    <a:pt x="461" y="1375"/>
                  </a:cubicBezTo>
                  <a:cubicBezTo>
                    <a:pt x="594" y="1375"/>
                    <a:pt x="727" y="1361"/>
                    <a:pt x="860" y="1324"/>
                  </a:cubicBezTo>
                  <a:cubicBezTo>
                    <a:pt x="1344" y="1251"/>
                    <a:pt x="1598" y="828"/>
                    <a:pt x="1344" y="550"/>
                  </a:cubicBezTo>
                  <a:cubicBezTo>
                    <a:pt x="1266" y="480"/>
                    <a:pt x="1164" y="442"/>
                    <a:pt x="1062" y="442"/>
                  </a:cubicBezTo>
                  <a:cubicBezTo>
                    <a:pt x="988" y="442"/>
                    <a:pt x="914" y="462"/>
                    <a:pt x="848" y="502"/>
                  </a:cubicBezTo>
                  <a:cubicBezTo>
                    <a:pt x="897" y="321"/>
                    <a:pt x="824" y="127"/>
                    <a:pt x="655" y="43"/>
                  </a:cubicBezTo>
                  <a:cubicBezTo>
                    <a:pt x="599" y="14"/>
                    <a:pt x="543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0"/>
            <p:cNvSpPr/>
            <p:nvPr/>
          </p:nvSpPr>
          <p:spPr>
            <a:xfrm>
              <a:off x="1859640" y="480644"/>
              <a:ext cx="1213043" cy="1113949"/>
            </a:xfrm>
            <a:custGeom>
              <a:avLst/>
              <a:gdLst/>
              <a:ahLst/>
              <a:cxnLst/>
              <a:rect l="l" t="t" r="r" b="b"/>
              <a:pathLst>
                <a:path w="19231" h="17660" extrusionOk="0">
                  <a:moveTo>
                    <a:pt x="1270" y="1"/>
                  </a:moveTo>
                  <a:lnTo>
                    <a:pt x="1270" y="13"/>
                  </a:lnTo>
                  <a:lnTo>
                    <a:pt x="1258" y="13"/>
                  </a:lnTo>
                  <a:lnTo>
                    <a:pt x="1258" y="25"/>
                  </a:lnTo>
                  <a:lnTo>
                    <a:pt x="1246" y="13"/>
                  </a:lnTo>
                  <a:lnTo>
                    <a:pt x="1246" y="25"/>
                  </a:lnTo>
                  <a:lnTo>
                    <a:pt x="1233" y="25"/>
                  </a:lnTo>
                  <a:lnTo>
                    <a:pt x="1233" y="37"/>
                  </a:lnTo>
                  <a:lnTo>
                    <a:pt x="1221" y="25"/>
                  </a:lnTo>
                  <a:lnTo>
                    <a:pt x="1221" y="37"/>
                  </a:lnTo>
                  <a:lnTo>
                    <a:pt x="1209" y="37"/>
                  </a:lnTo>
                  <a:lnTo>
                    <a:pt x="1209" y="49"/>
                  </a:lnTo>
                  <a:lnTo>
                    <a:pt x="1197" y="37"/>
                  </a:lnTo>
                  <a:lnTo>
                    <a:pt x="1197" y="49"/>
                  </a:lnTo>
                  <a:lnTo>
                    <a:pt x="1185" y="37"/>
                  </a:lnTo>
                  <a:lnTo>
                    <a:pt x="1185" y="49"/>
                  </a:lnTo>
                  <a:lnTo>
                    <a:pt x="1173" y="49"/>
                  </a:lnTo>
                  <a:lnTo>
                    <a:pt x="1173" y="61"/>
                  </a:lnTo>
                  <a:lnTo>
                    <a:pt x="1149" y="61"/>
                  </a:lnTo>
                  <a:lnTo>
                    <a:pt x="1149" y="73"/>
                  </a:lnTo>
                  <a:lnTo>
                    <a:pt x="1137" y="61"/>
                  </a:lnTo>
                  <a:lnTo>
                    <a:pt x="1137" y="73"/>
                  </a:lnTo>
                  <a:lnTo>
                    <a:pt x="1125" y="73"/>
                  </a:lnTo>
                  <a:lnTo>
                    <a:pt x="1125" y="85"/>
                  </a:lnTo>
                  <a:lnTo>
                    <a:pt x="1113" y="73"/>
                  </a:lnTo>
                  <a:lnTo>
                    <a:pt x="1113" y="85"/>
                  </a:lnTo>
                  <a:lnTo>
                    <a:pt x="1101" y="85"/>
                  </a:lnTo>
                  <a:lnTo>
                    <a:pt x="1101" y="97"/>
                  </a:lnTo>
                  <a:lnTo>
                    <a:pt x="1088" y="85"/>
                  </a:lnTo>
                  <a:lnTo>
                    <a:pt x="1088" y="97"/>
                  </a:lnTo>
                  <a:lnTo>
                    <a:pt x="1076" y="85"/>
                  </a:lnTo>
                  <a:lnTo>
                    <a:pt x="1076" y="97"/>
                  </a:lnTo>
                  <a:lnTo>
                    <a:pt x="1064" y="97"/>
                  </a:lnTo>
                  <a:lnTo>
                    <a:pt x="1064" y="110"/>
                  </a:lnTo>
                  <a:lnTo>
                    <a:pt x="1040" y="110"/>
                  </a:lnTo>
                  <a:lnTo>
                    <a:pt x="1040" y="122"/>
                  </a:lnTo>
                  <a:lnTo>
                    <a:pt x="1028" y="110"/>
                  </a:lnTo>
                  <a:lnTo>
                    <a:pt x="1028" y="122"/>
                  </a:lnTo>
                  <a:lnTo>
                    <a:pt x="1016" y="122"/>
                  </a:lnTo>
                  <a:lnTo>
                    <a:pt x="1016" y="134"/>
                  </a:lnTo>
                  <a:lnTo>
                    <a:pt x="1004" y="122"/>
                  </a:lnTo>
                  <a:lnTo>
                    <a:pt x="1004" y="134"/>
                  </a:lnTo>
                  <a:lnTo>
                    <a:pt x="992" y="134"/>
                  </a:lnTo>
                  <a:lnTo>
                    <a:pt x="992" y="146"/>
                  </a:lnTo>
                  <a:lnTo>
                    <a:pt x="980" y="134"/>
                  </a:lnTo>
                  <a:lnTo>
                    <a:pt x="980" y="146"/>
                  </a:lnTo>
                  <a:lnTo>
                    <a:pt x="955" y="146"/>
                  </a:lnTo>
                  <a:lnTo>
                    <a:pt x="955" y="158"/>
                  </a:lnTo>
                  <a:lnTo>
                    <a:pt x="943" y="146"/>
                  </a:lnTo>
                  <a:lnTo>
                    <a:pt x="943" y="158"/>
                  </a:lnTo>
                  <a:lnTo>
                    <a:pt x="931" y="158"/>
                  </a:lnTo>
                  <a:lnTo>
                    <a:pt x="931" y="170"/>
                  </a:lnTo>
                  <a:lnTo>
                    <a:pt x="919" y="158"/>
                  </a:lnTo>
                  <a:lnTo>
                    <a:pt x="919" y="170"/>
                  </a:lnTo>
                  <a:lnTo>
                    <a:pt x="907" y="170"/>
                  </a:lnTo>
                  <a:lnTo>
                    <a:pt x="907" y="182"/>
                  </a:lnTo>
                  <a:lnTo>
                    <a:pt x="895" y="170"/>
                  </a:lnTo>
                  <a:lnTo>
                    <a:pt x="895" y="182"/>
                  </a:lnTo>
                  <a:lnTo>
                    <a:pt x="883" y="170"/>
                  </a:lnTo>
                  <a:lnTo>
                    <a:pt x="883" y="182"/>
                  </a:lnTo>
                  <a:lnTo>
                    <a:pt x="883" y="194"/>
                  </a:lnTo>
                  <a:lnTo>
                    <a:pt x="871" y="182"/>
                  </a:lnTo>
                  <a:lnTo>
                    <a:pt x="871" y="194"/>
                  </a:lnTo>
                  <a:lnTo>
                    <a:pt x="847" y="194"/>
                  </a:lnTo>
                  <a:lnTo>
                    <a:pt x="847" y="206"/>
                  </a:lnTo>
                  <a:lnTo>
                    <a:pt x="835" y="194"/>
                  </a:lnTo>
                  <a:lnTo>
                    <a:pt x="835" y="206"/>
                  </a:lnTo>
                  <a:lnTo>
                    <a:pt x="823" y="206"/>
                  </a:lnTo>
                  <a:lnTo>
                    <a:pt x="823" y="218"/>
                  </a:lnTo>
                  <a:lnTo>
                    <a:pt x="810" y="206"/>
                  </a:lnTo>
                  <a:lnTo>
                    <a:pt x="810" y="218"/>
                  </a:lnTo>
                  <a:lnTo>
                    <a:pt x="798" y="218"/>
                  </a:lnTo>
                  <a:lnTo>
                    <a:pt x="798" y="230"/>
                  </a:lnTo>
                  <a:lnTo>
                    <a:pt x="786" y="218"/>
                  </a:lnTo>
                  <a:lnTo>
                    <a:pt x="786" y="230"/>
                  </a:lnTo>
                  <a:lnTo>
                    <a:pt x="774" y="230"/>
                  </a:lnTo>
                  <a:lnTo>
                    <a:pt x="774" y="242"/>
                  </a:lnTo>
                  <a:lnTo>
                    <a:pt x="762" y="230"/>
                  </a:lnTo>
                  <a:lnTo>
                    <a:pt x="762" y="242"/>
                  </a:lnTo>
                  <a:lnTo>
                    <a:pt x="738" y="242"/>
                  </a:lnTo>
                  <a:lnTo>
                    <a:pt x="738" y="255"/>
                  </a:lnTo>
                  <a:lnTo>
                    <a:pt x="726" y="242"/>
                  </a:lnTo>
                  <a:lnTo>
                    <a:pt x="726" y="255"/>
                  </a:lnTo>
                  <a:lnTo>
                    <a:pt x="714" y="255"/>
                  </a:lnTo>
                  <a:lnTo>
                    <a:pt x="714" y="267"/>
                  </a:lnTo>
                  <a:lnTo>
                    <a:pt x="702" y="255"/>
                  </a:lnTo>
                  <a:lnTo>
                    <a:pt x="702" y="267"/>
                  </a:lnTo>
                  <a:lnTo>
                    <a:pt x="690" y="267"/>
                  </a:lnTo>
                  <a:lnTo>
                    <a:pt x="690" y="279"/>
                  </a:lnTo>
                  <a:lnTo>
                    <a:pt x="677" y="267"/>
                  </a:lnTo>
                  <a:lnTo>
                    <a:pt x="677" y="279"/>
                  </a:lnTo>
                  <a:lnTo>
                    <a:pt x="653" y="279"/>
                  </a:lnTo>
                  <a:lnTo>
                    <a:pt x="653" y="291"/>
                  </a:lnTo>
                  <a:lnTo>
                    <a:pt x="641" y="291"/>
                  </a:lnTo>
                  <a:lnTo>
                    <a:pt x="641" y="303"/>
                  </a:lnTo>
                  <a:lnTo>
                    <a:pt x="629" y="291"/>
                  </a:lnTo>
                  <a:lnTo>
                    <a:pt x="629" y="303"/>
                  </a:lnTo>
                  <a:lnTo>
                    <a:pt x="617" y="291"/>
                  </a:lnTo>
                  <a:lnTo>
                    <a:pt x="617" y="303"/>
                  </a:lnTo>
                  <a:lnTo>
                    <a:pt x="605" y="303"/>
                  </a:lnTo>
                  <a:lnTo>
                    <a:pt x="605" y="315"/>
                  </a:lnTo>
                  <a:lnTo>
                    <a:pt x="593" y="303"/>
                  </a:lnTo>
                  <a:lnTo>
                    <a:pt x="593" y="315"/>
                  </a:lnTo>
                  <a:lnTo>
                    <a:pt x="581" y="315"/>
                  </a:lnTo>
                  <a:lnTo>
                    <a:pt x="581" y="327"/>
                  </a:lnTo>
                  <a:lnTo>
                    <a:pt x="569" y="315"/>
                  </a:lnTo>
                  <a:lnTo>
                    <a:pt x="569" y="327"/>
                  </a:lnTo>
                  <a:lnTo>
                    <a:pt x="545" y="327"/>
                  </a:lnTo>
                  <a:lnTo>
                    <a:pt x="545" y="339"/>
                  </a:lnTo>
                  <a:lnTo>
                    <a:pt x="532" y="327"/>
                  </a:lnTo>
                  <a:lnTo>
                    <a:pt x="532" y="339"/>
                  </a:lnTo>
                  <a:lnTo>
                    <a:pt x="532" y="351"/>
                  </a:lnTo>
                  <a:lnTo>
                    <a:pt x="520" y="339"/>
                  </a:lnTo>
                  <a:lnTo>
                    <a:pt x="520" y="351"/>
                  </a:lnTo>
                  <a:lnTo>
                    <a:pt x="508" y="339"/>
                  </a:lnTo>
                  <a:lnTo>
                    <a:pt x="508" y="351"/>
                  </a:lnTo>
                  <a:lnTo>
                    <a:pt x="496" y="351"/>
                  </a:lnTo>
                  <a:lnTo>
                    <a:pt x="496" y="363"/>
                  </a:lnTo>
                  <a:lnTo>
                    <a:pt x="484" y="351"/>
                  </a:lnTo>
                  <a:lnTo>
                    <a:pt x="484" y="363"/>
                  </a:lnTo>
                  <a:lnTo>
                    <a:pt x="472" y="363"/>
                  </a:lnTo>
                  <a:lnTo>
                    <a:pt x="472" y="375"/>
                  </a:lnTo>
                  <a:lnTo>
                    <a:pt x="460" y="363"/>
                  </a:lnTo>
                  <a:lnTo>
                    <a:pt x="460" y="375"/>
                  </a:lnTo>
                  <a:lnTo>
                    <a:pt x="448" y="375"/>
                  </a:lnTo>
                  <a:lnTo>
                    <a:pt x="448" y="388"/>
                  </a:lnTo>
                  <a:lnTo>
                    <a:pt x="436" y="375"/>
                  </a:lnTo>
                  <a:lnTo>
                    <a:pt x="436" y="388"/>
                  </a:lnTo>
                  <a:lnTo>
                    <a:pt x="424" y="375"/>
                  </a:lnTo>
                  <a:lnTo>
                    <a:pt x="424" y="388"/>
                  </a:lnTo>
                  <a:lnTo>
                    <a:pt x="424" y="400"/>
                  </a:lnTo>
                  <a:lnTo>
                    <a:pt x="412" y="388"/>
                  </a:lnTo>
                  <a:lnTo>
                    <a:pt x="412" y="400"/>
                  </a:lnTo>
                  <a:lnTo>
                    <a:pt x="387" y="400"/>
                  </a:lnTo>
                  <a:lnTo>
                    <a:pt x="387" y="412"/>
                  </a:lnTo>
                  <a:lnTo>
                    <a:pt x="375" y="400"/>
                  </a:lnTo>
                  <a:lnTo>
                    <a:pt x="375" y="412"/>
                  </a:lnTo>
                  <a:lnTo>
                    <a:pt x="363" y="412"/>
                  </a:lnTo>
                  <a:lnTo>
                    <a:pt x="363" y="424"/>
                  </a:lnTo>
                  <a:lnTo>
                    <a:pt x="351" y="412"/>
                  </a:lnTo>
                  <a:lnTo>
                    <a:pt x="351" y="424"/>
                  </a:lnTo>
                  <a:lnTo>
                    <a:pt x="339" y="424"/>
                  </a:lnTo>
                  <a:lnTo>
                    <a:pt x="339" y="436"/>
                  </a:lnTo>
                  <a:lnTo>
                    <a:pt x="327" y="424"/>
                  </a:lnTo>
                  <a:lnTo>
                    <a:pt x="327" y="436"/>
                  </a:lnTo>
                  <a:lnTo>
                    <a:pt x="315" y="424"/>
                  </a:lnTo>
                  <a:lnTo>
                    <a:pt x="315" y="436"/>
                  </a:lnTo>
                  <a:lnTo>
                    <a:pt x="303" y="436"/>
                  </a:lnTo>
                  <a:lnTo>
                    <a:pt x="303" y="448"/>
                  </a:lnTo>
                  <a:lnTo>
                    <a:pt x="279" y="448"/>
                  </a:lnTo>
                  <a:lnTo>
                    <a:pt x="279" y="460"/>
                  </a:lnTo>
                  <a:lnTo>
                    <a:pt x="267" y="448"/>
                  </a:lnTo>
                  <a:lnTo>
                    <a:pt x="267" y="460"/>
                  </a:lnTo>
                  <a:lnTo>
                    <a:pt x="254" y="460"/>
                  </a:lnTo>
                  <a:lnTo>
                    <a:pt x="254" y="472"/>
                  </a:lnTo>
                  <a:lnTo>
                    <a:pt x="242" y="460"/>
                  </a:lnTo>
                  <a:lnTo>
                    <a:pt x="242" y="472"/>
                  </a:lnTo>
                  <a:lnTo>
                    <a:pt x="230" y="472"/>
                  </a:lnTo>
                  <a:lnTo>
                    <a:pt x="230" y="484"/>
                  </a:lnTo>
                  <a:lnTo>
                    <a:pt x="218" y="472"/>
                  </a:lnTo>
                  <a:lnTo>
                    <a:pt x="218" y="484"/>
                  </a:lnTo>
                  <a:lnTo>
                    <a:pt x="194" y="484"/>
                  </a:lnTo>
                  <a:lnTo>
                    <a:pt x="194" y="496"/>
                  </a:lnTo>
                  <a:lnTo>
                    <a:pt x="182" y="484"/>
                  </a:lnTo>
                  <a:lnTo>
                    <a:pt x="182" y="496"/>
                  </a:lnTo>
                  <a:lnTo>
                    <a:pt x="170" y="496"/>
                  </a:lnTo>
                  <a:lnTo>
                    <a:pt x="170" y="508"/>
                  </a:lnTo>
                  <a:lnTo>
                    <a:pt x="158" y="496"/>
                  </a:lnTo>
                  <a:lnTo>
                    <a:pt x="158" y="508"/>
                  </a:lnTo>
                  <a:lnTo>
                    <a:pt x="146" y="508"/>
                  </a:lnTo>
                  <a:lnTo>
                    <a:pt x="146" y="520"/>
                  </a:lnTo>
                  <a:lnTo>
                    <a:pt x="134" y="508"/>
                  </a:lnTo>
                  <a:lnTo>
                    <a:pt x="134" y="520"/>
                  </a:lnTo>
                  <a:lnTo>
                    <a:pt x="121" y="520"/>
                  </a:lnTo>
                  <a:lnTo>
                    <a:pt x="121" y="533"/>
                  </a:lnTo>
                  <a:lnTo>
                    <a:pt x="109" y="520"/>
                  </a:lnTo>
                  <a:lnTo>
                    <a:pt x="109" y="533"/>
                  </a:lnTo>
                  <a:lnTo>
                    <a:pt x="85" y="533"/>
                  </a:lnTo>
                  <a:lnTo>
                    <a:pt x="85" y="545"/>
                  </a:lnTo>
                  <a:lnTo>
                    <a:pt x="73" y="533"/>
                  </a:lnTo>
                  <a:lnTo>
                    <a:pt x="73" y="545"/>
                  </a:lnTo>
                  <a:lnTo>
                    <a:pt x="73" y="557"/>
                  </a:lnTo>
                  <a:lnTo>
                    <a:pt x="61" y="545"/>
                  </a:lnTo>
                  <a:lnTo>
                    <a:pt x="61" y="557"/>
                  </a:lnTo>
                  <a:lnTo>
                    <a:pt x="49" y="545"/>
                  </a:lnTo>
                  <a:lnTo>
                    <a:pt x="49" y="557"/>
                  </a:lnTo>
                  <a:lnTo>
                    <a:pt x="37" y="557"/>
                  </a:lnTo>
                  <a:lnTo>
                    <a:pt x="37" y="569"/>
                  </a:lnTo>
                  <a:lnTo>
                    <a:pt x="25" y="557"/>
                  </a:lnTo>
                  <a:lnTo>
                    <a:pt x="25" y="569"/>
                  </a:lnTo>
                  <a:lnTo>
                    <a:pt x="13" y="569"/>
                  </a:lnTo>
                  <a:lnTo>
                    <a:pt x="13" y="581"/>
                  </a:lnTo>
                  <a:lnTo>
                    <a:pt x="1" y="569"/>
                  </a:lnTo>
                  <a:lnTo>
                    <a:pt x="1" y="15049"/>
                  </a:lnTo>
                  <a:lnTo>
                    <a:pt x="4521" y="17660"/>
                  </a:lnTo>
                  <a:lnTo>
                    <a:pt x="19231" y="10383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0"/>
            <p:cNvSpPr/>
            <p:nvPr/>
          </p:nvSpPr>
          <p:spPr>
            <a:xfrm>
              <a:off x="2144810" y="1135573"/>
              <a:ext cx="928627" cy="1103289"/>
            </a:xfrm>
            <a:custGeom>
              <a:avLst/>
              <a:gdLst/>
              <a:ahLst/>
              <a:cxnLst/>
              <a:rect l="l" t="t" r="r" b="b"/>
              <a:pathLst>
                <a:path w="14722" h="17491" extrusionOk="0">
                  <a:moveTo>
                    <a:pt x="14710" y="0"/>
                  </a:moveTo>
                  <a:lnTo>
                    <a:pt x="0" y="7277"/>
                  </a:lnTo>
                  <a:lnTo>
                    <a:pt x="12582" y="14541"/>
                  </a:lnTo>
                  <a:lnTo>
                    <a:pt x="13453" y="17490"/>
                  </a:lnTo>
                  <a:lnTo>
                    <a:pt x="13453" y="17454"/>
                  </a:lnTo>
                  <a:lnTo>
                    <a:pt x="13465" y="17478"/>
                  </a:lnTo>
                  <a:lnTo>
                    <a:pt x="13465" y="17442"/>
                  </a:lnTo>
                  <a:lnTo>
                    <a:pt x="13477" y="17478"/>
                  </a:lnTo>
                  <a:lnTo>
                    <a:pt x="13477" y="17442"/>
                  </a:lnTo>
                  <a:lnTo>
                    <a:pt x="13489" y="17478"/>
                  </a:lnTo>
                  <a:lnTo>
                    <a:pt x="13489" y="17442"/>
                  </a:lnTo>
                  <a:lnTo>
                    <a:pt x="13501" y="17466"/>
                  </a:lnTo>
                  <a:lnTo>
                    <a:pt x="13501" y="17430"/>
                  </a:lnTo>
                  <a:lnTo>
                    <a:pt x="13513" y="17466"/>
                  </a:lnTo>
                  <a:lnTo>
                    <a:pt x="13513" y="17418"/>
                  </a:lnTo>
                  <a:lnTo>
                    <a:pt x="13525" y="17454"/>
                  </a:lnTo>
                  <a:lnTo>
                    <a:pt x="13525" y="17418"/>
                  </a:lnTo>
                  <a:lnTo>
                    <a:pt x="13537" y="17454"/>
                  </a:lnTo>
                  <a:lnTo>
                    <a:pt x="13537" y="17418"/>
                  </a:lnTo>
                  <a:lnTo>
                    <a:pt x="13549" y="17454"/>
                  </a:lnTo>
                  <a:lnTo>
                    <a:pt x="13549" y="17405"/>
                  </a:lnTo>
                  <a:lnTo>
                    <a:pt x="13561" y="17442"/>
                  </a:lnTo>
                  <a:lnTo>
                    <a:pt x="13561" y="17405"/>
                  </a:lnTo>
                  <a:lnTo>
                    <a:pt x="13574" y="17442"/>
                  </a:lnTo>
                  <a:lnTo>
                    <a:pt x="13574" y="17430"/>
                  </a:lnTo>
                  <a:lnTo>
                    <a:pt x="13574" y="17393"/>
                  </a:lnTo>
                  <a:lnTo>
                    <a:pt x="13586" y="17430"/>
                  </a:lnTo>
                  <a:lnTo>
                    <a:pt x="13586" y="17393"/>
                  </a:lnTo>
                  <a:lnTo>
                    <a:pt x="13598" y="17430"/>
                  </a:lnTo>
                  <a:lnTo>
                    <a:pt x="13598" y="17381"/>
                  </a:lnTo>
                  <a:lnTo>
                    <a:pt x="13610" y="17418"/>
                  </a:lnTo>
                  <a:lnTo>
                    <a:pt x="13610" y="17381"/>
                  </a:lnTo>
                  <a:lnTo>
                    <a:pt x="13622" y="17418"/>
                  </a:lnTo>
                  <a:lnTo>
                    <a:pt x="13622" y="17369"/>
                  </a:lnTo>
                  <a:lnTo>
                    <a:pt x="13634" y="17405"/>
                  </a:lnTo>
                  <a:lnTo>
                    <a:pt x="13634" y="17369"/>
                  </a:lnTo>
                  <a:lnTo>
                    <a:pt x="13646" y="17405"/>
                  </a:lnTo>
                  <a:lnTo>
                    <a:pt x="13646" y="17369"/>
                  </a:lnTo>
                  <a:lnTo>
                    <a:pt x="13658" y="17393"/>
                  </a:lnTo>
                  <a:lnTo>
                    <a:pt x="13658" y="17357"/>
                  </a:lnTo>
                  <a:lnTo>
                    <a:pt x="13670" y="17393"/>
                  </a:lnTo>
                  <a:lnTo>
                    <a:pt x="13670" y="17357"/>
                  </a:lnTo>
                  <a:lnTo>
                    <a:pt x="13682" y="17393"/>
                  </a:lnTo>
                  <a:lnTo>
                    <a:pt x="13682" y="17357"/>
                  </a:lnTo>
                  <a:lnTo>
                    <a:pt x="13694" y="17381"/>
                  </a:lnTo>
                  <a:lnTo>
                    <a:pt x="13694" y="17345"/>
                  </a:lnTo>
                  <a:lnTo>
                    <a:pt x="13707" y="17381"/>
                  </a:lnTo>
                  <a:lnTo>
                    <a:pt x="13707" y="17333"/>
                  </a:lnTo>
                  <a:lnTo>
                    <a:pt x="13719" y="17369"/>
                  </a:lnTo>
                  <a:lnTo>
                    <a:pt x="13719" y="17333"/>
                  </a:lnTo>
                  <a:lnTo>
                    <a:pt x="13731" y="17369"/>
                  </a:lnTo>
                  <a:lnTo>
                    <a:pt x="13731" y="17333"/>
                  </a:lnTo>
                  <a:lnTo>
                    <a:pt x="13743" y="17369"/>
                  </a:lnTo>
                  <a:lnTo>
                    <a:pt x="13743" y="17321"/>
                  </a:lnTo>
                  <a:lnTo>
                    <a:pt x="13755" y="17357"/>
                  </a:lnTo>
                  <a:lnTo>
                    <a:pt x="13755" y="17321"/>
                  </a:lnTo>
                  <a:lnTo>
                    <a:pt x="13767" y="17345"/>
                  </a:lnTo>
                  <a:lnTo>
                    <a:pt x="13767" y="17309"/>
                  </a:lnTo>
                  <a:lnTo>
                    <a:pt x="13779" y="17345"/>
                  </a:lnTo>
                  <a:lnTo>
                    <a:pt x="13779" y="17309"/>
                  </a:lnTo>
                  <a:lnTo>
                    <a:pt x="13791" y="17345"/>
                  </a:lnTo>
                  <a:lnTo>
                    <a:pt x="13791" y="17297"/>
                  </a:lnTo>
                  <a:lnTo>
                    <a:pt x="13803" y="17333"/>
                  </a:lnTo>
                  <a:lnTo>
                    <a:pt x="13803" y="17297"/>
                  </a:lnTo>
                  <a:lnTo>
                    <a:pt x="13815" y="17333"/>
                  </a:lnTo>
                  <a:lnTo>
                    <a:pt x="13815" y="17285"/>
                  </a:lnTo>
                  <a:lnTo>
                    <a:pt x="13827" y="17321"/>
                  </a:lnTo>
                  <a:lnTo>
                    <a:pt x="13827" y="17285"/>
                  </a:lnTo>
                  <a:lnTo>
                    <a:pt x="13839" y="17321"/>
                  </a:lnTo>
                  <a:lnTo>
                    <a:pt x="13839" y="17285"/>
                  </a:lnTo>
                  <a:lnTo>
                    <a:pt x="13852" y="17309"/>
                  </a:lnTo>
                  <a:lnTo>
                    <a:pt x="13852" y="17272"/>
                  </a:lnTo>
                  <a:lnTo>
                    <a:pt x="13864" y="17309"/>
                  </a:lnTo>
                  <a:lnTo>
                    <a:pt x="13864" y="17272"/>
                  </a:lnTo>
                  <a:lnTo>
                    <a:pt x="13876" y="17297"/>
                  </a:lnTo>
                  <a:lnTo>
                    <a:pt x="13876" y="17260"/>
                  </a:lnTo>
                  <a:lnTo>
                    <a:pt x="13888" y="17297"/>
                  </a:lnTo>
                  <a:lnTo>
                    <a:pt x="13888" y="17260"/>
                  </a:lnTo>
                  <a:lnTo>
                    <a:pt x="13900" y="17297"/>
                  </a:lnTo>
                  <a:lnTo>
                    <a:pt x="13900" y="17248"/>
                  </a:lnTo>
                  <a:lnTo>
                    <a:pt x="13912" y="17285"/>
                  </a:lnTo>
                  <a:lnTo>
                    <a:pt x="13912" y="17248"/>
                  </a:lnTo>
                  <a:lnTo>
                    <a:pt x="13924" y="17285"/>
                  </a:lnTo>
                  <a:lnTo>
                    <a:pt x="13924" y="17236"/>
                  </a:lnTo>
                  <a:lnTo>
                    <a:pt x="13936" y="17272"/>
                  </a:lnTo>
                  <a:lnTo>
                    <a:pt x="13936" y="17236"/>
                  </a:lnTo>
                  <a:lnTo>
                    <a:pt x="13948" y="17272"/>
                  </a:lnTo>
                  <a:lnTo>
                    <a:pt x="13948" y="17236"/>
                  </a:lnTo>
                  <a:lnTo>
                    <a:pt x="13960" y="17260"/>
                  </a:lnTo>
                  <a:lnTo>
                    <a:pt x="13960" y="17224"/>
                  </a:lnTo>
                  <a:lnTo>
                    <a:pt x="13972" y="17260"/>
                  </a:lnTo>
                  <a:lnTo>
                    <a:pt x="13972" y="17224"/>
                  </a:lnTo>
                  <a:lnTo>
                    <a:pt x="13985" y="17260"/>
                  </a:lnTo>
                  <a:lnTo>
                    <a:pt x="13985" y="17212"/>
                  </a:lnTo>
                  <a:lnTo>
                    <a:pt x="13997" y="17248"/>
                  </a:lnTo>
                  <a:lnTo>
                    <a:pt x="13997" y="17212"/>
                  </a:lnTo>
                  <a:lnTo>
                    <a:pt x="14009" y="17248"/>
                  </a:lnTo>
                  <a:lnTo>
                    <a:pt x="14009" y="17200"/>
                  </a:lnTo>
                  <a:lnTo>
                    <a:pt x="14021" y="17236"/>
                  </a:lnTo>
                  <a:lnTo>
                    <a:pt x="14021" y="17200"/>
                  </a:lnTo>
                  <a:lnTo>
                    <a:pt x="14033" y="17236"/>
                  </a:lnTo>
                  <a:lnTo>
                    <a:pt x="14033" y="17200"/>
                  </a:lnTo>
                  <a:lnTo>
                    <a:pt x="14045" y="17224"/>
                  </a:lnTo>
                  <a:lnTo>
                    <a:pt x="14045" y="17188"/>
                  </a:lnTo>
                  <a:lnTo>
                    <a:pt x="14057" y="17224"/>
                  </a:lnTo>
                  <a:lnTo>
                    <a:pt x="14057" y="17188"/>
                  </a:lnTo>
                  <a:lnTo>
                    <a:pt x="14069" y="17212"/>
                  </a:lnTo>
                  <a:lnTo>
                    <a:pt x="14069" y="17176"/>
                  </a:lnTo>
                  <a:lnTo>
                    <a:pt x="14081" y="17212"/>
                  </a:lnTo>
                  <a:lnTo>
                    <a:pt x="14081" y="17176"/>
                  </a:lnTo>
                  <a:lnTo>
                    <a:pt x="14093" y="17212"/>
                  </a:lnTo>
                  <a:lnTo>
                    <a:pt x="14093" y="17164"/>
                  </a:lnTo>
                  <a:lnTo>
                    <a:pt x="14105" y="17200"/>
                  </a:lnTo>
                  <a:lnTo>
                    <a:pt x="14105" y="17164"/>
                  </a:lnTo>
                  <a:lnTo>
                    <a:pt x="14117" y="17200"/>
                  </a:lnTo>
                  <a:lnTo>
                    <a:pt x="14117" y="17152"/>
                  </a:lnTo>
                  <a:lnTo>
                    <a:pt x="14130" y="17188"/>
                  </a:lnTo>
                  <a:lnTo>
                    <a:pt x="14130" y="17152"/>
                  </a:lnTo>
                  <a:lnTo>
                    <a:pt x="14142" y="17188"/>
                  </a:lnTo>
                  <a:lnTo>
                    <a:pt x="14142" y="17152"/>
                  </a:lnTo>
                  <a:lnTo>
                    <a:pt x="14154" y="17176"/>
                  </a:lnTo>
                  <a:lnTo>
                    <a:pt x="14154" y="17140"/>
                  </a:lnTo>
                  <a:lnTo>
                    <a:pt x="14166" y="17176"/>
                  </a:lnTo>
                  <a:lnTo>
                    <a:pt x="14166" y="17127"/>
                  </a:lnTo>
                  <a:lnTo>
                    <a:pt x="14178" y="17164"/>
                  </a:lnTo>
                  <a:lnTo>
                    <a:pt x="14178" y="17127"/>
                  </a:lnTo>
                  <a:lnTo>
                    <a:pt x="14190" y="17164"/>
                  </a:lnTo>
                  <a:lnTo>
                    <a:pt x="14190" y="17127"/>
                  </a:lnTo>
                  <a:lnTo>
                    <a:pt x="14202" y="17164"/>
                  </a:lnTo>
                  <a:lnTo>
                    <a:pt x="14202" y="17115"/>
                  </a:lnTo>
                  <a:lnTo>
                    <a:pt x="14214" y="17152"/>
                  </a:lnTo>
                  <a:lnTo>
                    <a:pt x="14214" y="17115"/>
                  </a:lnTo>
                  <a:lnTo>
                    <a:pt x="14226" y="17140"/>
                  </a:lnTo>
                  <a:lnTo>
                    <a:pt x="14226" y="17103"/>
                  </a:lnTo>
                  <a:lnTo>
                    <a:pt x="14238" y="17140"/>
                  </a:lnTo>
                  <a:lnTo>
                    <a:pt x="14238" y="17103"/>
                  </a:lnTo>
                  <a:lnTo>
                    <a:pt x="14250" y="17140"/>
                  </a:lnTo>
                  <a:lnTo>
                    <a:pt x="14250" y="17103"/>
                  </a:lnTo>
                  <a:lnTo>
                    <a:pt x="14263" y="17127"/>
                  </a:lnTo>
                  <a:lnTo>
                    <a:pt x="14263" y="17091"/>
                  </a:lnTo>
                  <a:lnTo>
                    <a:pt x="14275" y="17127"/>
                  </a:lnTo>
                  <a:lnTo>
                    <a:pt x="14275" y="17079"/>
                  </a:lnTo>
                  <a:lnTo>
                    <a:pt x="14287" y="17115"/>
                  </a:lnTo>
                  <a:lnTo>
                    <a:pt x="14287" y="17079"/>
                  </a:lnTo>
                  <a:lnTo>
                    <a:pt x="14299" y="17115"/>
                  </a:lnTo>
                  <a:lnTo>
                    <a:pt x="14299" y="17079"/>
                  </a:lnTo>
                  <a:lnTo>
                    <a:pt x="14311" y="17115"/>
                  </a:lnTo>
                  <a:lnTo>
                    <a:pt x="14311" y="17067"/>
                  </a:lnTo>
                  <a:lnTo>
                    <a:pt x="14323" y="17103"/>
                  </a:lnTo>
                  <a:lnTo>
                    <a:pt x="14323" y="17067"/>
                  </a:lnTo>
                  <a:lnTo>
                    <a:pt x="14335" y="17103"/>
                  </a:lnTo>
                  <a:lnTo>
                    <a:pt x="14335" y="17091"/>
                  </a:lnTo>
                  <a:lnTo>
                    <a:pt x="14335" y="17055"/>
                  </a:lnTo>
                  <a:lnTo>
                    <a:pt x="14347" y="17091"/>
                  </a:lnTo>
                  <a:lnTo>
                    <a:pt x="14347" y="17055"/>
                  </a:lnTo>
                  <a:lnTo>
                    <a:pt x="14359" y="17091"/>
                  </a:lnTo>
                  <a:lnTo>
                    <a:pt x="14359" y="17043"/>
                  </a:lnTo>
                  <a:lnTo>
                    <a:pt x="14371" y="17079"/>
                  </a:lnTo>
                  <a:lnTo>
                    <a:pt x="14371" y="17043"/>
                  </a:lnTo>
                  <a:lnTo>
                    <a:pt x="14383" y="17079"/>
                  </a:lnTo>
                  <a:lnTo>
                    <a:pt x="14383" y="17043"/>
                  </a:lnTo>
                  <a:lnTo>
                    <a:pt x="14395" y="17079"/>
                  </a:lnTo>
                  <a:lnTo>
                    <a:pt x="14395" y="17031"/>
                  </a:lnTo>
                  <a:lnTo>
                    <a:pt x="14408" y="17067"/>
                  </a:lnTo>
                  <a:lnTo>
                    <a:pt x="14408" y="17031"/>
                  </a:lnTo>
                  <a:lnTo>
                    <a:pt x="14420" y="17055"/>
                  </a:lnTo>
                  <a:lnTo>
                    <a:pt x="14420" y="17019"/>
                  </a:lnTo>
                  <a:lnTo>
                    <a:pt x="14432" y="17055"/>
                  </a:lnTo>
                  <a:lnTo>
                    <a:pt x="14432" y="17019"/>
                  </a:lnTo>
                  <a:lnTo>
                    <a:pt x="14444" y="17055"/>
                  </a:lnTo>
                  <a:lnTo>
                    <a:pt x="14444" y="17043"/>
                  </a:lnTo>
                  <a:lnTo>
                    <a:pt x="14444" y="17007"/>
                  </a:lnTo>
                  <a:lnTo>
                    <a:pt x="14456" y="17043"/>
                  </a:lnTo>
                  <a:lnTo>
                    <a:pt x="14456" y="17007"/>
                  </a:lnTo>
                  <a:lnTo>
                    <a:pt x="14468" y="17043"/>
                  </a:lnTo>
                  <a:lnTo>
                    <a:pt x="14468" y="16994"/>
                  </a:lnTo>
                  <a:lnTo>
                    <a:pt x="14480" y="17031"/>
                  </a:lnTo>
                  <a:lnTo>
                    <a:pt x="14480" y="16994"/>
                  </a:lnTo>
                  <a:lnTo>
                    <a:pt x="14492" y="17031"/>
                  </a:lnTo>
                  <a:lnTo>
                    <a:pt x="14492" y="16994"/>
                  </a:lnTo>
                  <a:lnTo>
                    <a:pt x="14504" y="17031"/>
                  </a:lnTo>
                  <a:lnTo>
                    <a:pt x="14504" y="16982"/>
                  </a:lnTo>
                  <a:lnTo>
                    <a:pt x="14516" y="17019"/>
                  </a:lnTo>
                  <a:lnTo>
                    <a:pt x="14516" y="16982"/>
                  </a:lnTo>
                  <a:lnTo>
                    <a:pt x="14528" y="17007"/>
                  </a:lnTo>
                  <a:lnTo>
                    <a:pt x="14528" y="16970"/>
                  </a:lnTo>
                  <a:lnTo>
                    <a:pt x="14541" y="17007"/>
                  </a:lnTo>
                  <a:lnTo>
                    <a:pt x="14541" y="16970"/>
                  </a:lnTo>
                  <a:lnTo>
                    <a:pt x="14553" y="17007"/>
                  </a:lnTo>
                  <a:lnTo>
                    <a:pt x="14553" y="16958"/>
                  </a:lnTo>
                  <a:lnTo>
                    <a:pt x="14565" y="16994"/>
                  </a:lnTo>
                  <a:lnTo>
                    <a:pt x="14565" y="16958"/>
                  </a:lnTo>
                  <a:lnTo>
                    <a:pt x="14577" y="16994"/>
                  </a:lnTo>
                  <a:lnTo>
                    <a:pt x="14577" y="16946"/>
                  </a:lnTo>
                  <a:lnTo>
                    <a:pt x="14589" y="16982"/>
                  </a:lnTo>
                  <a:lnTo>
                    <a:pt x="14589" y="16946"/>
                  </a:lnTo>
                  <a:lnTo>
                    <a:pt x="14601" y="16982"/>
                  </a:lnTo>
                  <a:lnTo>
                    <a:pt x="14601" y="16946"/>
                  </a:lnTo>
                  <a:lnTo>
                    <a:pt x="14613" y="16970"/>
                  </a:lnTo>
                  <a:lnTo>
                    <a:pt x="14613" y="16934"/>
                  </a:lnTo>
                  <a:lnTo>
                    <a:pt x="14625" y="16970"/>
                  </a:lnTo>
                  <a:lnTo>
                    <a:pt x="14625" y="16934"/>
                  </a:lnTo>
                  <a:lnTo>
                    <a:pt x="14637" y="16958"/>
                  </a:lnTo>
                  <a:lnTo>
                    <a:pt x="14637" y="16922"/>
                  </a:lnTo>
                  <a:lnTo>
                    <a:pt x="14649" y="16958"/>
                  </a:lnTo>
                  <a:lnTo>
                    <a:pt x="14649" y="16922"/>
                  </a:lnTo>
                  <a:lnTo>
                    <a:pt x="14661" y="16958"/>
                  </a:lnTo>
                  <a:lnTo>
                    <a:pt x="14661" y="16910"/>
                  </a:lnTo>
                  <a:lnTo>
                    <a:pt x="14673" y="16946"/>
                  </a:lnTo>
                  <a:lnTo>
                    <a:pt x="14673" y="16910"/>
                  </a:lnTo>
                  <a:lnTo>
                    <a:pt x="14686" y="16946"/>
                  </a:lnTo>
                  <a:lnTo>
                    <a:pt x="14686" y="16898"/>
                  </a:lnTo>
                  <a:lnTo>
                    <a:pt x="14698" y="16934"/>
                  </a:lnTo>
                  <a:lnTo>
                    <a:pt x="14698" y="16898"/>
                  </a:lnTo>
                  <a:lnTo>
                    <a:pt x="14710" y="16934"/>
                  </a:lnTo>
                  <a:lnTo>
                    <a:pt x="14710" y="16898"/>
                  </a:lnTo>
                  <a:lnTo>
                    <a:pt x="14722" y="16922"/>
                  </a:lnTo>
                  <a:lnTo>
                    <a:pt x="14722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0"/>
            <p:cNvSpPr/>
            <p:nvPr/>
          </p:nvSpPr>
          <p:spPr>
            <a:xfrm>
              <a:off x="1858883" y="517228"/>
              <a:ext cx="1133755" cy="1722394"/>
            </a:xfrm>
            <a:custGeom>
              <a:avLst/>
              <a:gdLst/>
              <a:ahLst/>
              <a:cxnLst/>
              <a:rect l="l" t="t" r="r" b="b"/>
              <a:pathLst>
                <a:path w="17974" h="27306" extrusionOk="0">
                  <a:moveTo>
                    <a:pt x="1" y="1"/>
                  </a:moveTo>
                  <a:lnTo>
                    <a:pt x="1" y="14469"/>
                  </a:lnTo>
                  <a:lnTo>
                    <a:pt x="17103" y="24344"/>
                  </a:lnTo>
                  <a:lnTo>
                    <a:pt x="17974" y="27305"/>
                  </a:lnTo>
                  <a:lnTo>
                    <a:pt x="17974" y="103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0"/>
            <p:cNvSpPr/>
            <p:nvPr/>
          </p:nvSpPr>
          <p:spPr>
            <a:xfrm>
              <a:off x="1885565" y="563779"/>
              <a:ext cx="1080391" cy="1474563"/>
            </a:xfrm>
            <a:custGeom>
              <a:avLst/>
              <a:gdLst/>
              <a:ahLst/>
              <a:cxnLst/>
              <a:rect l="l" t="t" r="r" b="b"/>
              <a:pathLst>
                <a:path w="17128" h="23377" extrusionOk="0">
                  <a:moveTo>
                    <a:pt x="1" y="0"/>
                  </a:moveTo>
                  <a:lnTo>
                    <a:pt x="1" y="13489"/>
                  </a:lnTo>
                  <a:lnTo>
                    <a:pt x="17043" y="23328"/>
                  </a:lnTo>
                  <a:lnTo>
                    <a:pt x="17116" y="23376"/>
                  </a:lnTo>
                  <a:lnTo>
                    <a:pt x="17128" y="98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0"/>
            <p:cNvSpPr/>
            <p:nvPr/>
          </p:nvSpPr>
          <p:spPr>
            <a:xfrm>
              <a:off x="1920636" y="695800"/>
              <a:ext cx="279118" cy="328003"/>
            </a:xfrm>
            <a:custGeom>
              <a:avLst/>
              <a:gdLst/>
              <a:ahLst/>
              <a:cxnLst/>
              <a:rect l="l" t="t" r="r" b="b"/>
              <a:pathLst>
                <a:path w="4425" h="5200" extrusionOk="0">
                  <a:moveTo>
                    <a:pt x="1315" y="0"/>
                  </a:moveTo>
                  <a:cubicBezTo>
                    <a:pt x="1129" y="0"/>
                    <a:pt x="954" y="43"/>
                    <a:pt x="798" y="131"/>
                  </a:cubicBezTo>
                  <a:cubicBezTo>
                    <a:pt x="1" y="590"/>
                    <a:pt x="1" y="2065"/>
                    <a:pt x="786" y="3419"/>
                  </a:cubicBezTo>
                  <a:cubicBezTo>
                    <a:pt x="1423" y="4509"/>
                    <a:pt x="2361" y="5199"/>
                    <a:pt x="3113" y="5199"/>
                  </a:cubicBezTo>
                  <a:cubicBezTo>
                    <a:pt x="3302" y="5199"/>
                    <a:pt x="3480" y="5155"/>
                    <a:pt x="3639" y="5063"/>
                  </a:cubicBezTo>
                  <a:cubicBezTo>
                    <a:pt x="4424" y="4615"/>
                    <a:pt x="4424" y="3141"/>
                    <a:pt x="3639" y="1775"/>
                  </a:cubicBezTo>
                  <a:cubicBezTo>
                    <a:pt x="3009" y="690"/>
                    <a:pt x="2068" y="0"/>
                    <a:pt x="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0"/>
            <p:cNvSpPr/>
            <p:nvPr/>
          </p:nvSpPr>
          <p:spPr>
            <a:xfrm>
              <a:off x="1996138" y="768843"/>
              <a:ext cx="128867" cy="151764"/>
            </a:xfrm>
            <a:custGeom>
              <a:avLst/>
              <a:gdLst/>
              <a:ahLst/>
              <a:cxnLst/>
              <a:rect l="l" t="t" r="r" b="b"/>
              <a:pathLst>
                <a:path w="2043" h="2406" extrusionOk="0">
                  <a:moveTo>
                    <a:pt x="602" y="1"/>
                  </a:moveTo>
                  <a:cubicBezTo>
                    <a:pt x="515" y="1"/>
                    <a:pt x="435" y="20"/>
                    <a:pt x="363" y="61"/>
                  </a:cubicBezTo>
                  <a:cubicBezTo>
                    <a:pt x="0" y="279"/>
                    <a:pt x="0" y="955"/>
                    <a:pt x="363" y="1584"/>
                  </a:cubicBezTo>
                  <a:cubicBezTo>
                    <a:pt x="654" y="2088"/>
                    <a:pt x="1092" y="2405"/>
                    <a:pt x="1441" y="2405"/>
                  </a:cubicBezTo>
                  <a:cubicBezTo>
                    <a:pt x="1528" y="2405"/>
                    <a:pt x="1608" y="2386"/>
                    <a:pt x="1680" y="2345"/>
                  </a:cubicBezTo>
                  <a:cubicBezTo>
                    <a:pt x="2043" y="2128"/>
                    <a:pt x="2043" y="1451"/>
                    <a:pt x="1680" y="822"/>
                  </a:cubicBezTo>
                  <a:cubicBezTo>
                    <a:pt x="1389" y="318"/>
                    <a:pt x="951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0"/>
            <p:cNvSpPr/>
            <p:nvPr/>
          </p:nvSpPr>
          <p:spPr>
            <a:xfrm>
              <a:off x="1986235" y="922625"/>
              <a:ext cx="147917" cy="100924"/>
            </a:xfrm>
            <a:custGeom>
              <a:avLst/>
              <a:gdLst/>
              <a:ahLst/>
              <a:cxnLst/>
              <a:rect l="l" t="t" r="r" b="b"/>
              <a:pathLst>
                <a:path w="2345" h="1600" extrusionOk="0">
                  <a:moveTo>
                    <a:pt x="531" y="1"/>
                  </a:moveTo>
                  <a:cubicBezTo>
                    <a:pt x="320" y="1"/>
                    <a:pt x="139" y="77"/>
                    <a:pt x="0" y="222"/>
                  </a:cubicBezTo>
                  <a:cubicBezTo>
                    <a:pt x="314" y="669"/>
                    <a:pt x="713" y="1044"/>
                    <a:pt x="1172" y="1334"/>
                  </a:cubicBezTo>
                  <a:cubicBezTo>
                    <a:pt x="1495" y="1517"/>
                    <a:pt x="1792" y="1599"/>
                    <a:pt x="2056" y="1599"/>
                  </a:cubicBezTo>
                  <a:cubicBezTo>
                    <a:pt x="2157" y="1599"/>
                    <a:pt x="2254" y="1587"/>
                    <a:pt x="2345" y="1563"/>
                  </a:cubicBezTo>
                  <a:cubicBezTo>
                    <a:pt x="2103" y="1007"/>
                    <a:pt x="1692" y="524"/>
                    <a:pt x="1172" y="198"/>
                  </a:cubicBezTo>
                  <a:cubicBezTo>
                    <a:pt x="941" y="65"/>
                    <a:pt x="724" y="1"/>
                    <a:pt x="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0"/>
            <p:cNvSpPr/>
            <p:nvPr/>
          </p:nvSpPr>
          <p:spPr>
            <a:xfrm>
              <a:off x="2093718" y="723238"/>
              <a:ext cx="108304" cy="139464"/>
            </a:xfrm>
            <a:custGeom>
              <a:avLst/>
              <a:gdLst/>
              <a:ahLst/>
              <a:cxnLst/>
              <a:rect l="l" t="t" r="r" b="b"/>
              <a:pathLst>
                <a:path w="1717" h="2211" extrusionOk="0">
                  <a:moveTo>
                    <a:pt x="477" y="1"/>
                  </a:moveTo>
                  <a:cubicBezTo>
                    <a:pt x="195" y="1"/>
                    <a:pt x="0" y="229"/>
                    <a:pt x="0" y="615"/>
                  </a:cubicBezTo>
                  <a:cubicBezTo>
                    <a:pt x="37" y="1219"/>
                    <a:pt x="351" y="1763"/>
                    <a:pt x="858" y="2089"/>
                  </a:cubicBezTo>
                  <a:cubicBezTo>
                    <a:pt x="1001" y="2171"/>
                    <a:pt x="1133" y="2210"/>
                    <a:pt x="1250" y="2210"/>
                  </a:cubicBezTo>
                  <a:cubicBezTo>
                    <a:pt x="1530" y="2210"/>
                    <a:pt x="1717" y="1986"/>
                    <a:pt x="1717" y="1594"/>
                  </a:cubicBezTo>
                  <a:cubicBezTo>
                    <a:pt x="1680" y="1002"/>
                    <a:pt x="1366" y="446"/>
                    <a:pt x="858" y="119"/>
                  </a:cubicBezTo>
                  <a:cubicBezTo>
                    <a:pt x="722" y="39"/>
                    <a:pt x="592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0"/>
            <p:cNvSpPr/>
            <p:nvPr/>
          </p:nvSpPr>
          <p:spPr>
            <a:xfrm>
              <a:off x="2114281" y="753578"/>
              <a:ext cx="67934" cy="78595"/>
            </a:xfrm>
            <a:custGeom>
              <a:avLst/>
              <a:gdLst/>
              <a:ahLst/>
              <a:cxnLst/>
              <a:rect l="l" t="t" r="r" b="b"/>
              <a:pathLst>
                <a:path w="1077" h="1246" extrusionOk="0">
                  <a:moveTo>
                    <a:pt x="520" y="1"/>
                  </a:moveTo>
                  <a:lnTo>
                    <a:pt x="520" y="593"/>
                  </a:lnTo>
                  <a:lnTo>
                    <a:pt x="1" y="303"/>
                  </a:lnTo>
                  <a:lnTo>
                    <a:pt x="1" y="339"/>
                  </a:lnTo>
                  <a:lnTo>
                    <a:pt x="520" y="629"/>
                  </a:lnTo>
                  <a:lnTo>
                    <a:pt x="520" y="1234"/>
                  </a:lnTo>
                  <a:lnTo>
                    <a:pt x="557" y="1246"/>
                  </a:lnTo>
                  <a:lnTo>
                    <a:pt x="557" y="654"/>
                  </a:lnTo>
                  <a:lnTo>
                    <a:pt x="1076" y="956"/>
                  </a:lnTo>
                  <a:lnTo>
                    <a:pt x="1076" y="919"/>
                  </a:lnTo>
                  <a:lnTo>
                    <a:pt x="557" y="617"/>
                  </a:lnTo>
                  <a:lnTo>
                    <a:pt x="557" y="13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0"/>
            <p:cNvSpPr/>
            <p:nvPr/>
          </p:nvSpPr>
          <p:spPr>
            <a:xfrm>
              <a:off x="2275127" y="881688"/>
              <a:ext cx="545999" cy="403381"/>
            </a:xfrm>
            <a:custGeom>
              <a:avLst/>
              <a:gdLst/>
              <a:ahLst/>
              <a:cxnLst/>
              <a:rect l="l" t="t" r="r" b="b"/>
              <a:pathLst>
                <a:path w="8656" h="6395" extrusionOk="0">
                  <a:moveTo>
                    <a:pt x="1" y="0"/>
                  </a:moveTo>
                  <a:lnTo>
                    <a:pt x="1" y="1390"/>
                  </a:lnTo>
                  <a:lnTo>
                    <a:pt x="8655" y="6394"/>
                  </a:lnTo>
                  <a:lnTo>
                    <a:pt x="8655" y="49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0"/>
            <p:cNvSpPr/>
            <p:nvPr/>
          </p:nvSpPr>
          <p:spPr>
            <a:xfrm>
              <a:off x="2275127" y="1020457"/>
              <a:ext cx="654240" cy="451383"/>
            </a:xfrm>
            <a:custGeom>
              <a:avLst/>
              <a:gdLst/>
              <a:ahLst/>
              <a:cxnLst/>
              <a:rect l="l" t="t" r="r" b="b"/>
              <a:pathLst>
                <a:path w="10372" h="7156" extrusionOk="0">
                  <a:moveTo>
                    <a:pt x="1" y="0"/>
                  </a:moveTo>
                  <a:lnTo>
                    <a:pt x="1" y="1173"/>
                  </a:lnTo>
                  <a:lnTo>
                    <a:pt x="10371" y="7156"/>
                  </a:lnTo>
                  <a:lnTo>
                    <a:pt x="10371" y="5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0"/>
            <p:cNvSpPr/>
            <p:nvPr/>
          </p:nvSpPr>
          <p:spPr>
            <a:xfrm>
              <a:off x="2116552" y="1243939"/>
              <a:ext cx="223484" cy="262844"/>
            </a:xfrm>
            <a:custGeom>
              <a:avLst/>
              <a:gdLst/>
              <a:ahLst/>
              <a:cxnLst/>
              <a:rect l="l" t="t" r="r" b="b"/>
              <a:pathLst>
                <a:path w="3543" h="4167" extrusionOk="0">
                  <a:moveTo>
                    <a:pt x="1047" y="1"/>
                  </a:moveTo>
                  <a:cubicBezTo>
                    <a:pt x="896" y="1"/>
                    <a:pt x="755" y="35"/>
                    <a:pt x="629" y="107"/>
                  </a:cubicBezTo>
                  <a:cubicBezTo>
                    <a:pt x="1" y="470"/>
                    <a:pt x="1" y="1655"/>
                    <a:pt x="629" y="2742"/>
                  </a:cubicBezTo>
                  <a:cubicBezTo>
                    <a:pt x="1133" y="3613"/>
                    <a:pt x="1891" y="4167"/>
                    <a:pt x="2496" y="4167"/>
                  </a:cubicBezTo>
                  <a:cubicBezTo>
                    <a:pt x="2647" y="4167"/>
                    <a:pt x="2788" y="4132"/>
                    <a:pt x="2914" y="4060"/>
                  </a:cubicBezTo>
                  <a:cubicBezTo>
                    <a:pt x="3542" y="3685"/>
                    <a:pt x="3542" y="2513"/>
                    <a:pt x="2914" y="1425"/>
                  </a:cubicBezTo>
                  <a:cubicBezTo>
                    <a:pt x="2411" y="554"/>
                    <a:pt x="1652" y="1"/>
                    <a:pt x="1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0"/>
            <p:cNvSpPr/>
            <p:nvPr/>
          </p:nvSpPr>
          <p:spPr>
            <a:xfrm>
              <a:off x="2169915" y="1329976"/>
              <a:ext cx="120541" cy="119027"/>
            </a:xfrm>
            <a:custGeom>
              <a:avLst/>
              <a:gdLst/>
              <a:ahLst/>
              <a:cxnLst/>
              <a:rect l="l" t="t" r="r" b="b"/>
              <a:pathLst>
                <a:path w="1911" h="1887" extrusionOk="0">
                  <a:moveTo>
                    <a:pt x="1657" y="1"/>
                  </a:moveTo>
                  <a:lnTo>
                    <a:pt x="762" y="1233"/>
                  </a:lnTo>
                  <a:lnTo>
                    <a:pt x="243" y="109"/>
                  </a:lnTo>
                  <a:lnTo>
                    <a:pt x="1" y="170"/>
                  </a:lnTo>
                  <a:lnTo>
                    <a:pt x="787" y="1886"/>
                  </a:lnTo>
                  <a:lnTo>
                    <a:pt x="1911" y="327"/>
                  </a:lnTo>
                  <a:lnTo>
                    <a:pt x="16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0"/>
            <p:cNvSpPr/>
            <p:nvPr/>
          </p:nvSpPr>
          <p:spPr>
            <a:xfrm>
              <a:off x="2520873" y="1470449"/>
              <a:ext cx="203425" cy="262718"/>
            </a:xfrm>
            <a:custGeom>
              <a:avLst/>
              <a:gdLst/>
              <a:ahLst/>
              <a:cxnLst/>
              <a:rect l="l" t="t" r="r" b="b"/>
              <a:pathLst>
                <a:path w="3225" h="4165" extrusionOk="0">
                  <a:moveTo>
                    <a:pt x="897" y="0"/>
                  </a:moveTo>
                  <a:cubicBezTo>
                    <a:pt x="366" y="0"/>
                    <a:pt x="0" y="425"/>
                    <a:pt x="9" y="1158"/>
                  </a:cubicBezTo>
                  <a:cubicBezTo>
                    <a:pt x="9" y="2185"/>
                    <a:pt x="734" y="3442"/>
                    <a:pt x="1629" y="3950"/>
                  </a:cubicBezTo>
                  <a:cubicBezTo>
                    <a:pt x="1882" y="4096"/>
                    <a:pt x="2121" y="4165"/>
                    <a:pt x="2334" y="4165"/>
                  </a:cubicBezTo>
                  <a:cubicBezTo>
                    <a:pt x="2862" y="4165"/>
                    <a:pt x="3224" y="3739"/>
                    <a:pt x="3224" y="3007"/>
                  </a:cubicBezTo>
                  <a:cubicBezTo>
                    <a:pt x="3224" y="1980"/>
                    <a:pt x="2499" y="723"/>
                    <a:pt x="1604" y="215"/>
                  </a:cubicBezTo>
                  <a:cubicBezTo>
                    <a:pt x="1351" y="69"/>
                    <a:pt x="1111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0"/>
            <p:cNvSpPr/>
            <p:nvPr/>
          </p:nvSpPr>
          <p:spPr>
            <a:xfrm>
              <a:off x="2566415" y="1502302"/>
              <a:ext cx="112846" cy="198253"/>
            </a:xfrm>
            <a:custGeom>
              <a:avLst/>
              <a:gdLst/>
              <a:ahLst/>
              <a:cxnLst/>
              <a:rect l="l" t="t" r="r" b="b"/>
              <a:pathLst>
                <a:path w="1789" h="3143" extrusionOk="0">
                  <a:moveTo>
                    <a:pt x="230" y="0"/>
                  </a:moveTo>
                  <a:lnTo>
                    <a:pt x="0" y="97"/>
                  </a:lnTo>
                  <a:lnTo>
                    <a:pt x="701" y="1463"/>
                  </a:lnTo>
                  <a:lnTo>
                    <a:pt x="0" y="2031"/>
                  </a:lnTo>
                  <a:lnTo>
                    <a:pt x="230" y="2381"/>
                  </a:lnTo>
                  <a:lnTo>
                    <a:pt x="895" y="1849"/>
                  </a:lnTo>
                  <a:lnTo>
                    <a:pt x="1559" y="3143"/>
                  </a:lnTo>
                  <a:lnTo>
                    <a:pt x="1789" y="3058"/>
                  </a:lnTo>
                  <a:lnTo>
                    <a:pt x="1088" y="1692"/>
                  </a:lnTo>
                  <a:lnTo>
                    <a:pt x="1789" y="1124"/>
                  </a:lnTo>
                  <a:lnTo>
                    <a:pt x="1559" y="762"/>
                  </a:lnTo>
                  <a:lnTo>
                    <a:pt x="895" y="130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0"/>
            <p:cNvSpPr/>
            <p:nvPr/>
          </p:nvSpPr>
          <p:spPr>
            <a:xfrm>
              <a:off x="2631194" y="3404453"/>
              <a:ext cx="1810009" cy="1131484"/>
            </a:xfrm>
            <a:custGeom>
              <a:avLst/>
              <a:gdLst/>
              <a:ahLst/>
              <a:cxnLst/>
              <a:rect l="l" t="t" r="r" b="b"/>
              <a:pathLst>
                <a:path w="28695" h="17938" extrusionOk="0">
                  <a:moveTo>
                    <a:pt x="12619" y="1"/>
                  </a:moveTo>
                  <a:lnTo>
                    <a:pt x="8498" y="2334"/>
                  </a:lnTo>
                  <a:lnTo>
                    <a:pt x="10165" y="3458"/>
                  </a:lnTo>
                  <a:lnTo>
                    <a:pt x="0" y="9574"/>
                  </a:lnTo>
                  <a:lnTo>
                    <a:pt x="13949" y="17938"/>
                  </a:lnTo>
                  <a:lnTo>
                    <a:pt x="28695" y="8836"/>
                  </a:lnTo>
                  <a:lnTo>
                    <a:pt x="12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0"/>
            <p:cNvSpPr/>
            <p:nvPr/>
          </p:nvSpPr>
          <p:spPr>
            <a:xfrm>
              <a:off x="2569442" y="3048447"/>
              <a:ext cx="967546" cy="1220676"/>
            </a:xfrm>
            <a:custGeom>
              <a:avLst/>
              <a:gdLst/>
              <a:ahLst/>
              <a:cxnLst/>
              <a:rect l="l" t="t" r="r" b="b"/>
              <a:pathLst>
                <a:path w="15339" h="19352" extrusionOk="0">
                  <a:moveTo>
                    <a:pt x="15129" y="0"/>
                  </a:moveTo>
                  <a:cubicBezTo>
                    <a:pt x="15084" y="0"/>
                    <a:pt x="14996" y="69"/>
                    <a:pt x="14807" y="170"/>
                  </a:cubicBezTo>
                  <a:lnTo>
                    <a:pt x="9295" y="3300"/>
                  </a:lnTo>
                  <a:cubicBezTo>
                    <a:pt x="9235" y="3445"/>
                    <a:pt x="8691" y="3675"/>
                    <a:pt x="8497" y="3796"/>
                  </a:cubicBezTo>
                  <a:lnTo>
                    <a:pt x="6479" y="4956"/>
                  </a:lnTo>
                  <a:cubicBezTo>
                    <a:pt x="4823" y="5911"/>
                    <a:pt x="0" y="8667"/>
                    <a:pt x="0" y="8667"/>
                  </a:cubicBezTo>
                  <a:lnTo>
                    <a:pt x="25" y="10492"/>
                  </a:lnTo>
                  <a:cubicBezTo>
                    <a:pt x="25" y="10492"/>
                    <a:pt x="569" y="10806"/>
                    <a:pt x="798" y="10939"/>
                  </a:cubicBezTo>
                  <a:lnTo>
                    <a:pt x="2466" y="11906"/>
                  </a:lnTo>
                  <a:lnTo>
                    <a:pt x="7204" y="14638"/>
                  </a:lnTo>
                  <a:cubicBezTo>
                    <a:pt x="9875" y="16185"/>
                    <a:pt x="12667" y="17816"/>
                    <a:pt x="15339" y="19351"/>
                  </a:cubicBezTo>
                  <a:cubicBezTo>
                    <a:pt x="15339" y="15846"/>
                    <a:pt x="15194" y="12232"/>
                    <a:pt x="15194" y="8727"/>
                  </a:cubicBezTo>
                  <a:lnTo>
                    <a:pt x="15194" y="2079"/>
                  </a:lnTo>
                  <a:cubicBezTo>
                    <a:pt x="15194" y="1487"/>
                    <a:pt x="15266" y="846"/>
                    <a:pt x="15194" y="266"/>
                  </a:cubicBezTo>
                  <a:cubicBezTo>
                    <a:pt x="15175" y="75"/>
                    <a:pt x="15175" y="0"/>
                    <a:pt x="15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0"/>
            <p:cNvSpPr/>
            <p:nvPr/>
          </p:nvSpPr>
          <p:spPr>
            <a:xfrm>
              <a:off x="3198443" y="2786172"/>
              <a:ext cx="115180" cy="135743"/>
            </a:xfrm>
            <a:custGeom>
              <a:avLst/>
              <a:gdLst/>
              <a:ahLst/>
              <a:cxnLst/>
              <a:rect l="l" t="t" r="r" b="b"/>
              <a:pathLst>
                <a:path w="1826" h="2152" extrusionOk="0">
                  <a:moveTo>
                    <a:pt x="1825" y="0"/>
                  </a:moveTo>
                  <a:cubicBezTo>
                    <a:pt x="1825" y="0"/>
                    <a:pt x="617" y="726"/>
                    <a:pt x="0" y="1076"/>
                  </a:cubicBezTo>
                  <a:cubicBezTo>
                    <a:pt x="399" y="1306"/>
                    <a:pt x="1499" y="2152"/>
                    <a:pt x="1499" y="2152"/>
                  </a:cubicBezTo>
                  <a:lnTo>
                    <a:pt x="1825" y="1765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AA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0"/>
            <p:cNvSpPr/>
            <p:nvPr/>
          </p:nvSpPr>
          <p:spPr>
            <a:xfrm>
              <a:off x="2924690" y="2854800"/>
              <a:ext cx="601633" cy="401867"/>
            </a:xfrm>
            <a:custGeom>
              <a:avLst/>
              <a:gdLst/>
              <a:ahLst/>
              <a:cxnLst/>
              <a:rect l="l" t="t" r="r" b="b"/>
              <a:pathLst>
                <a:path w="9538" h="6371" extrusionOk="0">
                  <a:moveTo>
                    <a:pt x="4340" y="0"/>
                  </a:moveTo>
                  <a:cubicBezTo>
                    <a:pt x="4340" y="0"/>
                    <a:pt x="4292" y="24"/>
                    <a:pt x="3917" y="242"/>
                  </a:cubicBezTo>
                  <a:cubicBezTo>
                    <a:pt x="2769" y="895"/>
                    <a:pt x="13" y="2466"/>
                    <a:pt x="13" y="2466"/>
                  </a:cubicBezTo>
                  <a:lnTo>
                    <a:pt x="1" y="4206"/>
                  </a:lnTo>
                  <a:lnTo>
                    <a:pt x="3663" y="6370"/>
                  </a:lnTo>
                  <a:lnTo>
                    <a:pt x="4558" y="5862"/>
                  </a:lnTo>
                  <a:lnTo>
                    <a:pt x="6540" y="4726"/>
                  </a:lnTo>
                  <a:lnTo>
                    <a:pt x="9537" y="3022"/>
                  </a:lnTo>
                  <a:lnTo>
                    <a:pt x="5984" y="97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0"/>
            <p:cNvSpPr/>
            <p:nvPr/>
          </p:nvSpPr>
          <p:spPr>
            <a:xfrm>
              <a:off x="3527767" y="3046176"/>
              <a:ext cx="965275" cy="1221433"/>
            </a:xfrm>
            <a:custGeom>
              <a:avLst/>
              <a:gdLst/>
              <a:ahLst/>
              <a:cxnLst/>
              <a:rect l="l" t="t" r="r" b="b"/>
              <a:pathLst>
                <a:path w="15303" h="19364" extrusionOk="0">
                  <a:moveTo>
                    <a:pt x="1" y="0"/>
                  </a:moveTo>
                  <a:lnTo>
                    <a:pt x="1" y="9875"/>
                  </a:lnTo>
                  <a:cubicBezTo>
                    <a:pt x="1" y="12075"/>
                    <a:pt x="134" y="17562"/>
                    <a:pt x="134" y="17562"/>
                  </a:cubicBezTo>
                  <a:lnTo>
                    <a:pt x="134" y="19363"/>
                  </a:lnTo>
                  <a:lnTo>
                    <a:pt x="15290" y="10612"/>
                  </a:lnTo>
                  <a:lnTo>
                    <a:pt x="15303" y="88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0"/>
            <p:cNvSpPr/>
            <p:nvPr/>
          </p:nvSpPr>
          <p:spPr>
            <a:xfrm>
              <a:off x="2600728" y="3518812"/>
              <a:ext cx="1069668" cy="617655"/>
            </a:xfrm>
            <a:custGeom>
              <a:avLst/>
              <a:gdLst/>
              <a:ahLst/>
              <a:cxnLst/>
              <a:rect l="l" t="t" r="r" b="b"/>
              <a:pathLst>
                <a:path w="16958" h="9792" extrusionOk="0">
                  <a:moveTo>
                    <a:pt x="2115" y="1"/>
                  </a:moveTo>
                  <a:lnTo>
                    <a:pt x="0" y="1222"/>
                  </a:lnTo>
                  <a:lnTo>
                    <a:pt x="14831" y="9791"/>
                  </a:lnTo>
                  <a:lnTo>
                    <a:pt x="16958" y="8558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0"/>
            <p:cNvSpPr/>
            <p:nvPr/>
          </p:nvSpPr>
          <p:spPr>
            <a:xfrm>
              <a:off x="2568685" y="2785415"/>
              <a:ext cx="1924368" cy="1369349"/>
            </a:xfrm>
            <a:custGeom>
              <a:avLst/>
              <a:gdLst/>
              <a:ahLst/>
              <a:cxnLst/>
              <a:rect l="l" t="t" r="r" b="b"/>
              <a:pathLst>
                <a:path w="30508" h="21709" extrusionOk="0">
                  <a:moveTo>
                    <a:pt x="10915" y="6842"/>
                  </a:moveTo>
                  <a:lnTo>
                    <a:pt x="25757" y="15411"/>
                  </a:lnTo>
                  <a:lnTo>
                    <a:pt x="17720" y="20040"/>
                  </a:lnTo>
                  <a:lnTo>
                    <a:pt x="2877" y="11483"/>
                  </a:lnTo>
                  <a:lnTo>
                    <a:pt x="10915" y="6842"/>
                  </a:lnTo>
                  <a:close/>
                  <a:moveTo>
                    <a:pt x="2623" y="11628"/>
                  </a:moveTo>
                  <a:lnTo>
                    <a:pt x="17454" y="20185"/>
                  </a:lnTo>
                  <a:lnTo>
                    <a:pt x="15339" y="21418"/>
                  </a:lnTo>
                  <a:lnTo>
                    <a:pt x="508" y="12849"/>
                  </a:lnTo>
                  <a:lnTo>
                    <a:pt x="2623" y="11628"/>
                  </a:lnTo>
                  <a:close/>
                  <a:moveTo>
                    <a:pt x="11833" y="0"/>
                  </a:moveTo>
                  <a:lnTo>
                    <a:pt x="5657" y="3566"/>
                  </a:lnTo>
                  <a:lnTo>
                    <a:pt x="10866" y="6576"/>
                  </a:lnTo>
                  <a:lnTo>
                    <a:pt x="0" y="12849"/>
                  </a:lnTo>
                  <a:lnTo>
                    <a:pt x="15339" y="21708"/>
                  </a:lnTo>
                  <a:lnTo>
                    <a:pt x="30508" y="12945"/>
                  </a:lnTo>
                  <a:lnTo>
                    <a:pt x="10758" y="1535"/>
                  </a:lnTo>
                  <a:lnTo>
                    <a:pt x="11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0"/>
            <p:cNvSpPr/>
            <p:nvPr/>
          </p:nvSpPr>
          <p:spPr>
            <a:xfrm>
              <a:off x="3078724" y="2959508"/>
              <a:ext cx="221150" cy="124452"/>
            </a:xfrm>
            <a:custGeom>
              <a:avLst/>
              <a:gdLst/>
              <a:ahLst/>
              <a:cxnLst/>
              <a:rect l="l" t="t" r="r" b="b"/>
              <a:pathLst>
                <a:path w="3506" h="1973" extrusionOk="0">
                  <a:moveTo>
                    <a:pt x="2805" y="57"/>
                  </a:moveTo>
                  <a:cubicBezTo>
                    <a:pt x="2850" y="57"/>
                    <a:pt x="2895" y="69"/>
                    <a:pt x="2938" y="93"/>
                  </a:cubicBezTo>
                  <a:cubicBezTo>
                    <a:pt x="3034" y="129"/>
                    <a:pt x="3083" y="190"/>
                    <a:pt x="3034" y="226"/>
                  </a:cubicBezTo>
                  <a:lnTo>
                    <a:pt x="3010" y="238"/>
                  </a:lnTo>
                  <a:cubicBezTo>
                    <a:pt x="2986" y="226"/>
                    <a:pt x="2962" y="214"/>
                    <a:pt x="2925" y="190"/>
                  </a:cubicBezTo>
                  <a:cubicBezTo>
                    <a:pt x="2841" y="153"/>
                    <a:pt x="2756" y="129"/>
                    <a:pt x="2672" y="105"/>
                  </a:cubicBezTo>
                  <a:cubicBezTo>
                    <a:pt x="2672" y="105"/>
                    <a:pt x="2672" y="93"/>
                    <a:pt x="2672" y="93"/>
                  </a:cubicBezTo>
                  <a:cubicBezTo>
                    <a:pt x="2714" y="69"/>
                    <a:pt x="2759" y="57"/>
                    <a:pt x="2805" y="57"/>
                  </a:cubicBezTo>
                  <a:close/>
                  <a:moveTo>
                    <a:pt x="254" y="1181"/>
                  </a:moveTo>
                  <a:cubicBezTo>
                    <a:pt x="315" y="1205"/>
                    <a:pt x="375" y="1229"/>
                    <a:pt x="423" y="1253"/>
                  </a:cubicBezTo>
                  <a:lnTo>
                    <a:pt x="907" y="1447"/>
                  </a:lnTo>
                  <a:cubicBezTo>
                    <a:pt x="844" y="1462"/>
                    <a:pt x="778" y="1471"/>
                    <a:pt x="712" y="1471"/>
                  </a:cubicBezTo>
                  <a:cubicBezTo>
                    <a:pt x="627" y="1471"/>
                    <a:pt x="541" y="1456"/>
                    <a:pt x="460" y="1422"/>
                  </a:cubicBezTo>
                  <a:cubicBezTo>
                    <a:pt x="303" y="1362"/>
                    <a:pt x="218" y="1265"/>
                    <a:pt x="254" y="1181"/>
                  </a:cubicBezTo>
                  <a:close/>
                  <a:moveTo>
                    <a:pt x="2179" y="96"/>
                  </a:moveTo>
                  <a:cubicBezTo>
                    <a:pt x="2391" y="96"/>
                    <a:pt x="2601" y="128"/>
                    <a:pt x="2805" y="202"/>
                  </a:cubicBezTo>
                  <a:lnTo>
                    <a:pt x="2865" y="226"/>
                  </a:lnTo>
                  <a:cubicBezTo>
                    <a:pt x="3336" y="443"/>
                    <a:pt x="3433" y="830"/>
                    <a:pt x="3095" y="1132"/>
                  </a:cubicBezTo>
                  <a:lnTo>
                    <a:pt x="2925" y="1277"/>
                  </a:lnTo>
                  <a:cubicBezTo>
                    <a:pt x="2817" y="1362"/>
                    <a:pt x="2768" y="1507"/>
                    <a:pt x="2805" y="1640"/>
                  </a:cubicBezTo>
                  <a:cubicBezTo>
                    <a:pt x="2817" y="1737"/>
                    <a:pt x="2805" y="1773"/>
                    <a:pt x="2720" y="1858"/>
                  </a:cubicBezTo>
                  <a:cubicBezTo>
                    <a:pt x="2663" y="1903"/>
                    <a:pt x="2590" y="1927"/>
                    <a:pt x="2496" y="1927"/>
                  </a:cubicBezTo>
                  <a:cubicBezTo>
                    <a:pt x="2392" y="1927"/>
                    <a:pt x="2263" y="1897"/>
                    <a:pt x="2104" y="1833"/>
                  </a:cubicBezTo>
                  <a:lnTo>
                    <a:pt x="2091" y="1833"/>
                  </a:lnTo>
                  <a:lnTo>
                    <a:pt x="1064" y="1434"/>
                  </a:lnTo>
                  <a:lnTo>
                    <a:pt x="484" y="1205"/>
                  </a:lnTo>
                  <a:cubicBezTo>
                    <a:pt x="411" y="1181"/>
                    <a:pt x="339" y="1144"/>
                    <a:pt x="278" y="1108"/>
                  </a:cubicBezTo>
                  <a:lnTo>
                    <a:pt x="242" y="1096"/>
                  </a:lnTo>
                  <a:cubicBezTo>
                    <a:pt x="145" y="1024"/>
                    <a:pt x="121" y="963"/>
                    <a:pt x="206" y="891"/>
                  </a:cubicBezTo>
                  <a:cubicBezTo>
                    <a:pt x="303" y="806"/>
                    <a:pt x="423" y="758"/>
                    <a:pt x="544" y="746"/>
                  </a:cubicBezTo>
                  <a:cubicBezTo>
                    <a:pt x="726" y="709"/>
                    <a:pt x="895" y="649"/>
                    <a:pt x="1040" y="552"/>
                  </a:cubicBezTo>
                  <a:lnTo>
                    <a:pt x="1233" y="383"/>
                  </a:lnTo>
                  <a:cubicBezTo>
                    <a:pt x="1451" y="214"/>
                    <a:pt x="1717" y="117"/>
                    <a:pt x="1983" y="105"/>
                  </a:cubicBezTo>
                  <a:cubicBezTo>
                    <a:pt x="2048" y="99"/>
                    <a:pt x="2114" y="96"/>
                    <a:pt x="2179" y="96"/>
                  </a:cubicBezTo>
                  <a:close/>
                  <a:moveTo>
                    <a:pt x="2802" y="1"/>
                  </a:moveTo>
                  <a:cubicBezTo>
                    <a:pt x="2732" y="1"/>
                    <a:pt x="2662" y="19"/>
                    <a:pt x="2599" y="57"/>
                  </a:cubicBezTo>
                  <a:cubicBezTo>
                    <a:pt x="2587" y="69"/>
                    <a:pt x="2575" y="69"/>
                    <a:pt x="2575" y="81"/>
                  </a:cubicBezTo>
                  <a:cubicBezTo>
                    <a:pt x="2450" y="57"/>
                    <a:pt x="2320" y="44"/>
                    <a:pt x="2188" y="44"/>
                  </a:cubicBezTo>
                  <a:cubicBezTo>
                    <a:pt x="2116" y="44"/>
                    <a:pt x="2043" y="48"/>
                    <a:pt x="1971" y="57"/>
                  </a:cubicBezTo>
                  <a:cubicBezTo>
                    <a:pt x="1668" y="69"/>
                    <a:pt x="1390" y="177"/>
                    <a:pt x="1149" y="359"/>
                  </a:cubicBezTo>
                  <a:lnTo>
                    <a:pt x="967" y="516"/>
                  </a:lnTo>
                  <a:cubicBezTo>
                    <a:pt x="822" y="600"/>
                    <a:pt x="665" y="661"/>
                    <a:pt x="496" y="697"/>
                  </a:cubicBezTo>
                  <a:cubicBezTo>
                    <a:pt x="363" y="709"/>
                    <a:pt x="230" y="770"/>
                    <a:pt x="133" y="854"/>
                  </a:cubicBezTo>
                  <a:cubicBezTo>
                    <a:pt x="0" y="963"/>
                    <a:pt x="73" y="1060"/>
                    <a:pt x="182" y="1132"/>
                  </a:cubicBezTo>
                  <a:cubicBezTo>
                    <a:pt x="109" y="1253"/>
                    <a:pt x="194" y="1386"/>
                    <a:pt x="399" y="1471"/>
                  </a:cubicBezTo>
                  <a:cubicBezTo>
                    <a:pt x="496" y="1507"/>
                    <a:pt x="596" y="1525"/>
                    <a:pt x="695" y="1525"/>
                  </a:cubicBezTo>
                  <a:cubicBezTo>
                    <a:pt x="795" y="1525"/>
                    <a:pt x="895" y="1507"/>
                    <a:pt x="992" y="1471"/>
                  </a:cubicBezTo>
                  <a:lnTo>
                    <a:pt x="2043" y="1870"/>
                  </a:lnTo>
                  <a:cubicBezTo>
                    <a:pt x="2126" y="1900"/>
                    <a:pt x="2313" y="1973"/>
                    <a:pt x="2498" y="1973"/>
                  </a:cubicBezTo>
                  <a:cubicBezTo>
                    <a:pt x="2609" y="1973"/>
                    <a:pt x="2719" y="1947"/>
                    <a:pt x="2805" y="1870"/>
                  </a:cubicBezTo>
                  <a:cubicBezTo>
                    <a:pt x="2889" y="1821"/>
                    <a:pt x="2925" y="1725"/>
                    <a:pt x="2901" y="1628"/>
                  </a:cubicBezTo>
                  <a:cubicBezTo>
                    <a:pt x="2877" y="1507"/>
                    <a:pt x="2913" y="1386"/>
                    <a:pt x="3010" y="1302"/>
                  </a:cubicBezTo>
                  <a:lnTo>
                    <a:pt x="3179" y="1169"/>
                  </a:lnTo>
                  <a:cubicBezTo>
                    <a:pt x="3506" y="878"/>
                    <a:pt x="3457" y="516"/>
                    <a:pt x="3083" y="274"/>
                  </a:cubicBezTo>
                  <a:lnTo>
                    <a:pt x="3107" y="262"/>
                  </a:lnTo>
                  <a:cubicBezTo>
                    <a:pt x="3191" y="190"/>
                    <a:pt x="3131" y="93"/>
                    <a:pt x="2986" y="44"/>
                  </a:cubicBezTo>
                  <a:cubicBezTo>
                    <a:pt x="2928" y="16"/>
                    <a:pt x="2865" y="1"/>
                    <a:pt x="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0"/>
            <p:cNvSpPr/>
            <p:nvPr/>
          </p:nvSpPr>
          <p:spPr>
            <a:xfrm>
              <a:off x="3247958" y="2982090"/>
              <a:ext cx="115936" cy="67178"/>
            </a:xfrm>
            <a:custGeom>
              <a:avLst/>
              <a:gdLst/>
              <a:ahLst/>
              <a:cxnLst/>
              <a:rect l="l" t="t" r="r" b="b"/>
              <a:pathLst>
                <a:path w="1838" h="1065" extrusionOk="0">
                  <a:moveTo>
                    <a:pt x="919" y="1"/>
                  </a:moveTo>
                  <a:cubicBezTo>
                    <a:pt x="412" y="1"/>
                    <a:pt x="1" y="230"/>
                    <a:pt x="1" y="533"/>
                  </a:cubicBezTo>
                  <a:cubicBezTo>
                    <a:pt x="1" y="823"/>
                    <a:pt x="412" y="1064"/>
                    <a:pt x="919" y="1064"/>
                  </a:cubicBezTo>
                  <a:cubicBezTo>
                    <a:pt x="1427" y="1064"/>
                    <a:pt x="1838" y="823"/>
                    <a:pt x="1838" y="533"/>
                  </a:cubicBezTo>
                  <a:cubicBezTo>
                    <a:pt x="1838" y="230"/>
                    <a:pt x="1427" y="1"/>
                    <a:pt x="919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0"/>
            <p:cNvSpPr/>
            <p:nvPr/>
          </p:nvSpPr>
          <p:spPr>
            <a:xfrm>
              <a:off x="3263980" y="2992750"/>
              <a:ext cx="54184" cy="35954"/>
            </a:xfrm>
            <a:custGeom>
              <a:avLst/>
              <a:gdLst/>
              <a:ahLst/>
              <a:cxnLst/>
              <a:rect l="l" t="t" r="r" b="b"/>
              <a:pathLst>
                <a:path w="859" h="570" extrusionOk="0">
                  <a:moveTo>
                    <a:pt x="593" y="1"/>
                  </a:moveTo>
                  <a:lnTo>
                    <a:pt x="508" y="49"/>
                  </a:lnTo>
                  <a:lnTo>
                    <a:pt x="689" y="110"/>
                  </a:lnTo>
                  <a:lnTo>
                    <a:pt x="206" y="400"/>
                  </a:lnTo>
                  <a:lnTo>
                    <a:pt x="73" y="315"/>
                  </a:lnTo>
                  <a:lnTo>
                    <a:pt x="1" y="351"/>
                  </a:lnTo>
                  <a:lnTo>
                    <a:pt x="363" y="569"/>
                  </a:lnTo>
                  <a:lnTo>
                    <a:pt x="436" y="521"/>
                  </a:lnTo>
                  <a:lnTo>
                    <a:pt x="291" y="448"/>
                  </a:lnTo>
                  <a:lnTo>
                    <a:pt x="859" y="122"/>
                  </a:lnTo>
                  <a:lnTo>
                    <a:pt x="774" y="73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0"/>
            <p:cNvSpPr/>
            <p:nvPr/>
          </p:nvSpPr>
          <p:spPr>
            <a:xfrm>
              <a:off x="3296023" y="3011862"/>
              <a:ext cx="59482" cy="36648"/>
            </a:xfrm>
            <a:custGeom>
              <a:avLst/>
              <a:gdLst/>
              <a:ahLst/>
              <a:cxnLst/>
              <a:rect l="l" t="t" r="r" b="b"/>
              <a:pathLst>
                <a:path w="943" h="581" extrusionOk="0">
                  <a:moveTo>
                    <a:pt x="605" y="0"/>
                  </a:moveTo>
                  <a:lnTo>
                    <a:pt x="520" y="48"/>
                  </a:lnTo>
                  <a:cubicBezTo>
                    <a:pt x="568" y="61"/>
                    <a:pt x="617" y="73"/>
                    <a:pt x="653" y="85"/>
                  </a:cubicBezTo>
                  <a:cubicBezTo>
                    <a:pt x="701" y="97"/>
                    <a:pt x="725" y="109"/>
                    <a:pt x="762" y="121"/>
                  </a:cubicBezTo>
                  <a:cubicBezTo>
                    <a:pt x="798" y="145"/>
                    <a:pt x="810" y="169"/>
                    <a:pt x="822" y="194"/>
                  </a:cubicBezTo>
                  <a:cubicBezTo>
                    <a:pt x="822" y="218"/>
                    <a:pt x="810" y="242"/>
                    <a:pt x="774" y="266"/>
                  </a:cubicBezTo>
                  <a:cubicBezTo>
                    <a:pt x="750" y="278"/>
                    <a:pt x="725" y="278"/>
                    <a:pt x="689" y="290"/>
                  </a:cubicBezTo>
                  <a:cubicBezTo>
                    <a:pt x="665" y="290"/>
                    <a:pt x="617" y="302"/>
                    <a:pt x="556" y="302"/>
                  </a:cubicBezTo>
                  <a:lnTo>
                    <a:pt x="73" y="302"/>
                  </a:lnTo>
                  <a:lnTo>
                    <a:pt x="0" y="351"/>
                  </a:lnTo>
                  <a:lnTo>
                    <a:pt x="399" y="580"/>
                  </a:lnTo>
                  <a:lnTo>
                    <a:pt x="472" y="532"/>
                  </a:lnTo>
                  <a:lnTo>
                    <a:pt x="169" y="363"/>
                  </a:lnTo>
                  <a:lnTo>
                    <a:pt x="641" y="363"/>
                  </a:lnTo>
                  <a:cubicBezTo>
                    <a:pt x="701" y="351"/>
                    <a:pt x="737" y="351"/>
                    <a:pt x="774" y="339"/>
                  </a:cubicBezTo>
                  <a:cubicBezTo>
                    <a:pt x="810" y="339"/>
                    <a:pt x="834" y="326"/>
                    <a:pt x="858" y="302"/>
                  </a:cubicBezTo>
                  <a:cubicBezTo>
                    <a:pt x="919" y="278"/>
                    <a:pt x="943" y="242"/>
                    <a:pt x="931" y="194"/>
                  </a:cubicBezTo>
                  <a:cubicBezTo>
                    <a:pt x="931" y="157"/>
                    <a:pt x="895" y="121"/>
                    <a:pt x="834" y="85"/>
                  </a:cubicBezTo>
                  <a:cubicBezTo>
                    <a:pt x="798" y="61"/>
                    <a:pt x="774" y="48"/>
                    <a:pt x="737" y="36"/>
                  </a:cubicBezTo>
                  <a:cubicBezTo>
                    <a:pt x="701" y="24"/>
                    <a:pt x="653" y="12"/>
                    <a:pt x="60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0"/>
            <p:cNvSpPr/>
            <p:nvPr/>
          </p:nvSpPr>
          <p:spPr>
            <a:xfrm>
              <a:off x="3428673" y="3086545"/>
              <a:ext cx="618349" cy="356892"/>
            </a:xfrm>
            <a:custGeom>
              <a:avLst/>
              <a:gdLst/>
              <a:ahLst/>
              <a:cxnLst/>
              <a:rect l="l" t="t" r="r" b="b"/>
              <a:pathLst>
                <a:path w="9803" h="5658" extrusionOk="0">
                  <a:moveTo>
                    <a:pt x="1028" y="1"/>
                  </a:moveTo>
                  <a:lnTo>
                    <a:pt x="0" y="593"/>
                  </a:lnTo>
                  <a:lnTo>
                    <a:pt x="8775" y="5657"/>
                  </a:lnTo>
                  <a:lnTo>
                    <a:pt x="9803" y="5065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0"/>
            <p:cNvSpPr/>
            <p:nvPr/>
          </p:nvSpPr>
          <p:spPr>
            <a:xfrm>
              <a:off x="3332607" y="3146027"/>
              <a:ext cx="846311" cy="488788"/>
            </a:xfrm>
            <a:custGeom>
              <a:avLst/>
              <a:gdLst/>
              <a:ahLst/>
              <a:cxnLst/>
              <a:rect l="l" t="t" r="r" b="b"/>
              <a:pathLst>
                <a:path w="13417" h="7749" extrusionOk="0">
                  <a:moveTo>
                    <a:pt x="907" y="0"/>
                  </a:moveTo>
                  <a:lnTo>
                    <a:pt x="0" y="532"/>
                  </a:lnTo>
                  <a:lnTo>
                    <a:pt x="12510" y="7748"/>
                  </a:lnTo>
                  <a:lnTo>
                    <a:pt x="13417" y="7228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0"/>
            <p:cNvSpPr/>
            <p:nvPr/>
          </p:nvSpPr>
          <p:spPr>
            <a:xfrm>
              <a:off x="2750157" y="3216168"/>
              <a:ext cx="1443276" cy="833380"/>
            </a:xfrm>
            <a:custGeom>
              <a:avLst/>
              <a:gdLst/>
              <a:ahLst/>
              <a:cxnLst/>
              <a:rect l="l" t="t" r="r" b="b"/>
              <a:pathLst>
                <a:path w="22881" h="13212" extrusionOk="0">
                  <a:moveTo>
                    <a:pt x="8038" y="0"/>
                  </a:moveTo>
                  <a:lnTo>
                    <a:pt x="0" y="4642"/>
                  </a:lnTo>
                  <a:lnTo>
                    <a:pt x="14843" y="13211"/>
                  </a:lnTo>
                  <a:lnTo>
                    <a:pt x="22880" y="8570"/>
                  </a:lnTo>
                  <a:lnTo>
                    <a:pt x="8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0"/>
            <p:cNvSpPr/>
            <p:nvPr/>
          </p:nvSpPr>
          <p:spPr>
            <a:xfrm>
              <a:off x="2771477" y="3491374"/>
              <a:ext cx="1176458" cy="417888"/>
            </a:xfrm>
            <a:custGeom>
              <a:avLst/>
              <a:gdLst/>
              <a:ahLst/>
              <a:cxnLst/>
              <a:rect l="l" t="t" r="r" b="b"/>
              <a:pathLst>
                <a:path w="18651" h="6625" extrusionOk="0">
                  <a:moveTo>
                    <a:pt x="25" y="1"/>
                  </a:moveTo>
                  <a:lnTo>
                    <a:pt x="0" y="73"/>
                  </a:lnTo>
                  <a:lnTo>
                    <a:pt x="10456" y="1403"/>
                  </a:lnTo>
                  <a:lnTo>
                    <a:pt x="10456" y="4920"/>
                  </a:lnTo>
                  <a:lnTo>
                    <a:pt x="10576" y="4920"/>
                  </a:lnTo>
                  <a:lnTo>
                    <a:pt x="10576" y="3711"/>
                  </a:lnTo>
                  <a:lnTo>
                    <a:pt x="18167" y="4437"/>
                  </a:lnTo>
                  <a:lnTo>
                    <a:pt x="18530" y="6624"/>
                  </a:lnTo>
                  <a:lnTo>
                    <a:pt x="18650" y="6612"/>
                  </a:lnTo>
                  <a:lnTo>
                    <a:pt x="18276" y="4376"/>
                  </a:lnTo>
                  <a:lnTo>
                    <a:pt x="10576" y="3651"/>
                  </a:lnTo>
                  <a:lnTo>
                    <a:pt x="10576" y="134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0"/>
            <p:cNvSpPr/>
            <p:nvPr/>
          </p:nvSpPr>
          <p:spPr>
            <a:xfrm>
              <a:off x="3206012" y="3352226"/>
              <a:ext cx="133535" cy="69638"/>
            </a:xfrm>
            <a:custGeom>
              <a:avLst/>
              <a:gdLst/>
              <a:ahLst/>
              <a:cxnLst/>
              <a:rect l="l" t="t" r="r" b="b"/>
              <a:pathLst>
                <a:path w="2117" h="1104" extrusionOk="0">
                  <a:moveTo>
                    <a:pt x="1059" y="67"/>
                  </a:moveTo>
                  <a:cubicBezTo>
                    <a:pt x="1264" y="67"/>
                    <a:pt x="1469" y="116"/>
                    <a:pt x="1657" y="212"/>
                  </a:cubicBezTo>
                  <a:cubicBezTo>
                    <a:pt x="1983" y="394"/>
                    <a:pt x="1983" y="708"/>
                    <a:pt x="1657" y="901"/>
                  </a:cubicBezTo>
                  <a:cubicBezTo>
                    <a:pt x="1469" y="992"/>
                    <a:pt x="1264" y="1037"/>
                    <a:pt x="1059" y="1037"/>
                  </a:cubicBezTo>
                  <a:cubicBezTo>
                    <a:pt x="853" y="1037"/>
                    <a:pt x="648" y="992"/>
                    <a:pt x="460" y="901"/>
                  </a:cubicBezTo>
                  <a:cubicBezTo>
                    <a:pt x="134" y="708"/>
                    <a:pt x="134" y="394"/>
                    <a:pt x="460" y="212"/>
                  </a:cubicBezTo>
                  <a:cubicBezTo>
                    <a:pt x="648" y="116"/>
                    <a:pt x="853" y="67"/>
                    <a:pt x="1059" y="67"/>
                  </a:cubicBezTo>
                  <a:close/>
                  <a:moveTo>
                    <a:pt x="1059" y="1"/>
                  </a:moveTo>
                  <a:cubicBezTo>
                    <a:pt x="826" y="1"/>
                    <a:pt x="593" y="55"/>
                    <a:pt x="376" y="164"/>
                  </a:cubicBezTo>
                  <a:cubicBezTo>
                    <a:pt x="1" y="382"/>
                    <a:pt x="1" y="732"/>
                    <a:pt x="376" y="950"/>
                  </a:cubicBezTo>
                  <a:cubicBezTo>
                    <a:pt x="593" y="1052"/>
                    <a:pt x="826" y="1104"/>
                    <a:pt x="1059" y="1104"/>
                  </a:cubicBezTo>
                  <a:cubicBezTo>
                    <a:pt x="1291" y="1104"/>
                    <a:pt x="1524" y="1052"/>
                    <a:pt x="1741" y="950"/>
                  </a:cubicBezTo>
                  <a:cubicBezTo>
                    <a:pt x="2116" y="732"/>
                    <a:pt x="2116" y="382"/>
                    <a:pt x="1741" y="164"/>
                  </a:cubicBezTo>
                  <a:cubicBezTo>
                    <a:pt x="1524" y="55"/>
                    <a:pt x="1291" y="1"/>
                    <a:pt x="1059" y="1"/>
                  </a:cubicBez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0"/>
            <p:cNvSpPr/>
            <p:nvPr/>
          </p:nvSpPr>
          <p:spPr>
            <a:xfrm>
              <a:off x="3070334" y="3764308"/>
              <a:ext cx="541394" cy="311918"/>
            </a:xfrm>
            <a:custGeom>
              <a:avLst/>
              <a:gdLst/>
              <a:ahLst/>
              <a:cxnLst/>
              <a:rect l="l" t="t" r="r" b="b"/>
              <a:pathLst>
                <a:path w="8583" h="4945" extrusionOk="0">
                  <a:moveTo>
                    <a:pt x="883" y="1"/>
                  </a:moveTo>
                  <a:lnTo>
                    <a:pt x="0" y="509"/>
                  </a:lnTo>
                  <a:lnTo>
                    <a:pt x="7700" y="4944"/>
                  </a:lnTo>
                  <a:lnTo>
                    <a:pt x="8582" y="4449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0"/>
            <p:cNvSpPr/>
            <p:nvPr/>
          </p:nvSpPr>
          <p:spPr>
            <a:xfrm>
              <a:off x="2649487" y="3589711"/>
              <a:ext cx="889014" cy="513955"/>
            </a:xfrm>
            <a:custGeom>
              <a:avLst/>
              <a:gdLst/>
              <a:ahLst/>
              <a:cxnLst/>
              <a:rect l="l" t="t" r="r" b="b"/>
              <a:pathLst>
                <a:path w="14094" h="8148" extrusionOk="0">
                  <a:moveTo>
                    <a:pt x="279" y="1"/>
                  </a:moveTo>
                  <a:lnTo>
                    <a:pt x="1" y="170"/>
                  </a:lnTo>
                  <a:lnTo>
                    <a:pt x="13804" y="8148"/>
                  </a:lnTo>
                  <a:lnTo>
                    <a:pt x="14094" y="797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0"/>
            <p:cNvSpPr/>
            <p:nvPr/>
          </p:nvSpPr>
          <p:spPr>
            <a:xfrm>
              <a:off x="2833986" y="3630963"/>
              <a:ext cx="107547" cy="56328"/>
            </a:xfrm>
            <a:custGeom>
              <a:avLst/>
              <a:gdLst/>
              <a:ahLst/>
              <a:cxnLst/>
              <a:rect l="l" t="t" r="r" b="b"/>
              <a:pathLst>
                <a:path w="1705" h="893" extrusionOk="0">
                  <a:moveTo>
                    <a:pt x="859" y="1"/>
                  </a:moveTo>
                  <a:cubicBezTo>
                    <a:pt x="663" y="1"/>
                    <a:pt x="469" y="49"/>
                    <a:pt x="291" y="145"/>
                  </a:cubicBezTo>
                  <a:cubicBezTo>
                    <a:pt x="1" y="326"/>
                    <a:pt x="13" y="604"/>
                    <a:pt x="327" y="773"/>
                  </a:cubicBezTo>
                  <a:cubicBezTo>
                    <a:pt x="487" y="853"/>
                    <a:pt x="664" y="893"/>
                    <a:pt x="842" y="893"/>
                  </a:cubicBezTo>
                  <a:cubicBezTo>
                    <a:pt x="1039" y="893"/>
                    <a:pt x="1237" y="844"/>
                    <a:pt x="1415" y="749"/>
                  </a:cubicBezTo>
                  <a:cubicBezTo>
                    <a:pt x="1705" y="568"/>
                    <a:pt x="1681" y="290"/>
                    <a:pt x="1378" y="121"/>
                  </a:cubicBezTo>
                  <a:cubicBezTo>
                    <a:pt x="1212" y="40"/>
                    <a:pt x="1035" y="1"/>
                    <a:pt x="859" y="1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0"/>
            <p:cNvSpPr/>
            <p:nvPr/>
          </p:nvSpPr>
          <p:spPr>
            <a:xfrm>
              <a:off x="2850008" y="3640803"/>
              <a:ext cx="70962" cy="37720"/>
            </a:xfrm>
            <a:custGeom>
              <a:avLst/>
              <a:gdLst/>
              <a:ahLst/>
              <a:cxnLst/>
              <a:rect l="l" t="t" r="r" b="b"/>
              <a:pathLst>
                <a:path w="1125" h="598" extrusionOk="0">
                  <a:moveTo>
                    <a:pt x="278" y="1"/>
                  </a:moveTo>
                  <a:cubicBezTo>
                    <a:pt x="254" y="13"/>
                    <a:pt x="242" y="25"/>
                    <a:pt x="218" y="37"/>
                  </a:cubicBezTo>
                  <a:cubicBezTo>
                    <a:pt x="0" y="170"/>
                    <a:pt x="25" y="375"/>
                    <a:pt x="254" y="508"/>
                  </a:cubicBezTo>
                  <a:cubicBezTo>
                    <a:pt x="378" y="567"/>
                    <a:pt x="514" y="598"/>
                    <a:pt x="649" y="598"/>
                  </a:cubicBezTo>
                  <a:cubicBezTo>
                    <a:pt x="791" y="598"/>
                    <a:pt x="934" y="564"/>
                    <a:pt x="1064" y="496"/>
                  </a:cubicBezTo>
                  <a:cubicBezTo>
                    <a:pt x="1088" y="484"/>
                    <a:pt x="1100" y="472"/>
                    <a:pt x="1124" y="448"/>
                  </a:cubicBezTo>
                  <a:cubicBezTo>
                    <a:pt x="1016" y="351"/>
                    <a:pt x="895" y="267"/>
                    <a:pt x="762" y="206"/>
                  </a:cubicBezTo>
                  <a:cubicBezTo>
                    <a:pt x="617" y="122"/>
                    <a:pt x="448" y="49"/>
                    <a:pt x="27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0"/>
            <p:cNvSpPr/>
            <p:nvPr/>
          </p:nvSpPr>
          <p:spPr>
            <a:xfrm>
              <a:off x="2853792" y="3655311"/>
              <a:ext cx="44280" cy="23402"/>
            </a:xfrm>
            <a:custGeom>
              <a:avLst/>
              <a:gdLst/>
              <a:ahLst/>
              <a:cxnLst/>
              <a:rect l="l" t="t" r="r" b="b"/>
              <a:pathLst>
                <a:path w="702" h="37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121"/>
                    <a:pt x="85" y="230"/>
                    <a:pt x="194" y="278"/>
                  </a:cubicBezTo>
                  <a:cubicBezTo>
                    <a:pt x="319" y="336"/>
                    <a:pt x="458" y="371"/>
                    <a:pt x="595" y="371"/>
                  </a:cubicBezTo>
                  <a:cubicBezTo>
                    <a:pt x="631" y="371"/>
                    <a:pt x="667" y="368"/>
                    <a:pt x="702" y="363"/>
                  </a:cubicBezTo>
                  <a:cubicBezTo>
                    <a:pt x="666" y="254"/>
                    <a:pt x="581" y="170"/>
                    <a:pt x="472" y="121"/>
                  </a:cubicBezTo>
                  <a:cubicBezTo>
                    <a:pt x="327" y="49"/>
                    <a:pt x="170" y="13"/>
                    <a:pt x="13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0"/>
            <p:cNvSpPr/>
            <p:nvPr/>
          </p:nvSpPr>
          <p:spPr>
            <a:xfrm>
              <a:off x="2914030" y="3653229"/>
              <a:ext cx="16842" cy="11291"/>
            </a:xfrm>
            <a:custGeom>
              <a:avLst/>
              <a:gdLst/>
              <a:ahLst/>
              <a:cxnLst/>
              <a:rect l="l" t="t" r="r" b="b"/>
              <a:pathLst>
                <a:path w="267" h="179" extrusionOk="0">
                  <a:moveTo>
                    <a:pt x="13" y="0"/>
                  </a:moveTo>
                  <a:cubicBezTo>
                    <a:pt x="10" y="0"/>
                    <a:pt x="7" y="3"/>
                    <a:pt x="1" y="9"/>
                  </a:cubicBezTo>
                  <a:lnTo>
                    <a:pt x="1" y="21"/>
                  </a:lnTo>
                  <a:lnTo>
                    <a:pt x="158" y="166"/>
                  </a:lnTo>
                  <a:cubicBezTo>
                    <a:pt x="170" y="178"/>
                    <a:pt x="182" y="178"/>
                    <a:pt x="194" y="178"/>
                  </a:cubicBezTo>
                  <a:cubicBezTo>
                    <a:pt x="194" y="166"/>
                    <a:pt x="206" y="166"/>
                    <a:pt x="194" y="154"/>
                  </a:cubicBezTo>
                  <a:lnTo>
                    <a:pt x="73" y="46"/>
                  </a:lnTo>
                  <a:lnTo>
                    <a:pt x="73" y="46"/>
                  </a:lnTo>
                  <a:lnTo>
                    <a:pt x="230" y="82"/>
                  </a:lnTo>
                  <a:cubicBezTo>
                    <a:pt x="242" y="82"/>
                    <a:pt x="255" y="82"/>
                    <a:pt x="255" y="70"/>
                  </a:cubicBezTo>
                  <a:cubicBezTo>
                    <a:pt x="267" y="70"/>
                    <a:pt x="255" y="58"/>
                    <a:pt x="242" y="58"/>
                  </a:cubicBezTo>
                  <a:lnTo>
                    <a:pt x="25" y="9"/>
                  </a:lnTo>
                  <a:cubicBezTo>
                    <a:pt x="19" y="3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0"/>
            <p:cNvSpPr/>
            <p:nvPr/>
          </p:nvSpPr>
          <p:spPr>
            <a:xfrm>
              <a:off x="2876689" y="3634748"/>
              <a:ext cx="19869" cy="9209"/>
            </a:xfrm>
            <a:custGeom>
              <a:avLst/>
              <a:gdLst/>
              <a:ahLst/>
              <a:cxnLst/>
              <a:rect l="l" t="t" r="r" b="b"/>
              <a:pathLst>
                <a:path w="315" h="146" extrusionOk="0">
                  <a:moveTo>
                    <a:pt x="182" y="0"/>
                  </a:moveTo>
                  <a:cubicBezTo>
                    <a:pt x="170" y="12"/>
                    <a:pt x="170" y="24"/>
                    <a:pt x="170" y="24"/>
                  </a:cubicBezTo>
                  <a:lnTo>
                    <a:pt x="242" y="109"/>
                  </a:lnTo>
                  <a:lnTo>
                    <a:pt x="242" y="109"/>
                  </a:lnTo>
                  <a:lnTo>
                    <a:pt x="37" y="48"/>
                  </a:lnTo>
                  <a:cubicBezTo>
                    <a:pt x="31" y="42"/>
                    <a:pt x="25" y="39"/>
                    <a:pt x="19" y="39"/>
                  </a:cubicBezTo>
                  <a:cubicBezTo>
                    <a:pt x="13" y="39"/>
                    <a:pt x="6" y="42"/>
                    <a:pt x="0" y="48"/>
                  </a:cubicBezTo>
                  <a:cubicBezTo>
                    <a:pt x="0" y="48"/>
                    <a:pt x="0" y="61"/>
                    <a:pt x="0" y="61"/>
                  </a:cubicBezTo>
                  <a:lnTo>
                    <a:pt x="25" y="61"/>
                  </a:lnTo>
                  <a:lnTo>
                    <a:pt x="291" y="145"/>
                  </a:lnTo>
                  <a:lnTo>
                    <a:pt x="315" y="145"/>
                  </a:lnTo>
                  <a:lnTo>
                    <a:pt x="315" y="13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0"/>
            <p:cNvSpPr/>
            <p:nvPr/>
          </p:nvSpPr>
          <p:spPr>
            <a:xfrm>
              <a:off x="2761574" y="3589332"/>
              <a:ext cx="103762" cy="54247"/>
            </a:xfrm>
            <a:custGeom>
              <a:avLst/>
              <a:gdLst/>
              <a:ahLst/>
              <a:cxnLst/>
              <a:rect l="l" t="t" r="r" b="b"/>
              <a:pathLst>
                <a:path w="1645" h="860" extrusionOk="0">
                  <a:moveTo>
                    <a:pt x="822" y="1"/>
                  </a:moveTo>
                  <a:cubicBezTo>
                    <a:pt x="641" y="1"/>
                    <a:pt x="460" y="43"/>
                    <a:pt x="290" y="128"/>
                  </a:cubicBezTo>
                  <a:cubicBezTo>
                    <a:pt x="0" y="297"/>
                    <a:pt x="0" y="563"/>
                    <a:pt x="290" y="732"/>
                  </a:cubicBezTo>
                  <a:cubicBezTo>
                    <a:pt x="460" y="817"/>
                    <a:pt x="641" y="859"/>
                    <a:pt x="822" y="859"/>
                  </a:cubicBezTo>
                  <a:cubicBezTo>
                    <a:pt x="1004" y="859"/>
                    <a:pt x="1185" y="817"/>
                    <a:pt x="1354" y="732"/>
                  </a:cubicBezTo>
                  <a:cubicBezTo>
                    <a:pt x="1644" y="563"/>
                    <a:pt x="1644" y="297"/>
                    <a:pt x="1354" y="128"/>
                  </a:cubicBezTo>
                  <a:cubicBezTo>
                    <a:pt x="1185" y="43"/>
                    <a:pt x="1004" y="1"/>
                    <a:pt x="822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0"/>
            <p:cNvSpPr/>
            <p:nvPr/>
          </p:nvSpPr>
          <p:spPr>
            <a:xfrm>
              <a:off x="2790526" y="3598226"/>
              <a:ext cx="61059" cy="31980"/>
            </a:xfrm>
            <a:custGeom>
              <a:avLst/>
              <a:gdLst/>
              <a:ahLst/>
              <a:cxnLst/>
              <a:rect l="l" t="t" r="r" b="b"/>
              <a:pathLst>
                <a:path w="968" h="507" extrusionOk="0">
                  <a:moveTo>
                    <a:pt x="302" y="0"/>
                  </a:moveTo>
                  <a:cubicBezTo>
                    <a:pt x="142" y="0"/>
                    <a:pt x="1" y="96"/>
                    <a:pt x="1" y="229"/>
                  </a:cubicBezTo>
                  <a:cubicBezTo>
                    <a:pt x="1" y="313"/>
                    <a:pt x="13" y="398"/>
                    <a:pt x="61" y="470"/>
                  </a:cubicBezTo>
                  <a:cubicBezTo>
                    <a:pt x="194" y="494"/>
                    <a:pt x="327" y="507"/>
                    <a:pt x="472" y="507"/>
                  </a:cubicBezTo>
                  <a:cubicBezTo>
                    <a:pt x="774" y="494"/>
                    <a:pt x="968" y="362"/>
                    <a:pt x="823" y="253"/>
                  </a:cubicBezTo>
                  <a:cubicBezTo>
                    <a:pt x="765" y="211"/>
                    <a:pt x="690" y="193"/>
                    <a:pt x="618" y="193"/>
                  </a:cubicBezTo>
                  <a:cubicBezTo>
                    <a:pt x="584" y="193"/>
                    <a:pt x="551" y="197"/>
                    <a:pt x="520" y="204"/>
                  </a:cubicBezTo>
                  <a:cubicBezTo>
                    <a:pt x="532" y="168"/>
                    <a:pt x="569" y="84"/>
                    <a:pt x="436" y="23"/>
                  </a:cubicBezTo>
                  <a:cubicBezTo>
                    <a:pt x="391" y="7"/>
                    <a:pt x="346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0"/>
            <p:cNvSpPr/>
            <p:nvPr/>
          </p:nvSpPr>
          <p:spPr>
            <a:xfrm>
              <a:off x="2684557" y="3544737"/>
              <a:ext cx="107547" cy="55761"/>
            </a:xfrm>
            <a:custGeom>
              <a:avLst/>
              <a:gdLst/>
              <a:ahLst/>
              <a:cxnLst/>
              <a:rect l="l" t="t" r="r" b="b"/>
              <a:pathLst>
                <a:path w="1705" h="884" extrusionOk="0">
                  <a:moveTo>
                    <a:pt x="843" y="0"/>
                  </a:moveTo>
                  <a:cubicBezTo>
                    <a:pt x="669" y="0"/>
                    <a:pt x="496" y="37"/>
                    <a:pt x="339" y="110"/>
                  </a:cubicBezTo>
                  <a:cubicBezTo>
                    <a:pt x="25" y="279"/>
                    <a:pt x="1" y="557"/>
                    <a:pt x="279" y="738"/>
                  </a:cubicBezTo>
                  <a:cubicBezTo>
                    <a:pt x="460" y="835"/>
                    <a:pt x="658" y="884"/>
                    <a:pt x="858" y="884"/>
                  </a:cubicBezTo>
                  <a:cubicBezTo>
                    <a:pt x="1030" y="884"/>
                    <a:pt x="1204" y="847"/>
                    <a:pt x="1366" y="774"/>
                  </a:cubicBezTo>
                  <a:cubicBezTo>
                    <a:pt x="1669" y="605"/>
                    <a:pt x="1705" y="327"/>
                    <a:pt x="1427" y="146"/>
                  </a:cubicBezTo>
                  <a:cubicBezTo>
                    <a:pt x="1245" y="49"/>
                    <a:pt x="1043" y="0"/>
                    <a:pt x="84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0"/>
            <p:cNvSpPr/>
            <p:nvPr/>
          </p:nvSpPr>
          <p:spPr>
            <a:xfrm>
              <a:off x="2705877" y="3560380"/>
              <a:ext cx="27565" cy="14256"/>
            </a:xfrm>
            <a:custGeom>
              <a:avLst/>
              <a:gdLst/>
              <a:ahLst/>
              <a:cxnLst/>
              <a:rect l="l" t="t" r="r" b="b"/>
              <a:pathLst>
                <a:path w="437" h="226" extrusionOk="0">
                  <a:moveTo>
                    <a:pt x="315" y="1"/>
                  </a:moveTo>
                  <a:cubicBezTo>
                    <a:pt x="291" y="1"/>
                    <a:pt x="267" y="7"/>
                    <a:pt x="243" y="19"/>
                  </a:cubicBezTo>
                  <a:lnTo>
                    <a:pt x="49" y="115"/>
                  </a:lnTo>
                  <a:cubicBezTo>
                    <a:pt x="1" y="140"/>
                    <a:pt x="1" y="176"/>
                    <a:pt x="37" y="212"/>
                  </a:cubicBezTo>
                  <a:cubicBezTo>
                    <a:pt x="60" y="221"/>
                    <a:pt x="82" y="225"/>
                    <a:pt x="103" y="225"/>
                  </a:cubicBezTo>
                  <a:cubicBezTo>
                    <a:pt x="136" y="225"/>
                    <a:pt x="169" y="215"/>
                    <a:pt x="206" y="200"/>
                  </a:cubicBezTo>
                  <a:lnTo>
                    <a:pt x="388" y="103"/>
                  </a:lnTo>
                  <a:cubicBezTo>
                    <a:pt x="424" y="79"/>
                    <a:pt x="436" y="43"/>
                    <a:pt x="388" y="19"/>
                  </a:cubicBezTo>
                  <a:cubicBezTo>
                    <a:pt x="364" y="7"/>
                    <a:pt x="33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0"/>
            <p:cNvSpPr/>
            <p:nvPr/>
          </p:nvSpPr>
          <p:spPr>
            <a:xfrm>
              <a:off x="2718871" y="3562524"/>
              <a:ext cx="48065" cy="25357"/>
            </a:xfrm>
            <a:custGeom>
              <a:avLst/>
              <a:gdLst/>
              <a:ahLst/>
              <a:cxnLst/>
              <a:rect l="l" t="t" r="r" b="b"/>
              <a:pathLst>
                <a:path w="762" h="402" extrusionOk="0">
                  <a:moveTo>
                    <a:pt x="681" y="1"/>
                  </a:moveTo>
                  <a:cubicBezTo>
                    <a:pt x="661" y="1"/>
                    <a:pt x="643" y="7"/>
                    <a:pt x="629" y="21"/>
                  </a:cubicBezTo>
                  <a:cubicBezTo>
                    <a:pt x="617" y="21"/>
                    <a:pt x="617" y="33"/>
                    <a:pt x="605" y="33"/>
                  </a:cubicBezTo>
                  <a:lnTo>
                    <a:pt x="532" y="33"/>
                  </a:lnTo>
                  <a:lnTo>
                    <a:pt x="351" y="45"/>
                  </a:lnTo>
                  <a:cubicBezTo>
                    <a:pt x="315" y="45"/>
                    <a:pt x="291" y="57"/>
                    <a:pt x="266" y="69"/>
                  </a:cubicBezTo>
                  <a:lnTo>
                    <a:pt x="254" y="69"/>
                  </a:lnTo>
                  <a:lnTo>
                    <a:pt x="25" y="190"/>
                  </a:lnTo>
                  <a:cubicBezTo>
                    <a:pt x="0" y="202"/>
                    <a:pt x="0" y="214"/>
                    <a:pt x="25" y="227"/>
                  </a:cubicBezTo>
                  <a:lnTo>
                    <a:pt x="266" y="384"/>
                  </a:lnTo>
                  <a:cubicBezTo>
                    <a:pt x="284" y="396"/>
                    <a:pt x="300" y="402"/>
                    <a:pt x="315" y="402"/>
                  </a:cubicBezTo>
                  <a:cubicBezTo>
                    <a:pt x="330" y="402"/>
                    <a:pt x="345" y="396"/>
                    <a:pt x="363" y="384"/>
                  </a:cubicBezTo>
                  <a:cubicBezTo>
                    <a:pt x="375" y="384"/>
                    <a:pt x="375" y="372"/>
                    <a:pt x="387" y="372"/>
                  </a:cubicBezTo>
                  <a:lnTo>
                    <a:pt x="460" y="372"/>
                  </a:lnTo>
                  <a:cubicBezTo>
                    <a:pt x="472" y="359"/>
                    <a:pt x="484" y="359"/>
                    <a:pt x="484" y="347"/>
                  </a:cubicBezTo>
                  <a:cubicBezTo>
                    <a:pt x="508" y="347"/>
                    <a:pt x="532" y="347"/>
                    <a:pt x="556" y="335"/>
                  </a:cubicBezTo>
                  <a:cubicBezTo>
                    <a:pt x="581" y="335"/>
                    <a:pt x="593" y="311"/>
                    <a:pt x="581" y="299"/>
                  </a:cubicBezTo>
                  <a:cubicBezTo>
                    <a:pt x="605" y="299"/>
                    <a:pt x="641" y="299"/>
                    <a:pt x="665" y="287"/>
                  </a:cubicBezTo>
                  <a:cubicBezTo>
                    <a:pt x="689" y="275"/>
                    <a:pt x="701" y="251"/>
                    <a:pt x="665" y="227"/>
                  </a:cubicBezTo>
                  <a:lnTo>
                    <a:pt x="520" y="142"/>
                  </a:lnTo>
                  <a:lnTo>
                    <a:pt x="629" y="130"/>
                  </a:lnTo>
                  <a:cubicBezTo>
                    <a:pt x="653" y="118"/>
                    <a:pt x="665" y="118"/>
                    <a:pt x="689" y="106"/>
                  </a:cubicBezTo>
                  <a:cubicBezTo>
                    <a:pt x="701" y="94"/>
                    <a:pt x="726" y="81"/>
                    <a:pt x="738" y="69"/>
                  </a:cubicBezTo>
                  <a:cubicBezTo>
                    <a:pt x="750" y="45"/>
                    <a:pt x="762" y="21"/>
                    <a:pt x="726" y="9"/>
                  </a:cubicBezTo>
                  <a:cubicBezTo>
                    <a:pt x="711" y="4"/>
                    <a:pt x="696" y="1"/>
                    <a:pt x="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0"/>
            <p:cNvSpPr/>
            <p:nvPr/>
          </p:nvSpPr>
          <p:spPr>
            <a:xfrm>
              <a:off x="2987262" y="3719334"/>
              <a:ext cx="106790" cy="56013"/>
            </a:xfrm>
            <a:custGeom>
              <a:avLst/>
              <a:gdLst/>
              <a:ahLst/>
              <a:cxnLst/>
              <a:rect l="l" t="t" r="r" b="b"/>
              <a:pathLst>
                <a:path w="1693" h="888" extrusionOk="0">
                  <a:moveTo>
                    <a:pt x="860" y="1"/>
                  </a:moveTo>
                  <a:cubicBezTo>
                    <a:pt x="669" y="1"/>
                    <a:pt x="477" y="46"/>
                    <a:pt x="302" y="134"/>
                  </a:cubicBezTo>
                  <a:cubicBezTo>
                    <a:pt x="0" y="315"/>
                    <a:pt x="12" y="593"/>
                    <a:pt x="314" y="762"/>
                  </a:cubicBezTo>
                  <a:cubicBezTo>
                    <a:pt x="487" y="845"/>
                    <a:pt x="670" y="888"/>
                    <a:pt x="853" y="888"/>
                  </a:cubicBezTo>
                  <a:cubicBezTo>
                    <a:pt x="1042" y="888"/>
                    <a:pt x="1230" y="842"/>
                    <a:pt x="1402" y="750"/>
                  </a:cubicBezTo>
                  <a:cubicBezTo>
                    <a:pt x="1692" y="581"/>
                    <a:pt x="1680" y="303"/>
                    <a:pt x="1378" y="122"/>
                  </a:cubicBezTo>
                  <a:cubicBezTo>
                    <a:pt x="1215" y="40"/>
                    <a:pt x="1038" y="1"/>
                    <a:pt x="860" y="1"/>
                  </a:cubicBezTo>
                  <a:close/>
                </a:path>
              </a:pathLst>
            </a:custGeom>
            <a:solidFill>
              <a:srgbClr val="FD7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0"/>
            <p:cNvSpPr/>
            <p:nvPr/>
          </p:nvSpPr>
          <p:spPr>
            <a:xfrm>
              <a:off x="3007825" y="3753837"/>
              <a:ext cx="23717" cy="12868"/>
            </a:xfrm>
            <a:custGeom>
              <a:avLst/>
              <a:gdLst/>
              <a:ahLst/>
              <a:cxnLst/>
              <a:rect l="l" t="t" r="r" b="b"/>
              <a:pathLst>
                <a:path w="376" h="204" extrusionOk="0">
                  <a:moveTo>
                    <a:pt x="37" y="1"/>
                  </a:moveTo>
                  <a:cubicBezTo>
                    <a:pt x="28" y="1"/>
                    <a:pt x="18" y="4"/>
                    <a:pt x="12" y="10"/>
                  </a:cubicBezTo>
                  <a:cubicBezTo>
                    <a:pt x="0" y="10"/>
                    <a:pt x="12" y="34"/>
                    <a:pt x="12" y="34"/>
                  </a:cubicBezTo>
                  <a:lnTo>
                    <a:pt x="25" y="46"/>
                  </a:lnTo>
                  <a:cubicBezTo>
                    <a:pt x="133" y="82"/>
                    <a:pt x="230" y="131"/>
                    <a:pt x="315" y="203"/>
                  </a:cubicBezTo>
                  <a:lnTo>
                    <a:pt x="363" y="203"/>
                  </a:lnTo>
                  <a:cubicBezTo>
                    <a:pt x="375" y="191"/>
                    <a:pt x="375" y="179"/>
                    <a:pt x="375" y="179"/>
                  </a:cubicBezTo>
                  <a:cubicBezTo>
                    <a:pt x="278" y="94"/>
                    <a:pt x="170" y="46"/>
                    <a:pt x="61" y="10"/>
                  </a:cubicBezTo>
                  <a:cubicBezTo>
                    <a:pt x="55" y="4"/>
                    <a:pt x="46" y="1"/>
                    <a:pt x="37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0"/>
            <p:cNvSpPr/>
            <p:nvPr/>
          </p:nvSpPr>
          <p:spPr>
            <a:xfrm>
              <a:off x="3010096" y="3734599"/>
              <a:ext cx="16842" cy="16085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97" y="0"/>
                  </a:moveTo>
                  <a:cubicBezTo>
                    <a:pt x="85" y="0"/>
                    <a:pt x="73" y="0"/>
                    <a:pt x="73" y="13"/>
                  </a:cubicBezTo>
                  <a:cubicBezTo>
                    <a:pt x="85" y="37"/>
                    <a:pt x="85" y="61"/>
                    <a:pt x="109" y="97"/>
                  </a:cubicBezTo>
                  <a:lnTo>
                    <a:pt x="61" y="97"/>
                  </a:lnTo>
                  <a:cubicBezTo>
                    <a:pt x="13" y="121"/>
                    <a:pt x="1" y="146"/>
                    <a:pt x="25" y="182"/>
                  </a:cubicBezTo>
                  <a:cubicBezTo>
                    <a:pt x="46" y="196"/>
                    <a:pt x="71" y="202"/>
                    <a:pt x="99" y="202"/>
                  </a:cubicBezTo>
                  <a:cubicBezTo>
                    <a:pt x="118" y="202"/>
                    <a:pt x="138" y="199"/>
                    <a:pt x="158" y="194"/>
                  </a:cubicBezTo>
                  <a:lnTo>
                    <a:pt x="170" y="194"/>
                  </a:lnTo>
                  <a:cubicBezTo>
                    <a:pt x="182" y="206"/>
                    <a:pt x="194" y="218"/>
                    <a:pt x="206" y="242"/>
                  </a:cubicBezTo>
                  <a:lnTo>
                    <a:pt x="218" y="254"/>
                  </a:lnTo>
                  <a:lnTo>
                    <a:pt x="254" y="254"/>
                  </a:lnTo>
                  <a:cubicBezTo>
                    <a:pt x="267" y="254"/>
                    <a:pt x="267" y="242"/>
                    <a:pt x="267" y="230"/>
                  </a:cubicBezTo>
                  <a:cubicBezTo>
                    <a:pt x="194" y="182"/>
                    <a:pt x="146" y="97"/>
                    <a:pt x="121" y="13"/>
                  </a:cubicBezTo>
                  <a:cubicBezTo>
                    <a:pt x="121" y="0"/>
                    <a:pt x="109" y="0"/>
                    <a:pt x="97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0"/>
            <p:cNvSpPr/>
            <p:nvPr/>
          </p:nvSpPr>
          <p:spPr>
            <a:xfrm>
              <a:off x="3034507" y="3755162"/>
              <a:ext cx="29773" cy="9525"/>
            </a:xfrm>
            <a:custGeom>
              <a:avLst/>
              <a:gdLst/>
              <a:ahLst/>
              <a:cxnLst/>
              <a:rect l="l" t="t" r="r" b="b"/>
              <a:pathLst>
                <a:path w="472" h="151" extrusionOk="0">
                  <a:moveTo>
                    <a:pt x="49" y="1"/>
                  </a:moveTo>
                  <a:cubicBezTo>
                    <a:pt x="37" y="1"/>
                    <a:pt x="25" y="1"/>
                    <a:pt x="12" y="13"/>
                  </a:cubicBezTo>
                  <a:cubicBezTo>
                    <a:pt x="0" y="13"/>
                    <a:pt x="12" y="25"/>
                    <a:pt x="25" y="25"/>
                  </a:cubicBezTo>
                  <a:lnTo>
                    <a:pt x="49" y="37"/>
                  </a:lnTo>
                  <a:cubicBezTo>
                    <a:pt x="73" y="49"/>
                    <a:pt x="97" y="49"/>
                    <a:pt x="121" y="61"/>
                  </a:cubicBezTo>
                  <a:cubicBezTo>
                    <a:pt x="97" y="98"/>
                    <a:pt x="109" y="122"/>
                    <a:pt x="158" y="146"/>
                  </a:cubicBezTo>
                  <a:cubicBezTo>
                    <a:pt x="167" y="149"/>
                    <a:pt x="179" y="151"/>
                    <a:pt x="191" y="151"/>
                  </a:cubicBezTo>
                  <a:cubicBezTo>
                    <a:pt x="224" y="151"/>
                    <a:pt x="264" y="139"/>
                    <a:pt x="290" y="122"/>
                  </a:cubicBezTo>
                  <a:cubicBezTo>
                    <a:pt x="290" y="110"/>
                    <a:pt x="290" y="98"/>
                    <a:pt x="290" y="98"/>
                  </a:cubicBezTo>
                  <a:cubicBezTo>
                    <a:pt x="339" y="98"/>
                    <a:pt x="387" y="110"/>
                    <a:pt x="436" y="110"/>
                  </a:cubicBezTo>
                  <a:cubicBezTo>
                    <a:pt x="448" y="110"/>
                    <a:pt x="460" y="98"/>
                    <a:pt x="472" y="98"/>
                  </a:cubicBezTo>
                  <a:cubicBezTo>
                    <a:pt x="472" y="85"/>
                    <a:pt x="460" y="73"/>
                    <a:pt x="448" y="73"/>
                  </a:cubicBezTo>
                  <a:cubicBezTo>
                    <a:pt x="315" y="73"/>
                    <a:pt x="170" y="49"/>
                    <a:pt x="4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0"/>
            <p:cNvSpPr/>
            <p:nvPr/>
          </p:nvSpPr>
          <p:spPr>
            <a:xfrm>
              <a:off x="2908732" y="3674297"/>
              <a:ext cx="107547" cy="55824"/>
            </a:xfrm>
            <a:custGeom>
              <a:avLst/>
              <a:gdLst/>
              <a:ahLst/>
              <a:cxnLst/>
              <a:rect l="l" t="t" r="r" b="b"/>
              <a:pathLst>
                <a:path w="1705" h="885" extrusionOk="0">
                  <a:moveTo>
                    <a:pt x="857" y="1"/>
                  </a:moveTo>
                  <a:cubicBezTo>
                    <a:pt x="658" y="1"/>
                    <a:pt x="459" y="50"/>
                    <a:pt x="278" y="147"/>
                  </a:cubicBezTo>
                  <a:cubicBezTo>
                    <a:pt x="0" y="328"/>
                    <a:pt x="24" y="606"/>
                    <a:pt x="339" y="775"/>
                  </a:cubicBezTo>
                  <a:cubicBezTo>
                    <a:pt x="496" y="848"/>
                    <a:pt x="668" y="885"/>
                    <a:pt x="842" y="885"/>
                  </a:cubicBezTo>
                  <a:cubicBezTo>
                    <a:pt x="1043" y="885"/>
                    <a:pt x="1245" y="836"/>
                    <a:pt x="1426" y="739"/>
                  </a:cubicBezTo>
                  <a:cubicBezTo>
                    <a:pt x="1704" y="558"/>
                    <a:pt x="1680" y="280"/>
                    <a:pt x="1366" y="110"/>
                  </a:cubicBezTo>
                  <a:cubicBezTo>
                    <a:pt x="1203" y="37"/>
                    <a:pt x="1030" y="1"/>
                    <a:pt x="857" y="1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0"/>
            <p:cNvSpPr/>
            <p:nvPr/>
          </p:nvSpPr>
          <p:spPr>
            <a:xfrm>
              <a:off x="2944559" y="3720848"/>
              <a:ext cx="24411" cy="14192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387" y="1"/>
                  </a:moveTo>
                  <a:cubicBezTo>
                    <a:pt x="266" y="13"/>
                    <a:pt x="157" y="49"/>
                    <a:pt x="49" y="86"/>
                  </a:cubicBezTo>
                  <a:cubicBezTo>
                    <a:pt x="24" y="110"/>
                    <a:pt x="0" y="170"/>
                    <a:pt x="73" y="206"/>
                  </a:cubicBezTo>
                  <a:cubicBezTo>
                    <a:pt x="103" y="218"/>
                    <a:pt x="136" y="225"/>
                    <a:pt x="169" y="225"/>
                  </a:cubicBezTo>
                  <a:cubicBezTo>
                    <a:pt x="203" y="225"/>
                    <a:pt x="236" y="218"/>
                    <a:pt x="266" y="206"/>
                  </a:cubicBezTo>
                  <a:cubicBezTo>
                    <a:pt x="327" y="146"/>
                    <a:pt x="363" y="73"/>
                    <a:pt x="387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0"/>
            <p:cNvSpPr/>
            <p:nvPr/>
          </p:nvSpPr>
          <p:spPr>
            <a:xfrm>
              <a:off x="2935413" y="3707160"/>
              <a:ext cx="19869" cy="11480"/>
            </a:xfrm>
            <a:custGeom>
              <a:avLst/>
              <a:gdLst/>
              <a:ahLst/>
              <a:cxnLst/>
              <a:rect l="l" t="t" r="r" b="b"/>
              <a:pathLst>
                <a:path w="315" h="182" extrusionOk="0">
                  <a:moveTo>
                    <a:pt x="36" y="0"/>
                  </a:moveTo>
                  <a:cubicBezTo>
                    <a:pt x="24" y="0"/>
                    <a:pt x="12" y="0"/>
                    <a:pt x="0" y="25"/>
                  </a:cubicBezTo>
                  <a:cubicBezTo>
                    <a:pt x="0" y="25"/>
                    <a:pt x="12" y="37"/>
                    <a:pt x="24" y="37"/>
                  </a:cubicBezTo>
                  <a:cubicBezTo>
                    <a:pt x="73" y="49"/>
                    <a:pt x="121" y="61"/>
                    <a:pt x="157" y="85"/>
                  </a:cubicBezTo>
                  <a:cubicBezTo>
                    <a:pt x="206" y="97"/>
                    <a:pt x="230" y="133"/>
                    <a:pt x="254" y="170"/>
                  </a:cubicBezTo>
                  <a:lnTo>
                    <a:pt x="266" y="182"/>
                  </a:lnTo>
                  <a:lnTo>
                    <a:pt x="302" y="182"/>
                  </a:lnTo>
                  <a:cubicBezTo>
                    <a:pt x="314" y="182"/>
                    <a:pt x="314" y="170"/>
                    <a:pt x="314" y="157"/>
                  </a:cubicBezTo>
                  <a:cubicBezTo>
                    <a:pt x="290" y="109"/>
                    <a:pt x="254" y="73"/>
                    <a:pt x="206" y="61"/>
                  </a:cubicBezTo>
                  <a:cubicBezTo>
                    <a:pt x="157" y="25"/>
                    <a:pt x="97" y="12"/>
                    <a:pt x="3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0"/>
            <p:cNvSpPr/>
            <p:nvPr/>
          </p:nvSpPr>
          <p:spPr>
            <a:xfrm>
              <a:off x="2971998" y="3707097"/>
              <a:ext cx="14508" cy="7822"/>
            </a:xfrm>
            <a:custGeom>
              <a:avLst/>
              <a:gdLst/>
              <a:ahLst/>
              <a:cxnLst/>
              <a:rect l="l" t="t" r="r" b="b"/>
              <a:pathLst>
                <a:path w="230" h="124" extrusionOk="0">
                  <a:moveTo>
                    <a:pt x="135" y="0"/>
                  </a:moveTo>
                  <a:cubicBezTo>
                    <a:pt x="103" y="0"/>
                    <a:pt x="71" y="11"/>
                    <a:pt x="49" y="26"/>
                  </a:cubicBezTo>
                  <a:cubicBezTo>
                    <a:pt x="0" y="50"/>
                    <a:pt x="0" y="98"/>
                    <a:pt x="37" y="110"/>
                  </a:cubicBezTo>
                  <a:cubicBezTo>
                    <a:pt x="55" y="119"/>
                    <a:pt x="75" y="123"/>
                    <a:pt x="95" y="123"/>
                  </a:cubicBezTo>
                  <a:cubicBezTo>
                    <a:pt x="128" y="123"/>
                    <a:pt x="159" y="113"/>
                    <a:pt x="182" y="98"/>
                  </a:cubicBezTo>
                  <a:cubicBezTo>
                    <a:pt x="230" y="74"/>
                    <a:pt x="230" y="38"/>
                    <a:pt x="194" y="13"/>
                  </a:cubicBezTo>
                  <a:cubicBezTo>
                    <a:pt x="175" y="4"/>
                    <a:pt x="155" y="0"/>
                    <a:pt x="135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0"/>
            <p:cNvSpPr/>
            <p:nvPr/>
          </p:nvSpPr>
          <p:spPr>
            <a:xfrm>
              <a:off x="2984929" y="3703312"/>
              <a:ext cx="8452" cy="8452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1" y="1"/>
                  </a:moveTo>
                  <a:cubicBezTo>
                    <a:pt x="1" y="13"/>
                    <a:pt x="1" y="25"/>
                    <a:pt x="13" y="25"/>
                  </a:cubicBezTo>
                  <a:cubicBezTo>
                    <a:pt x="13" y="25"/>
                    <a:pt x="25" y="25"/>
                    <a:pt x="37" y="37"/>
                  </a:cubicBezTo>
                  <a:cubicBezTo>
                    <a:pt x="73" y="49"/>
                    <a:pt x="85" y="73"/>
                    <a:pt x="85" y="122"/>
                  </a:cubicBezTo>
                  <a:lnTo>
                    <a:pt x="97" y="122"/>
                  </a:lnTo>
                  <a:cubicBezTo>
                    <a:pt x="97" y="134"/>
                    <a:pt x="110" y="134"/>
                    <a:pt x="110" y="134"/>
                  </a:cubicBezTo>
                  <a:cubicBezTo>
                    <a:pt x="122" y="134"/>
                    <a:pt x="134" y="134"/>
                    <a:pt x="134" y="122"/>
                  </a:cubicBezTo>
                  <a:cubicBezTo>
                    <a:pt x="134" y="73"/>
                    <a:pt x="110" y="37"/>
                    <a:pt x="61" y="13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0"/>
            <p:cNvSpPr/>
            <p:nvPr/>
          </p:nvSpPr>
          <p:spPr>
            <a:xfrm>
              <a:off x="2937684" y="3689309"/>
              <a:ext cx="15328" cy="8074"/>
            </a:xfrm>
            <a:custGeom>
              <a:avLst/>
              <a:gdLst/>
              <a:ahLst/>
              <a:cxnLst/>
              <a:rect l="l" t="t" r="r" b="b"/>
              <a:pathLst>
                <a:path w="243" h="128" extrusionOk="0">
                  <a:moveTo>
                    <a:pt x="136" y="1"/>
                  </a:moveTo>
                  <a:cubicBezTo>
                    <a:pt x="106" y="1"/>
                    <a:pt x="75" y="10"/>
                    <a:pt x="49" y="30"/>
                  </a:cubicBezTo>
                  <a:cubicBezTo>
                    <a:pt x="12" y="54"/>
                    <a:pt x="0" y="90"/>
                    <a:pt x="49" y="114"/>
                  </a:cubicBezTo>
                  <a:cubicBezTo>
                    <a:pt x="67" y="123"/>
                    <a:pt x="86" y="127"/>
                    <a:pt x="104" y="127"/>
                  </a:cubicBezTo>
                  <a:cubicBezTo>
                    <a:pt x="134" y="127"/>
                    <a:pt x="164" y="117"/>
                    <a:pt x="194" y="102"/>
                  </a:cubicBezTo>
                  <a:cubicBezTo>
                    <a:pt x="242" y="66"/>
                    <a:pt x="242" y="30"/>
                    <a:pt x="206" y="17"/>
                  </a:cubicBezTo>
                  <a:cubicBezTo>
                    <a:pt x="184" y="7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0"/>
            <p:cNvSpPr/>
            <p:nvPr/>
          </p:nvSpPr>
          <p:spPr>
            <a:xfrm>
              <a:off x="2942983" y="3685020"/>
              <a:ext cx="15328" cy="4479"/>
            </a:xfrm>
            <a:custGeom>
              <a:avLst/>
              <a:gdLst/>
              <a:ahLst/>
              <a:cxnLst/>
              <a:rect l="l" t="t" r="r" b="b"/>
              <a:pathLst>
                <a:path w="243" h="71" extrusionOk="0">
                  <a:moveTo>
                    <a:pt x="25" y="1"/>
                  </a:moveTo>
                  <a:cubicBezTo>
                    <a:pt x="13" y="1"/>
                    <a:pt x="1" y="13"/>
                    <a:pt x="1" y="25"/>
                  </a:cubicBezTo>
                  <a:lnTo>
                    <a:pt x="13" y="25"/>
                  </a:lnTo>
                  <a:cubicBezTo>
                    <a:pt x="13" y="37"/>
                    <a:pt x="25" y="37"/>
                    <a:pt x="37" y="37"/>
                  </a:cubicBezTo>
                  <a:cubicBezTo>
                    <a:pt x="50" y="34"/>
                    <a:pt x="63" y="32"/>
                    <a:pt x="76" y="32"/>
                  </a:cubicBezTo>
                  <a:cubicBezTo>
                    <a:pt x="112" y="32"/>
                    <a:pt x="147" y="44"/>
                    <a:pt x="182" y="61"/>
                  </a:cubicBezTo>
                  <a:lnTo>
                    <a:pt x="194" y="61"/>
                  </a:lnTo>
                  <a:cubicBezTo>
                    <a:pt x="200" y="67"/>
                    <a:pt x="206" y="70"/>
                    <a:pt x="213" y="70"/>
                  </a:cubicBezTo>
                  <a:cubicBezTo>
                    <a:pt x="219" y="70"/>
                    <a:pt x="225" y="67"/>
                    <a:pt x="231" y="61"/>
                  </a:cubicBezTo>
                  <a:cubicBezTo>
                    <a:pt x="231" y="61"/>
                    <a:pt x="243" y="49"/>
                    <a:pt x="231" y="49"/>
                  </a:cubicBezTo>
                  <a:lnTo>
                    <a:pt x="206" y="37"/>
                  </a:lnTo>
                  <a:cubicBezTo>
                    <a:pt x="146" y="1"/>
                    <a:pt x="86" y="1"/>
                    <a:pt x="25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Broader Impacts: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4" name="Google Shape;1134;p45"/>
          <p:cNvSpPr txBox="1">
            <a:spLocks noGrp="1"/>
          </p:cNvSpPr>
          <p:nvPr>
            <p:ph type="subTitle" idx="1"/>
          </p:nvPr>
        </p:nvSpPr>
        <p:spPr>
          <a:xfrm>
            <a:off x="457200" y="2234150"/>
            <a:ext cx="3677400" cy="1763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natural language processing part of this document can also be used to process other kinds of documents as its main purpose is to identify and separate parts in a document.</a:t>
            </a:r>
            <a:endParaRPr dirty="0"/>
          </a:p>
        </p:txBody>
      </p:sp>
      <p:grpSp>
        <p:nvGrpSpPr>
          <p:cNvPr id="1135" name="Google Shape;1135;p45"/>
          <p:cNvGrpSpPr/>
          <p:nvPr/>
        </p:nvGrpSpPr>
        <p:grpSpPr>
          <a:xfrm>
            <a:off x="6027614" y="1272692"/>
            <a:ext cx="2378082" cy="3178713"/>
            <a:chOff x="5593226" y="692187"/>
            <a:chExt cx="2812302" cy="3759121"/>
          </a:xfrm>
        </p:grpSpPr>
        <p:sp>
          <p:nvSpPr>
            <p:cNvPr id="1136" name="Google Shape;1136;p45"/>
            <p:cNvSpPr/>
            <p:nvPr/>
          </p:nvSpPr>
          <p:spPr>
            <a:xfrm flipH="1">
              <a:off x="7513168" y="3381251"/>
              <a:ext cx="892359" cy="818567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 flipH="1">
              <a:off x="7633350" y="3477901"/>
              <a:ext cx="562657" cy="701385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 flipH="1">
              <a:off x="6761819" y="3368732"/>
              <a:ext cx="885949" cy="876256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 flipH="1">
              <a:off x="6910543" y="3460474"/>
              <a:ext cx="524699" cy="762981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 flipH="1">
              <a:off x="7277004" y="4116590"/>
              <a:ext cx="462104" cy="33471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 flipH="1">
              <a:off x="7283213" y="4116590"/>
              <a:ext cx="449785" cy="70910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 flipH="1">
              <a:off x="6155886" y="4116590"/>
              <a:ext cx="141716" cy="215634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 flipH="1">
              <a:off x="6827313" y="4141228"/>
              <a:ext cx="138711" cy="186889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 flipH="1">
              <a:off x="5593226" y="1203679"/>
              <a:ext cx="217732" cy="215734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 flipH="1">
              <a:off x="6167107" y="1172931"/>
              <a:ext cx="679835" cy="99183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 flipH="1">
              <a:off x="6445429" y="988045"/>
              <a:ext cx="159242" cy="276328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 flipH="1">
              <a:off x="6504920" y="760192"/>
              <a:ext cx="145922" cy="20251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 flipH="1">
              <a:off x="6337565" y="778621"/>
              <a:ext cx="251683" cy="339826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 flipH="1">
              <a:off x="6248229" y="692187"/>
              <a:ext cx="358446" cy="162652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 flipH="1">
              <a:off x="6504920" y="1153401"/>
              <a:ext cx="114074" cy="146827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 flipH="1">
              <a:off x="6414581" y="1154403"/>
              <a:ext cx="90438" cy="141619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 flipH="1">
              <a:off x="6645636" y="2172980"/>
              <a:ext cx="192092" cy="253693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 flipH="1">
              <a:off x="5725631" y="1293618"/>
              <a:ext cx="620946" cy="684459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 flipH="1">
              <a:off x="5916622" y="4317801"/>
              <a:ext cx="412829" cy="125294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 flipH="1">
              <a:off x="6820103" y="4293764"/>
              <a:ext cx="203410" cy="149331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 flipH="1">
              <a:off x="6611683" y="2281748"/>
              <a:ext cx="131600" cy="173669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 flipH="1">
              <a:off x="6188739" y="2164667"/>
              <a:ext cx="539121" cy="39161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 flipH="1">
              <a:off x="6384836" y="2452212"/>
              <a:ext cx="75014" cy="52992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 flipH="1">
              <a:off x="6128143" y="1448057"/>
              <a:ext cx="50377" cy="275226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 flipH="1">
              <a:off x="6742082" y="1517866"/>
              <a:ext cx="35053" cy="247583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63"/>
          <p:cNvSpPr txBox="1">
            <a:spLocks noGrp="1"/>
          </p:cNvSpPr>
          <p:nvPr>
            <p:ph type="title"/>
          </p:nvPr>
        </p:nvSpPr>
        <p:spPr>
          <a:xfrm>
            <a:off x="4815309" y="1871700"/>
            <a:ext cx="3961996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</a:t>
            </a:r>
            <a:r>
              <a:rPr lang="en-US" dirty="0"/>
              <a:t>Technologies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0" name="Google Shape;2540;p63"/>
          <p:cNvSpPr/>
          <p:nvPr/>
        </p:nvSpPr>
        <p:spPr>
          <a:xfrm>
            <a:off x="696136" y="3909893"/>
            <a:ext cx="4079314" cy="53"/>
          </a:xfrm>
          <a:custGeom>
            <a:avLst/>
            <a:gdLst/>
            <a:ahLst/>
            <a:cxnLst/>
            <a:rect l="l" t="t" r="r" b="b"/>
            <a:pathLst>
              <a:path w="77399" h="1" fill="none" extrusionOk="0">
                <a:moveTo>
                  <a:pt x="0" y="1"/>
                </a:moveTo>
                <a:lnTo>
                  <a:pt x="77399" y="1"/>
                </a:lnTo>
              </a:path>
            </a:pathLst>
          </a:custGeom>
          <a:noFill/>
          <a:ln w="3325" cap="flat" cmpd="sng">
            <a:solidFill>
              <a:schemeClr val="accent4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63"/>
          <p:cNvSpPr/>
          <p:nvPr/>
        </p:nvSpPr>
        <p:spPr>
          <a:xfrm>
            <a:off x="1485520" y="1337440"/>
            <a:ext cx="2500062" cy="1543223"/>
          </a:xfrm>
          <a:custGeom>
            <a:avLst/>
            <a:gdLst/>
            <a:ahLst/>
            <a:cxnLst/>
            <a:rect l="l" t="t" r="r" b="b"/>
            <a:pathLst>
              <a:path w="47435" h="29279" extrusionOk="0">
                <a:moveTo>
                  <a:pt x="2399" y="1"/>
                </a:moveTo>
                <a:cubicBezTo>
                  <a:pt x="1067" y="1"/>
                  <a:pt x="1" y="1067"/>
                  <a:pt x="1" y="2389"/>
                </a:cubicBezTo>
                <a:lnTo>
                  <a:pt x="1" y="26880"/>
                </a:lnTo>
                <a:cubicBezTo>
                  <a:pt x="1" y="28213"/>
                  <a:pt x="1067" y="29279"/>
                  <a:pt x="2399" y="29279"/>
                </a:cubicBezTo>
                <a:lnTo>
                  <a:pt x="45046" y="29279"/>
                </a:lnTo>
                <a:cubicBezTo>
                  <a:pt x="46368" y="29279"/>
                  <a:pt x="47434" y="28213"/>
                  <a:pt x="47434" y="26880"/>
                </a:cubicBezTo>
                <a:lnTo>
                  <a:pt x="47434" y="2389"/>
                </a:lnTo>
                <a:cubicBezTo>
                  <a:pt x="47434" y="1067"/>
                  <a:pt x="46368" y="1"/>
                  <a:pt x="450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63"/>
          <p:cNvSpPr/>
          <p:nvPr/>
        </p:nvSpPr>
        <p:spPr>
          <a:xfrm>
            <a:off x="1512558" y="1364478"/>
            <a:ext cx="2445986" cy="1489198"/>
          </a:xfrm>
          <a:custGeom>
            <a:avLst/>
            <a:gdLst/>
            <a:ahLst/>
            <a:cxnLst/>
            <a:rect l="l" t="t" r="r" b="b"/>
            <a:pathLst>
              <a:path w="46409" h="28254" extrusionOk="0">
                <a:moveTo>
                  <a:pt x="1927" y="0"/>
                </a:moveTo>
                <a:cubicBezTo>
                  <a:pt x="861" y="0"/>
                  <a:pt x="0" y="862"/>
                  <a:pt x="0" y="1917"/>
                </a:cubicBezTo>
                <a:lnTo>
                  <a:pt x="0" y="26244"/>
                </a:lnTo>
                <a:cubicBezTo>
                  <a:pt x="0" y="27351"/>
                  <a:pt x="902" y="28253"/>
                  <a:pt x="2009" y="28253"/>
                </a:cubicBezTo>
                <a:lnTo>
                  <a:pt x="44399" y="28253"/>
                </a:lnTo>
                <a:cubicBezTo>
                  <a:pt x="45507" y="28253"/>
                  <a:pt x="46409" y="27351"/>
                  <a:pt x="46409" y="26244"/>
                </a:cubicBezTo>
                <a:lnTo>
                  <a:pt x="46409" y="1917"/>
                </a:lnTo>
                <a:cubicBezTo>
                  <a:pt x="46409" y="862"/>
                  <a:pt x="45548" y="0"/>
                  <a:pt x="444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63"/>
          <p:cNvSpPr/>
          <p:nvPr/>
        </p:nvSpPr>
        <p:spPr>
          <a:xfrm>
            <a:off x="1507657" y="1364478"/>
            <a:ext cx="2450888" cy="182684"/>
          </a:xfrm>
          <a:custGeom>
            <a:avLst/>
            <a:gdLst/>
            <a:ahLst/>
            <a:cxnLst/>
            <a:rect l="l" t="t" r="r" b="b"/>
            <a:pathLst>
              <a:path w="46502" h="3466" extrusionOk="0">
                <a:moveTo>
                  <a:pt x="1918" y="0"/>
                </a:moveTo>
                <a:cubicBezTo>
                  <a:pt x="852" y="0"/>
                  <a:pt x="1" y="862"/>
                  <a:pt x="1" y="1917"/>
                </a:cubicBezTo>
                <a:lnTo>
                  <a:pt x="1" y="3465"/>
                </a:lnTo>
                <a:lnTo>
                  <a:pt x="46502" y="3465"/>
                </a:lnTo>
                <a:lnTo>
                  <a:pt x="46502" y="1917"/>
                </a:lnTo>
                <a:cubicBezTo>
                  <a:pt x="46502" y="862"/>
                  <a:pt x="45641" y="0"/>
                  <a:pt x="445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63"/>
          <p:cNvSpPr/>
          <p:nvPr/>
        </p:nvSpPr>
        <p:spPr>
          <a:xfrm>
            <a:off x="1621660" y="1432575"/>
            <a:ext cx="47066" cy="46488"/>
          </a:xfrm>
          <a:custGeom>
            <a:avLst/>
            <a:gdLst/>
            <a:ahLst/>
            <a:cxnLst/>
            <a:rect l="l" t="t" r="r" b="b"/>
            <a:pathLst>
              <a:path w="893" h="882" extrusionOk="0">
                <a:moveTo>
                  <a:pt x="452" y="0"/>
                </a:moveTo>
                <a:cubicBezTo>
                  <a:pt x="206" y="0"/>
                  <a:pt x="1" y="195"/>
                  <a:pt x="1" y="441"/>
                </a:cubicBezTo>
                <a:cubicBezTo>
                  <a:pt x="1" y="687"/>
                  <a:pt x="206" y="882"/>
                  <a:pt x="452" y="882"/>
                </a:cubicBezTo>
                <a:cubicBezTo>
                  <a:pt x="688" y="882"/>
                  <a:pt x="893" y="687"/>
                  <a:pt x="893" y="441"/>
                </a:cubicBezTo>
                <a:cubicBezTo>
                  <a:pt x="893" y="195"/>
                  <a:pt x="688" y="0"/>
                  <a:pt x="45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63"/>
          <p:cNvSpPr/>
          <p:nvPr/>
        </p:nvSpPr>
        <p:spPr>
          <a:xfrm>
            <a:off x="1761069" y="1432575"/>
            <a:ext cx="46539" cy="46488"/>
          </a:xfrm>
          <a:custGeom>
            <a:avLst/>
            <a:gdLst/>
            <a:ahLst/>
            <a:cxnLst/>
            <a:rect l="l" t="t" r="r" b="b"/>
            <a:pathLst>
              <a:path w="883" h="882" extrusionOk="0">
                <a:moveTo>
                  <a:pt x="442" y="0"/>
                </a:moveTo>
                <a:cubicBezTo>
                  <a:pt x="196" y="0"/>
                  <a:pt x="1" y="195"/>
                  <a:pt x="1" y="441"/>
                </a:cubicBezTo>
                <a:cubicBezTo>
                  <a:pt x="1" y="687"/>
                  <a:pt x="196" y="882"/>
                  <a:pt x="442" y="882"/>
                </a:cubicBezTo>
                <a:cubicBezTo>
                  <a:pt x="688" y="882"/>
                  <a:pt x="882" y="687"/>
                  <a:pt x="882" y="441"/>
                </a:cubicBezTo>
                <a:cubicBezTo>
                  <a:pt x="882" y="195"/>
                  <a:pt x="688" y="0"/>
                  <a:pt x="44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63"/>
          <p:cNvSpPr/>
          <p:nvPr/>
        </p:nvSpPr>
        <p:spPr>
          <a:xfrm>
            <a:off x="1892361" y="1432575"/>
            <a:ext cx="54655" cy="46857"/>
          </a:xfrm>
          <a:custGeom>
            <a:avLst/>
            <a:gdLst/>
            <a:ahLst/>
            <a:cxnLst/>
            <a:rect l="l" t="t" r="r" b="b"/>
            <a:pathLst>
              <a:path w="1037" h="889" extrusionOk="0">
                <a:moveTo>
                  <a:pt x="596" y="0"/>
                </a:moveTo>
                <a:cubicBezTo>
                  <a:pt x="196" y="0"/>
                  <a:pt x="1" y="472"/>
                  <a:pt x="278" y="759"/>
                </a:cubicBezTo>
                <a:cubicBezTo>
                  <a:pt x="370" y="848"/>
                  <a:pt x="482" y="888"/>
                  <a:pt x="591" y="888"/>
                </a:cubicBezTo>
                <a:cubicBezTo>
                  <a:pt x="820" y="888"/>
                  <a:pt x="1036" y="712"/>
                  <a:pt x="1036" y="441"/>
                </a:cubicBezTo>
                <a:cubicBezTo>
                  <a:pt x="1036" y="195"/>
                  <a:pt x="842" y="0"/>
                  <a:pt x="596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63"/>
          <p:cNvSpPr/>
          <p:nvPr/>
        </p:nvSpPr>
        <p:spPr>
          <a:xfrm>
            <a:off x="1639001" y="2608303"/>
            <a:ext cx="1394574" cy="53"/>
          </a:xfrm>
          <a:custGeom>
            <a:avLst/>
            <a:gdLst/>
            <a:ahLst/>
            <a:cxnLst/>
            <a:rect l="l" t="t" r="r" b="b"/>
            <a:pathLst>
              <a:path w="26460" h="1" fill="none" extrusionOk="0">
                <a:moveTo>
                  <a:pt x="0" y="0"/>
                </a:moveTo>
                <a:lnTo>
                  <a:pt x="26459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63"/>
          <p:cNvSpPr/>
          <p:nvPr/>
        </p:nvSpPr>
        <p:spPr>
          <a:xfrm>
            <a:off x="1639001" y="2688786"/>
            <a:ext cx="1089834" cy="53"/>
          </a:xfrm>
          <a:custGeom>
            <a:avLst/>
            <a:gdLst/>
            <a:ahLst/>
            <a:cxnLst/>
            <a:rect l="l" t="t" r="r" b="b"/>
            <a:pathLst>
              <a:path w="20678" h="1" fill="none" extrusionOk="0">
                <a:moveTo>
                  <a:pt x="0" y="1"/>
                </a:moveTo>
                <a:lnTo>
                  <a:pt x="20677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63"/>
          <p:cNvSpPr/>
          <p:nvPr/>
        </p:nvSpPr>
        <p:spPr>
          <a:xfrm>
            <a:off x="1639001" y="2769321"/>
            <a:ext cx="678630" cy="53"/>
          </a:xfrm>
          <a:custGeom>
            <a:avLst/>
            <a:gdLst/>
            <a:ahLst/>
            <a:cxnLst/>
            <a:rect l="l" t="t" r="r" b="b"/>
            <a:pathLst>
              <a:path w="12876" h="1" fill="none" extrusionOk="0">
                <a:moveTo>
                  <a:pt x="0" y="0"/>
                </a:moveTo>
                <a:lnTo>
                  <a:pt x="12876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63"/>
          <p:cNvSpPr/>
          <p:nvPr/>
        </p:nvSpPr>
        <p:spPr>
          <a:xfrm>
            <a:off x="3229680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63"/>
          <p:cNvSpPr/>
          <p:nvPr/>
        </p:nvSpPr>
        <p:spPr>
          <a:xfrm>
            <a:off x="3229680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63"/>
          <p:cNvSpPr/>
          <p:nvPr/>
        </p:nvSpPr>
        <p:spPr>
          <a:xfrm>
            <a:off x="3229680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63"/>
          <p:cNvSpPr/>
          <p:nvPr/>
        </p:nvSpPr>
        <p:spPr>
          <a:xfrm>
            <a:off x="3466332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63"/>
          <p:cNvSpPr/>
          <p:nvPr/>
        </p:nvSpPr>
        <p:spPr>
          <a:xfrm>
            <a:off x="3466332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63"/>
          <p:cNvSpPr/>
          <p:nvPr/>
        </p:nvSpPr>
        <p:spPr>
          <a:xfrm>
            <a:off x="3466332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rgbClr val="B9D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63"/>
          <p:cNvSpPr/>
          <p:nvPr/>
        </p:nvSpPr>
        <p:spPr>
          <a:xfrm>
            <a:off x="3702983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63"/>
          <p:cNvSpPr/>
          <p:nvPr/>
        </p:nvSpPr>
        <p:spPr>
          <a:xfrm>
            <a:off x="3702983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63"/>
          <p:cNvSpPr/>
          <p:nvPr/>
        </p:nvSpPr>
        <p:spPr>
          <a:xfrm>
            <a:off x="3702983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63"/>
          <p:cNvSpPr/>
          <p:nvPr/>
        </p:nvSpPr>
        <p:spPr>
          <a:xfrm>
            <a:off x="3822943" y="1592487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3822943" y="1688677"/>
            <a:ext cx="53" cy="140518"/>
          </a:xfrm>
          <a:custGeom>
            <a:avLst/>
            <a:gdLst/>
            <a:ahLst/>
            <a:cxnLst/>
            <a:rect l="l" t="t" r="r" b="b"/>
            <a:pathLst>
              <a:path w="1" h="2666" fill="none" extrusionOk="0">
                <a:moveTo>
                  <a:pt x="1" y="0"/>
                </a:moveTo>
                <a:lnTo>
                  <a:pt x="1" y="266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3753792" y="1644878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3753792" y="1789189"/>
            <a:ext cx="53" cy="92449"/>
          </a:xfrm>
          <a:custGeom>
            <a:avLst/>
            <a:gdLst/>
            <a:ahLst/>
            <a:cxnLst/>
            <a:rect l="l" t="t" r="r" b="b"/>
            <a:pathLst>
              <a:path w="1" h="1754" fill="none" extrusionOk="0">
                <a:moveTo>
                  <a:pt x="0" y="0"/>
                </a:moveTo>
                <a:lnTo>
                  <a:pt x="0" y="1753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3685169" y="167191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3685169" y="1829667"/>
            <a:ext cx="53" cy="145420"/>
          </a:xfrm>
          <a:custGeom>
            <a:avLst/>
            <a:gdLst/>
            <a:ahLst/>
            <a:cxnLst/>
            <a:rect l="l" t="t" r="r" b="b"/>
            <a:pathLst>
              <a:path w="1" h="2759" fill="none" extrusionOk="0">
                <a:moveTo>
                  <a:pt x="0" y="1"/>
                </a:moveTo>
                <a:lnTo>
                  <a:pt x="0" y="2759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3616545" y="1656790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3616545" y="1702170"/>
            <a:ext cx="53" cy="191328"/>
          </a:xfrm>
          <a:custGeom>
            <a:avLst/>
            <a:gdLst/>
            <a:ahLst/>
            <a:cxnLst/>
            <a:rect l="l" t="t" r="r" b="b"/>
            <a:pathLst>
              <a:path w="1" h="3630" fill="none" extrusionOk="0">
                <a:moveTo>
                  <a:pt x="0" y="1"/>
                </a:moveTo>
                <a:lnTo>
                  <a:pt x="0" y="363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3547394" y="1762677"/>
            <a:ext cx="53" cy="232387"/>
          </a:xfrm>
          <a:custGeom>
            <a:avLst/>
            <a:gdLst/>
            <a:ahLst/>
            <a:cxnLst/>
            <a:rect l="l" t="t" r="r" b="b"/>
            <a:pathLst>
              <a:path w="1" h="4409" fill="none" extrusionOk="0">
                <a:moveTo>
                  <a:pt x="0" y="1"/>
                </a:moveTo>
                <a:lnTo>
                  <a:pt x="0" y="4409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63"/>
          <p:cNvSpPr/>
          <p:nvPr/>
        </p:nvSpPr>
        <p:spPr>
          <a:xfrm>
            <a:off x="3547394" y="1822657"/>
            <a:ext cx="53" cy="102200"/>
          </a:xfrm>
          <a:custGeom>
            <a:avLst/>
            <a:gdLst/>
            <a:ahLst/>
            <a:cxnLst/>
            <a:rect l="l" t="t" r="r" b="b"/>
            <a:pathLst>
              <a:path w="1" h="1939" fill="none" extrusionOk="0">
                <a:moveTo>
                  <a:pt x="0" y="1"/>
                </a:moveTo>
                <a:lnTo>
                  <a:pt x="0" y="1938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63"/>
          <p:cNvSpPr/>
          <p:nvPr/>
        </p:nvSpPr>
        <p:spPr>
          <a:xfrm>
            <a:off x="3478770" y="1796199"/>
            <a:ext cx="53" cy="276135"/>
          </a:xfrm>
          <a:custGeom>
            <a:avLst/>
            <a:gdLst/>
            <a:ahLst/>
            <a:cxnLst/>
            <a:rect l="l" t="t" r="r" b="b"/>
            <a:pathLst>
              <a:path w="1" h="5239" fill="none" extrusionOk="0">
                <a:moveTo>
                  <a:pt x="0" y="0"/>
                </a:moveTo>
                <a:lnTo>
                  <a:pt x="0" y="5239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63"/>
          <p:cNvSpPr/>
          <p:nvPr/>
        </p:nvSpPr>
        <p:spPr>
          <a:xfrm>
            <a:off x="3478770" y="1868618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63"/>
          <p:cNvSpPr/>
          <p:nvPr/>
        </p:nvSpPr>
        <p:spPr>
          <a:xfrm>
            <a:off x="3410147" y="1747023"/>
            <a:ext cx="53" cy="240504"/>
          </a:xfrm>
          <a:custGeom>
            <a:avLst/>
            <a:gdLst/>
            <a:ahLst/>
            <a:cxnLst/>
            <a:rect l="l" t="t" r="r" b="b"/>
            <a:pathLst>
              <a:path w="1" h="4563" fill="none" extrusionOk="0">
                <a:moveTo>
                  <a:pt x="0" y="0"/>
                </a:moveTo>
                <a:lnTo>
                  <a:pt x="0" y="456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63"/>
          <p:cNvSpPr/>
          <p:nvPr/>
        </p:nvSpPr>
        <p:spPr>
          <a:xfrm>
            <a:off x="3410147" y="1803736"/>
            <a:ext cx="53" cy="136249"/>
          </a:xfrm>
          <a:custGeom>
            <a:avLst/>
            <a:gdLst/>
            <a:ahLst/>
            <a:cxnLst/>
            <a:rect l="l" t="t" r="r" b="b"/>
            <a:pathLst>
              <a:path w="1" h="2585" fill="none" extrusionOk="0">
                <a:moveTo>
                  <a:pt x="0" y="1"/>
                </a:moveTo>
                <a:lnTo>
                  <a:pt x="0" y="2584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63"/>
          <p:cNvSpPr/>
          <p:nvPr/>
        </p:nvSpPr>
        <p:spPr>
          <a:xfrm>
            <a:off x="3341523" y="1650834"/>
            <a:ext cx="53" cy="288046"/>
          </a:xfrm>
          <a:custGeom>
            <a:avLst/>
            <a:gdLst/>
            <a:ahLst/>
            <a:cxnLst/>
            <a:rect l="l" t="t" r="r" b="b"/>
            <a:pathLst>
              <a:path w="1" h="5465" fill="none" extrusionOk="0">
                <a:moveTo>
                  <a:pt x="0" y="1"/>
                </a:moveTo>
                <a:lnTo>
                  <a:pt x="0" y="546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63"/>
          <p:cNvSpPr/>
          <p:nvPr/>
        </p:nvSpPr>
        <p:spPr>
          <a:xfrm>
            <a:off x="3341523" y="1706492"/>
            <a:ext cx="53" cy="181050"/>
          </a:xfrm>
          <a:custGeom>
            <a:avLst/>
            <a:gdLst/>
            <a:ahLst/>
            <a:cxnLst/>
            <a:rect l="l" t="t" r="r" b="b"/>
            <a:pathLst>
              <a:path w="1" h="3435" fill="none" extrusionOk="0">
                <a:moveTo>
                  <a:pt x="0" y="1"/>
                </a:moveTo>
                <a:lnTo>
                  <a:pt x="0" y="3435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63"/>
          <p:cNvSpPr/>
          <p:nvPr/>
        </p:nvSpPr>
        <p:spPr>
          <a:xfrm>
            <a:off x="3272372" y="1787028"/>
            <a:ext cx="53" cy="228592"/>
          </a:xfrm>
          <a:custGeom>
            <a:avLst/>
            <a:gdLst/>
            <a:ahLst/>
            <a:cxnLst/>
            <a:rect l="l" t="t" r="r" b="b"/>
            <a:pathLst>
              <a:path w="1" h="4337" fill="none" extrusionOk="0">
                <a:moveTo>
                  <a:pt x="0" y="0"/>
                </a:moveTo>
                <a:lnTo>
                  <a:pt x="0" y="4336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63"/>
          <p:cNvSpPr/>
          <p:nvPr/>
        </p:nvSpPr>
        <p:spPr>
          <a:xfrm>
            <a:off x="3272372" y="1841579"/>
            <a:ext cx="53" cy="110791"/>
          </a:xfrm>
          <a:custGeom>
            <a:avLst/>
            <a:gdLst/>
            <a:ahLst/>
            <a:cxnLst/>
            <a:rect l="l" t="t" r="r" b="b"/>
            <a:pathLst>
              <a:path w="1" h="2102" fill="none" extrusionOk="0">
                <a:moveTo>
                  <a:pt x="0" y="0"/>
                </a:moveTo>
                <a:lnTo>
                  <a:pt x="0" y="210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63"/>
          <p:cNvSpPr/>
          <p:nvPr/>
        </p:nvSpPr>
        <p:spPr>
          <a:xfrm>
            <a:off x="3203748" y="1880477"/>
            <a:ext cx="53" cy="230226"/>
          </a:xfrm>
          <a:custGeom>
            <a:avLst/>
            <a:gdLst/>
            <a:ahLst/>
            <a:cxnLst/>
            <a:rect l="l" t="t" r="r" b="b"/>
            <a:pathLst>
              <a:path w="1" h="4368" fill="none" extrusionOk="0">
                <a:moveTo>
                  <a:pt x="0" y="1"/>
                </a:moveTo>
                <a:lnTo>
                  <a:pt x="0" y="4368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63"/>
          <p:cNvSpPr/>
          <p:nvPr/>
        </p:nvSpPr>
        <p:spPr>
          <a:xfrm>
            <a:off x="3203748" y="1953422"/>
            <a:ext cx="53" cy="84332"/>
          </a:xfrm>
          <a:custGeom>
            <a:avLst/>
            <a:gdLst/>
            <a:ahLst/>
            <a:cxnLst/>
            <a:rect l="l" t="t" r="r" b="b"/>
            <a:pathLst>
              <a:path w="1" h="1600" fill="none" extrusionOk="0">
                <a:moveTo>
                  <a:pt x="0" y="0"/>
                </a:moveTo>
                <a:lnTo>
                  <a:pt x="0" y="160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63"/>
          <p:cNvSpPr/>
          <p:nvPr/>
        </p:nvSpPr>
        <p:spPr>
          <a:xfrm>
            <a:off x="3135125" y="1821023"/>
            <a:ext cx="53" cy="234548"/>
          </a:xfrm>
          <a:custGeom>
            <a:avLst/>
            <a:gdLst/>
            <a:ahLst/>
            <a:cxnLst/>
            <a:rect l="l" t="t" r="r" b="b"/>
            <a:pathLst>
              <a:path w="1" h="4450" fill="none" extrusionOk="0">
                <a:moveTo>
                  <a:pt x="0" y="1"/>
                </a:moveTo>
                <a:lnTo>
                  <a:pt x="0" y="4450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63"/>
          <p:cNvSpPr/>
          <p:nvPr/>
        </p:nvSpPr>
        <p:spPr>
          <a:xfrm>
            <a:off x="3135125" y="1893442"/>
            <a:ext cx="53" cy="88654"/>
          </a:xfrm>
          <a:custGeom>
            <a:avLst/>
            <a:gdLst/>
            <a:ahLst/>
            <a:cxnLst/>
            <a:rect l="l" t="t" r="r" b="b"/>
            <a:pathLst>
              <a:path w="1" h="1682" fill="none" extrusionOk="0">
                <a:moveTo>
                  <a:pt x="0" y="1"/>
                </a:moveTo>
                <a:lnTo>
                  <a:pt x="0" y="168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63"/>
          <p:cNvSpPr/>
          <p:nvPr/>
        </p:nvSpPr>
        <p:spPr>
          <a:xfrm>
            <a:off x="3066501" y="1880477"/>
            <a:ext cx="53" cy="284831"/>
          </a:xfrm>
          <a:custGeom>
            <a:avLst/>
            <a:gdLst/>
            <a:ahLst/>
            <a:cxnLst/>
            <a:rect l="l" t="t" r="r" b="b"/>
            <a:pathLst>
              <a:path w="1" h="5404" fill="none" extrusionOk="0">
                <a:moveTo>
                  <a:pt x="0" y="1"/>
                </a:moveTo>
                <a:lnTo>
                  <a:pt x="0" y="5403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63"/>
          <p:cNvSpPr/>
          <p:nvPr/>
        </p:nvSpPr>
        <p:spPr>
          <a:xfrm>
            <a:off x="3066501" y="1953422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2583;p63"/>
          <p:cNvSpPr/>
          <p:nvPr/>
        </p:nvSpPr>
        <p:spPr>
          <a:xfrm>
            <a:off x="2997350" y="1880477"/>
            <a:ext cx="53" cy="197284"/>
          </a:xfrm>
          <a:custGeom>
            <a:avLst/>
            <a:gdLst/>
            <a:ahLst/>
            <a:cxnLst/>
            <a:rect l="l" t="t" r="r" b="b"/>
            <a:pathLst>
              <a:path w="1" h="3743" fill="none" extrusionOk="0">
                <a:moveTo>
                  <a:pt x="0" y="1"/>
                </a:moveTo>
                <a:lnTo>
                  <a:pt x="0" y="374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63"/>
          <p:cNvSpPr/>
          <p:nvPr/>
        </p:nvSpPr>
        <p:spPr>
          <a:xfrm>
            <a:off x="2997350" y="1953422"/>
            <a:ext cx="53" cy="80010"/>
          </a:xfrm>
          <a:custGeom>
            <a:avLst/>
            <a:gdLst/>
            <a:ahLst/>
            <a:cxnLst/>
            <a:rect l="l" t="t" r="r" b="b"/>
            <a:pathLst>
              <a:path w="1" h="1518" fill="none" extrusionOk="0">
                <a:moveTo>
                  <a:pt x="0" y="0"/>
                </a:moveTo>
                <a:lnTo>
                  <a:pt x="0" y="1518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63"/>
          <p:cNvSpPr/>
          <p:nvPr/>
        </p:nvSpPr>
        <p:spPr>
          <a:xfrm>
            <a:off x="2928726" y="1849696"/>
            <a:ext cx="53" cy="205875"/>
          </a:xfrm>
          <a:custGeom>
            <a:avLst/>
            <a:gdLst/>
            <a:ahLst/>
            <a:cxnLst/>
            <a:rect l="l" t="t" r="r" b="b"/>
            <a:pathLst>
              <a:path w="1" h="3906" fill="none" extrusionOk="0">
                <a:moveTo>
                  <a:pt x="0" y="0"/>
                </a:moveTo>
                <a:lnTo>
                  <a:pt x="0" y="3906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63"/>
          <p:cNvSpPr/>
          <p:nvPr/>
        </p:nvSpPr>
        <p:spPr>
          <a:xfrm>
            <a:off x="2928726" y="1922062"/>
            <a:ext cx="53" cy="60034"/>
          </a:xfrm>
          <a:custGeom>
            <a:avLst/>
            <a:gdLst/>
            <a:ahLst/>
            <a:cxnLst/>
            <a:rect l="l" t="t" r="r" b="b"/>
            <a:pathLst>
              <a:path w="1" h="1139" fill="none" extrusionOk="0">
                <a:moveTo>
                  <a:pt x="0" y="1"/>
                </a:moveTo>
                <a:lnTo>
                  <a:pt x="0" y="11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63"/>
          <p:cNvSpPr/>
          <p:nvPr/>
        </p:nvSpPr>
        <p:spPr>
          <a:xfrm>
            <a:off x="2859576" y="1880477"/>
            <a:ext cx="53" cy="394516"/>
          </a:xfrm>
          <a:custGeom>
            <a:avLst/>
            <a:gdLst/>
            <a:ahLst/>
            <a:cxnLst/>
            <a:rect l="l" t="t" r="r" b="b"/>
            <a:pathLst>
              <a:path w="1" h="7485" fill="none" extrusionOk="0">
                <a:moveTo>
                  <a:pt x="0" y="1"/>
                </a:moveTo>
                <a:lnTo>
                  <a:pt x="0" y="748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63"/>
          <p:cNvSpPr/>
          <p:nvPr/>
        </p:nvSpPr>
        <p:spPr>
          <a:xfrm>
            <a:off x="2859576" y="1953422"/>
            <a:ext cx="53" cy="278296"/>
          </a:xfrm>
          <a:custGeom>
            <a:avLst/>
            <a:gdLst/>
            <a:ahLst/>
            <a:cxnLst/>
            <a:rect l="l" t="t" r="r" b="b"/>
            <a:pathLst>
              <a:path w="1" h="5280" fill="none" extrusionOk="0">
                <a:moveTo>
                  <a:pt x="0" y="0"/>
                </a:moveTo>
                <a:lnTo>
                  <a:pt x="0" y="528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63"/>
          <p:cNvSpPr/>
          <p:nvPr/>
        </p:nvSpPr>
        <p:spPr>
          <a:xfrm>
            <a:off x="2790952" y="199126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63"/>
          <p:cNvSpPr/>
          <p:nvPr/>
        </p:nvSpPr>
        <p:spPr>
          <a:xfrm>
            <a:off x="2790952" y="2064212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63"/>
          <p:cNvSpPr/>
          <p:nvPr/>
        </p:nvSpPr>
        <p:spPr>
          <a:xfrm>
            <a:off x="2722328" y="2004232"/>
            <a:ext cx="53" cy="352877"/>
          </a:xfrm>
          <a:custGeom>
            <a:avLst/>
            <a:gdLst/>
            <a:ahLst/>
            <a:cxnLst/>
            <a:rect l="l" t="t" r="r" b="b"/>
            <a:pathLst>
              <a:path w="1" h="6695" fill="none" extrusionOk="0">
                <a:moveTo>
                  <a:pt x="0" y="0"/>
                </a:moveTo>
                <a:lnTo>
                  <a:pt x="0" y="669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63"/>
          <p:cNvSpPr/>
          <p:nvPr/>
        </p:nvSpPr>
        <p:spPr>
          <a:xfrm>
            <a:off x="2722328" y="2071222"/>
            <a:ext cx="53" cy="212938"/>
          </a:xfrm>
          <a:custGeom>
            <a:avLst/>
            <a:gdLst/>
            <a:ahLst/>
            <a:cxnLst/>
            <a:rect l="l" t="t" r="r" b="b"/>
            <a:pathLst>
              <a:path w="1" h="4040" fill="none" extrusionOk="0">
                <a:moveTo>
                  <a:pt x="0" y="0"/>
                </a:moveTo>
                <a:lnTo>
                  <a:pt x="0" y="40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63"/>
          <p:cNvSpPr/>
          <p:nvPr/>
        </p:nvSpPr>
        <p:spPr>
          <a:xfrm>
            <a:off x="2653704" y="2206836"/>
            <a:ext cx="53" cy="285885"/>
          </a:xfrm>
          <a:custGeom>
            <a:avLst/>
            <a:gdLst/>
            <a:ahLst/>
            <a:cxnLst/>
            <a:rect l="l" t="t" r="r" b="b"/>
            <a:pathLst>
              <a:path w="1" h="5424" fill="none" extrusionOk="0">
                <a:moveTo>
                  <a:pt x="0" y="0"/>
                </a:moveTo>
                <a:lnTo>
                  <a:pt x="0" y="5423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63"/>
          <p:cNvSpPr/>
          <p:nvPr/>
        </p:nvSpPr>
        <p:spPr>
          <a:xfrm>
            <a:off x="2653704" y="2256011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3"/>
          <p:cNvSpPr/>
          <p:nvPr/>
        </p:nvSpPr>
        <p:spPr>
          <a:xfrm>
            <a:off x="2584554" y="193128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3"/>
          <p:cNvSpPr/>
          <p:nvPr/>
        </p:nvSpPr>
        <p:spPr>
          <a:xfrm>
            <a:off x="2584554" y="2004232"/>
            <a:ext cx="53" cy="202660"/>
          </a:xfrm>
          <a:custGeom>
            <a:avLst/>
            <a:gdLst/>
            <a:ahLst/>
            <a:cxnLst/>
            <a:rect l="l" t="t" r="r" b="b"/>
            <a:pathLst>
              <a:path w="1" h="3845" fill="none" extrusionOk="0">
                <a:moveTo>
                  <a:pt x="0" y="0"/>
                </a:moveTo>
                <a:lnTo>
                  <a:pt x="0" y="3844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63"/>
          <p:cNvSpPr/>
          <p:nvPr/>
        </p:nvSpPr>
        <p:spPr>
          <a:xfrm>
            <a:off x="2515930" y="1956638"/>
            <a:ext cx="53" cy="309709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63"/>
          <p:cNvSpPr/>
          <p:nvPr/>
        </p:nvSpPr>
        <p:spPr>
          <a:xfrm>
            <a:off x="2515930" y="2073383"/>
            <a:ext cx="53" cy="120542"/>
          </a:xfrm>
          <a:custGeom>
            <a:avLst/>
            <a:gdLst/>
            <a:ahLst/>
            <a:cxnLst/>
            <a:rect l="l" t="t" r="r" b="b"/>
            <a:pathLst>
              <a:path w="1" h="2287" fill="none" extrusionOk="0">
                <a:moveTo>
                  <a:pt x="0" y="0"/>
                </a:moveTo>
                <a:lnTo>
                  <a:pt x="0" y="228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63"/>
          <p:cNvSpPr/>
          <p:nvPr/>
        </p:nvSpPr>
        <p:spPr>
          <a:xfrm>
            <a:off x="2447306" y="20733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63"/>
          <p:cNvSpPr/>
          <p:nvPr/>
        </p:nvSpPr>
        <p:spPr>
          <a:xfrm>
            <a:off x="2447306" y="2205729"/>
            <a:ext cx="53" cy="104888"/>
          </a:xfrm>
          <a:custGeom>
            <a:avLst/>
            <a:gdLst/>
            <a:ahLst/>
            <a:cxnLst/>
            <a:rect l="l" t="t" r="r" b="b"/>
            <a:pathLst>
              <a:path w="1" h="1990" fill="none" extrusionOk="0">
                <a:moveTo>
                  <a:pt x="0" y="1"/>
                </a:moveTo>
                <a:lnTo>
                  <a:pt x="0" y="199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63"/>
          <p:cNvSpPr/>
          <p:nvPr/>
        </p:nvSpPr>
        <p:spPr>
          <a:xfrm>
            <a:off x="2378155" y="2146329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2602;p63"/>
          <p:cNvSpPr/>
          <p:nvPr/>
        </p:nvSpPr>
        <p:spPr>
          <a:xfrm>
            <a:off x="2378155" y="2300865"/>
            <a:ext cx="53" cy="82171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63"/>
          <p:cNvSpPr/>
          <p:nvPr/>
        </p:nvSpPr>
        <p:spPr>
          <a:xfrm>
            <a:off x="2309532" y="2103109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63"/>
          <p:cNvSpPr/>
          <p:nvPr/>
        </p:nvSpPr>
        <p:spPr>
          <a:xfrm>
            <a:off x="2309532" y="2240305"/>
            <a:ext cx="53" cy="100039"/>
          </a:xfrm>
          <a:custGeom>
            <a:avLst/>
            <a:gdLst/>
            <a:ahLst/>
            <a:cxnLst/>
            <a:rect l="l" t="t" r="r" b="b"/>
            <a:pathLst>
              <a:path w="1" h="1898" fill="none" extrusionOk="0">
                <a:moveTo>
                  <a:pt x="0" y="1"/>
                </a:moveTo>
                <a:lnTo>
                  <a:pt x="0" y="189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63"/>
          <p:cNvSpPr/>
          <p:nvPr/>
        </p:nvSpPr>
        <p:spPr>
          <a:xfrm>
            <a:off x="2240908" y="20733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63"/>
          <p:cNvSpPr/>
          <p:nvPr/>
        </p:nvSpPr>
        <p:spPr>
          <a:xfrm>
            <a:off x="2240908" y="2185226"/>
            <a:ext cx="53" cy="125391"/>
          </a:xfrm>
          <a:custGeom>
            <a:avLst/>
            <a:gdLst/>
            <a:ahLst/>
            <a:cxnLst/>
            <a:rect l="l" t="t" r="r" b="b"/>
            <a:pathLst>
              <a:path w="1" h="2379" fill="none" extrusionOk="0">
                <a:moveTo>
                  <a:pt x="0" y="0"/>
                </a:moveTo>
                <a:lnTo>
                  <a:pt x="0" y="237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63"/>
          <p:cNvSpPr/>
          <p:nvPr/>
        </p:nvSpPr>
        <p:spPr>
          <a:xfrm>
            <a:off x="2172284" y="2149544"/>
            <a:ext cx="53" cy="310236"/>
          </a:xfrm>
          <a:custGeom>
            <a:avLst/>
            <a:gdLst/>
            <a:ahLst/>
            <a:cxnLst/>
            <a:rect l="l" t="t" r="r" b="b"/>
            <a:pathLst>
              <a:path w="1" h="5886" fill="none" extrusionOk="0">
                <a:moveTo>
                  <a:pt x="0" y="1"/>
                </a:moveTo>
                <a:lnTo>
                  <a:pt x="0" y="588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63"/>
          <p:cNvSpPr/>
          <p:nvPr/>
        </p:nvSpPr>
        <p:spPr>
          <a:xfrm>
            <a:off x="2172284" y="2193870"/>
            <a:ext cx="53" cy="192962"/>
          </a:xfrm>
          <a:custGeom>
            <a:avLst/>
            <a:gdLst/>
            <a:ahLst/>
            <a:cxnLst/>
            <a:rect l="l" t="t" r="r" b="b"/>
            <a:pathLst>
              <a:path w="1" h="3661" fill="none" extrusionOk="0">
                <a:moveTo>
                  <a:pt x="0" y="0"/>
                </a:moveTo>
                <a:lnTo>
                  <a:pt x="0" y="366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63"/>
          <p:cNvSpPr/>
          <p:nvPr/>
        </p:nvSpPr>
        <p:spPr>
          <a:xfrm>
            <a:off x="2103133" y="2020940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63"/>
          <p:cNvSpPr/>
          <p:nvPr/>
        </p:nvSpPr>
        <p:spPr>
          <a:xfrm>
            <a:off x="2103133" y="2093886"/>
            <a:ext cx="53" cy="187006"/>
          </a:xfrm>
          <a:custGeom>
            <a:avLst/>
            <a:gdLst/>
            <a:ahLst/>
            <a:cxnLst/>
            <a:rect l="l" t="t" r="r" b="b"/>
            <a:pathLst>
              <a:path w="1" h="3548" fill="none" extrusionOk="0">
                <a:moveTo>
                  <a:pt x="0" y="1"/>
                </a:moveTo>
                <a:lnTo>
                  <a:pt x="0" y="354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63"/>
          <p:cNvSpPr/>
          <p:nvPr/>
        </p:nvSpPr>
        <p:spPr>
          <a:xfrm>
            <a:off x="2034510" y="1893442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63"/>
          <p:cNvSpPr/>
          <p:nvPr/>
        </p:nvSpPr>
        <p:spPr>
          <a:xfrm>
            <a:off x="2034510" y="1966388"/>
            <a:ext cx="53" cy="189167"/>
          </a:xfrm>
          <a:custGeom>
            <a:avLst/>
            <a:gdLst/>
            <a:ahLst/>
            <a:cxnLst/>
            <a:rect l="l" t="t" r="r" b="b"/>
            <a:pathLst>
              <a:path w="1" h="3589" fill="none" extrusionOk="0">
                <a:moveTo>
                  <a:pt x="0" y="1"/>
                </a:moveTo>
                <a:lnTo>
                  <a:pt x="0" y="358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63"/>
          <p:cNvSpPr/>
          <p:nvPr/>
        </p:nvSpPr>
        <p:spPr>
          <a:xfrm>
            <a:off x="1965886" y="1945833"/>
            <a:ext cx="53" cy="309709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63"/>
          <p:cNvSpPr/>
          <p:nvPr/>
        </p:nvSpPr>
        <p:spPr>
          <a:xfrm>
            <a:off x="1965886" y="1998276"/>
            <a:ext cx="53" cy="184845"/>
          </a:xfrm>
          <a:custGeom>
            <a:avLst/>
            <a:gdLst/>
            <a:ahLst/>
            <a:cxnLst/>
            <a:rect l="l" t="t" r="r" b="b"/>
            <a:pathLst>
              <a:path w="1" h="3507" fill="none" extrusionOk="0">
                <a:moveTo>
                  <a:pt x="0" y="0"/>
                </a:moveTo>
                <a:lnTo>
                  <a:pt x="0" y="3506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3"/>
          <p:cNvSpPr/>
          <p:nvPr/>
        </p:nvSpPr>
        <p:spPr>
          <a:xfrm>
            <a:off x="1897262" y="18815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3"/>
          <p:cNvSpPr/>
          <p:nvPr/>
        </p:nvSpPr>
        <p:spPr>
          <a:xfrm>
            <a:off x="1897262" y="1954477"/>
            <a:ext cx="53" cy="51390"/>
          </a:xfrm>
          <a:custGeom>
            <a:avLst/>
            <a:gdLst/>
            <a:ahLst/>
            <a:cxnLst/>
            <a:rect l="l" t="t" r="r" b="b"/>
            <a:pathLst>
              <a:path w="1" h="975" fill="none" extrusionOk="0">
                <a:moveTo>
                  <a:pt x="0" y="1"/>
                </a:moveTo>
                <a:lnTo>
                  <a:pt x="0" y="97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3"/>
          <p:cNvSpPr/>
          <p:nvPr/>
        </p:nvSpPr>
        <p:spPr>
          <a:xfrm>
            <a:off x="1828111" y="1811325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3"/>
          <p:cNvSpPr/>
          <p:nvPr/>
        </p:nvSpPr>
        <p:spPr>
          <a:xfrm>
            <a:off x="1828111" y="1884271"/>
            <a:ext cx="53" cy="82171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63"/>
          <p:cNvSpPr/>
          <p:nvPr/>
        </p:nvSpPr>
        <p:spPr>
          <a:xfrm>
            <a:off x="1759488" y="1960960"/>
            <a:ext cx="53" cy="367477"/>
          </a:xfrm>
          <a:custGeom>
            <a:avLst/>
            <a:gdLst/>
            <a:ahLst/>
            <a:cxnLst/>
            <a:rect l="l" t="t" r="r" b="b"/>
            <a:pathLst>
              <a:path w="1" h="6972" fill="none" extrusionOk="0">
                <a:moveTo>
                  <a:pt x="0" y="1"/>
                </a:moveTo>
                <a:lnTo>
                  <a:pt x="0" y="697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63"/>
          <p:cNvSpPr/>
          <p:nvPr/>
        </p:nvSpPr>
        <p:spPr>
          <a:xfrm>
            <a:off x="1759488" y="1999330"/>
            <a:ext cx="53" cy="256738"/>
          </a:xfrm>
          <a:custGeom>
            <a:avLst/>
            <a:gdLst/>
            <a:ahLst/>
            <a:cxnLst/>
            <a:rect l="l" t="t" r="r" b="b"/>
            <a:pathLst>
              <a:path w="1" h="4871" fill="none" extrusionOk="0">
                <a:moveTo>
                  <a:pt x="0" y="1"/>
                </a:moveTo>
                <a:lnTo>
                  <a:pt x="0" y="487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63"/>
          <p:cNvSpPr/>
          <p:nvPr/>
        </p:nvSpPr>
        <p:spPr>
          <a:xfrm>
            <a:off x="1690284" y="2171154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63"/>
          <p:cNvSpPr/>
          <p:nvPr/>
        </p:nvSpPr>
        <p:spPr>
          <a:xfrm>
            <a:off x="1690284" y="2092832"/>
            <a:ext cx="53" cy="138884"/>
          </a:xfrm>
          <a:custGeom>
            <a:avLst/>
            <a:gdLst/>
            <a:ahLst/>
            <a:cxnLst/>
            <a:rect l="l" t="t" r="r" b="b"/>
            <a:pathLst>
              <a:path w="1" h="2635" fill="none" extrusionOk="0">
                <a:moveTo>
                  <a:pt x="1" y="0"/>
                </a:moveTo>
                <a:lnTo>
                  <a:pt x="1" y="26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63"/>
          <p:cNvSpPr/>
          <p:nvPr/>
        </p:nvSpPr>
        <p:spPr>
          <a:xfrm>
            <a:off x="1621660" y="2149544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63"/>
          <p:cNvSpPr/>
          <p:nvPr/>
        </p:nvSpPr>
        <p:spPr>
          <a:xfrm>
            <a:off x="1621660" y="2205729"/>
            <a:ext cx="53" cy="181103"/>
          </a:xfrm>
          <a:custGeom>
            <a:avLst/>
            <a:gdLst/>
            <a:ahLst/>
            <a:cxnLst/>
            <a:rect l="l" t="t" r="r" b="b"/>
            <a:pathLst>
              <a:path w="1" h="3436" fill="none" extrusionOk="0">
                <a:moveTo>
                  <a:pt x="1" y="1"/>
                </a:moveTo>
                <a:lnTo>
                  <a:pt x="1" y="34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63"/>
          <p:cNvSpPr/>
          <p:nvPr/>
        </p:nvSpPr>
        <p:spPr>
          <a:xfrm>
            <a:off x="918663" y="1440067"/>
            <a:ext cx="258887" cy="163499"/>
          </a:xfrm>
          <a:custGeom>
            <a:avLst/>
            <a:gdLst/>
            <a:ahLst/>
            <a:cxnLst/>
            <a:rect l="l" t="t" r="r" b="b"/>
            <a:pathLst>
              <a:path w="4912" h="3102" extrusionOk="0">
                <a:moveTo>
                  <a:pt x="3293" y="0"/>
                </a:moveTo>
                <a:cubicBezTo>
                  <a:pt x="1641" y="0"/>
                  <a:pt x="109" y="1272"/>
                  <a:pt x="1" y="3101"/>
                </a:cubicBezTo>
                <a:lnTo>
                  <a:pt x="3179" y="3101"/>
                </a:lnTo>
                <a:lnTo>
                  <a:pt x="4911" y="436"/>
                </a:lnTo>
                <a:cubicBezTo>
                  <a:pt x="4389" y="137"/>
                  <a:pt x="3835" y="0"/>
                  <a:pt x="3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63"/>
          <p:cNvSpPr/>
          <p:nvPr/>
        </p:nvSpPr>
        <p:spPr>
          <a:xfrm>
            <a:off x="1105613" y="1474379"/>
            <a:ext cx="160012" cy="229120"/>
          </a:xfrm>
          <a:custGeom>
            <a:avLst/>
            <a:gdLst/>
            <a:ahLst/>
            <a:cxnLst/>
            <a:rect l="l" t="t" r="r" b="b"/>
            <a:pathLst>
              <a:path w="3036" h="4347" extrusionOk="0">
                <a:moveTo>
                  <a:pt x="1692" y="0"/>
                </a:moveTo>
                <a:lnTo>
                  <a:pt x="1" y="2594"/>
                </a:lnTo>
                <a:lnTo>
                  <a:pt x="2553" y="4347"/>
                </a:lnTo>
                <a:cubicBezTo>
                  <a:pt x="2861" y="3834"/>
                  <a:pt x="3035" y="3250"/>
                  <a:pt x="3025" y="2645"/>
                </a:cubicBezTo>
                <a:cubicBezTo>
                  <a:pt x="3025" y="1599"/>
                  <a:pt x="2533" y="615"/>
                  <a:pt x="1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63"/>
          <p:cNvSpPr/>
          <p:nvPr/>
        </p:nvSpPr>
        <p:spPr>
          <a:xfrm>
            <a:off x="918663" y="1624013"/>
            <a:ext cx="310169" cy="163604"/>
          </a:xfrm>
          <a:custGeom>
            <a:avLst/>
            <a:gdLst/>
            <a:ahLst/>
            <a:cxnLst/>
            <a:rect l="l" t="t" r="r" b="b"/>
            <a:pathLst>
              <a:path w="5885" h="3104" extrusionOk="0">
                <a:moveTo>
                  <a:pt x="1" y="1"/>
                </a:moveTo>
                <a:cubicBezTo>
                  <a:pt x="83" y="1375"/>
                  <a:pt x="995" y="2543"/>
                  <a:pt x="2307" y="2953"/>
                </a:cubicBezTo>
                <a:cubicBezTo>
                  <a:pt x="2631" y="3054"/>
                  <a:pt x="2961" y="3103"/>
                  <a:pt x="3287" y="3103"/>
                </a:cubicBezTo>
                <a:cubicBezTo>
                  <a:pt x="4286" y="3103"/>
                  <a:pt x="5251" y="2647"/>
                  <a:pt x="5885" y="1836"/>
                </a:cubicBezTo>
                <a:lnTo>
                  <a:pt x="323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63"/>
          <p:cNvSpPr/>
          <p:nvPr/>
        </p:nvSpPr>
        <p:spPr>
          <a:xfrm>
            <a:off x="4456210" y="3117818"/>
            <a:ext cx="268585" cy="622528"/>
          </a:xfrm>
          <a:custGeom>
            <a:avLst/>
            <a:gdLst/>
            <a:ahLst/>
            <a:cxnLst/>
            <a:rect l="l" t="t" r="r" b="b"/>
            <a:pathLst>
              <a:path w="5096" h="11811" extrusionOk="0">
                <a:moveTo>
                  <a:pt x="3645" y="1"/>
                </a:moveTo>
                <a:cubicBezTo>
                  <a:pt x="3334" y="1"/>
                  <a:pt x="3014" y="99"/>
                  <a:pt x="2748" y="287"/>
                </a:cubicBezTo>
                <a:cubicBezTo>
                  <a:pt x="1928" y="872"/>
                  <a:pt x="2502" y="1887"/>
                  <a:pt x="2174" y="2676"/>
                </a:cubicBezTo>
                <a:cubicBezTo>
                  <a:pt x="1856" y="3476"/>
                  <a:pt x="677" y="3742"/>
                  <a:pt x="472" y="4726"/>
                </a:cubicBezTo>
                <a:cubicBezTo>
                  <a:pt x="277" y="5721"/>
                  <a:pt x="1343" y="6541"/>
                  <a:pt x="1353" y="7258"/>
                </a:cubicBezTo>
                <a:cubicBezTo>
                  <a:pt x="1364" y="7976"/>
                  <a:pt x="0" y="8776"/>
                  <a:pt x="0" y="9831"/>
                </a:cubicBezTo>
                <a:cubicBezTo>
                  <a:pt x="0" y="10898"/>
                  <a:pt x="1999" y="11800"/>
                  <a:pt x="2461" y="11810"/>
                </a:cubicBezTo>
                <a:cubicBezTo>
                  <a:pt x="2461" y="11810"/>
                  <a:pt x="4829" y="11144"/>
                  <a:pt x="4675" y="9626"/>
                </a:cubicBezTo>
                <a:cubicBezTo>
                  <a:pt x="4521" y="8119"/>
                  <a:pt x="2707" y="7822"/>
                  <a:pt x="3763" y="6490"/>
                </a:cubicBezTo>
                <a:cubicBezTo>
                  <a:pt x="4808" y="5157"/>
                  <a:pt x="5095" y="4470"/>
                  <a:pt x="4367" y="3763"/>
                </a:cubicBezTo>
                <a:cubicBezTo>
                  <a:pt x="3629" y="3066"/>
                  <a:pt x="4972" y="2584"/>
                  <a:pt x="4911" y="1282"/>
                </a:cubicBezTo>
                <a:cubicBezTo>
                  <a:pt x="4876" y="408"/>
                  <a:pt x="4279" y="1"/>
                  <a:pt x="36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63"/>
          <p:cNvSpPr/>
          <p:nvPr/>
        </p:nvSpPr>
        <p:spPr>
          <a:xfrm>
            <a:off x="4571268" y="3195613"/>
            <a:ext cx="85962" cy="570084"/>
          </a:xfrm>
          <a:custGeom>
            <a:avLst/>
            <a:gdLst/>
            <a:ahLst/>
            <a:cxnLst/>
            <a:rect l="l" t="t" r="r" b="b"/>
            <a:pathLst>
              <a:path w="1631" h="10816" extrusionOk="0">
                <a:moveTo>
                  <a:pt x="1631" y="1"/>
                </a:moveTo>
                <a:cubicBezTo>
                  <a:pt x="1211" y="821"/>
                  <a:pt x="882" y="1682"/>
                  <a:pt x="647" y="2574"/>
                </a:cubicBezTo>
                <a:cubicBezTo>
                  <a:pt x="411" y="3466"/>
                  <a:pt x="247" y="4378"/>
                  <a:pt x="144" y="5290"/>
                </a:cubicBezTo>
                <a:cubicBezTo>
                  <a:pt x="42" y="6203"/>
                  <a:pt x="1" y="7125"/>
                  <a:pt x="11" y="8048"/>
                </a:cubicBezTo>
                <a:cubicBezTo>
                  <a:pt x="11" y="8981"/>
                  <a:pt x="73" y="9903"/>
                  <a:pt x="196" y="10816"/>
                </a:cubicBezTo>
                <a:lnTo>
                  <a:pt x="483" y="10775"/>
                </a:lnTo>
                <a:cubicBezTo>
                  <a:pt x="349" y="9873"/>
                  <a:pt x="257" y="8960"/>
                  <a:pt x="226" y="8048"/>
                </a:cubicBezTo>
                <a:cubicBezTo>
                  <a:pt x="196" y="7136"/>
                  <a:pt x="216" y="6213"/>
                  <a:pt x="288" y="5301"/>
                </a:cubicBezTo>
                <a:cubicBezTo>
                  <a:pt x="360" y="4388"/>
                  <a:pt x="503" y="3486"/>
                  <a:pt x="718" y="2594"/>
                </a:cubicBezTo>
                <a:cubicBezTo>
                  <a:pt x="934" y="1702"/>
                  <a:pt x="1241" y="831"/>
                  <a:pt x="163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63"/>
          <p:cNvSpPr/>
          <p:nvPr/>
        </p:nvSpPr>
        <p:spPr>
          <a:xfrm>
            <a:off x="4481035" y="3403593"/>
            <a:ext cx="457163" cy="449648"/>
          </a:xfrm>
          <a:custGeom>
            <a:avLst/>
            <a:gdLst/>
            <a:ahLst/>
            <a:cxnLst/>
            <a:rect l="l" t="t" r="r" b="b"/>
            <a:pathLst>
              <a:path w="8674" h="8531" extrusionOk="0">
                <a:moveTo>
                  <a:pt x="7495" y="0"/>
                </a:moveTo>
                <a:cubicBezTo>
                  <a:pt x="7273" y="0"/>
                  <a:pt x="7018" y="45"/>
                  <a:pt x="6736" y="135"/>
                </a:cubicBezTo>
                <a:cubicBezTo>
                  <a:pt x="5865" y="401"/>
                  <a:pt x="5168" y="1027"/>
                  <a:pt x="3456" y="1191"/>
                </a:cubicBezTo>
                <a:cubicBezTo>
                  <a:pt x="1744" y="1365"/>
                  <a:pt x="1170" y="2277"/>
                  <a:pt x="1200" y="3856"/>
                </a:cubicBezTo>
                <a:cubicBezTo>
                  <a:pt x="1231" y="5424"/>
                  <a:pt x="852" y="5178"/>
                  <a:pt x="431" y="6316"/>
                </a:cubicBezTo>
                <a:cubicBezTo>
                  <a:pt x="1" y="7454"/>
                  <a:pt x="1569" y="8531"/>
                  <a:pt x="1569" y="8531"/>
                </a:cubicBezTo>
                <a:cubicBezTo>
                  <a:pt x="4060" y="8213"/>
                  <a:pt x="2830" y="5660"/>
                  <a:pt x="3855" y="5465"/>
                </a:cubicBezTo>
                <a:cubicBezTo>
                  <a:pt x="4881" y="5271"/>
                  <a:pt x="5403" y="4973"/>
                  <a:pt x="5516" y="3825"/>
                </a:cubicBezTo>
                <a:cubicBezTo>
                  <a:pt x="5629" y="2667"/>
                  <a:pt x="6213" y="2328"/>
                  <a:pt x="7331" y="2175"/>
                </a:cubicBezTo>
                <a:cubicBezTo>
                  <a:pt x="8438" y="2021"/>
                  <a:pt x="8674" y="1139"/>
                  <a:pt x="8438" y="575"/>
                </a:cubicBezTo>
                <a:cubicBezTo>
                  <a:pt x="8285" y="194"/>
                  <a:pt x="7959" y="0"/>
                  <a:pt x="7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63"/>
          <p:cNvSpPr/>
          <p:nvPr/>
        </p:nvSpPr>
        <p:spPr>
          <a:xfrm>
            <a:off x="4561571" y="3457670"/>
            <a:ext cx="266424" cy="384238"/>
          </a:xfrm>
          <a:custGeom>
            <a:avLst/>
            <a:gdLst/>
            <a:ahLst/>
            <a:cxnLst/>
            <a:rect l="l" t="t" r="r" b="b"/>
            <a:pathLst>
              <a:path w="5055" h="7290" extrusionOk="0">
                <a:moveTo>
                  <a:pt x="5054" y="1"/>
                </a:moveTo>
                <a:lnTo>
                  <a:pt x="5054" y="1"/>
                </a:lnTo>
                <a:cubicBezTo>
                  <a:pt x="3588" y="554"/>
                  <a:pt x="2327" y="1559"/>
                  <a:pt x="1456" y="2861"/>
                </a:cubicBezTo>
                <a:cubicBezTo>
                  <a:pt x="574" y="4173"/>
                  <a:pt x="72" y="5700"/>
                  <a:pt x="0" y="7279"/>
                </a:cubicBezTo>
                <a:lnTo>
                  <a:pt x="257" y="7289"/>
                </a:lnTo>
                <a:cubicBezTo>
                  <a:pt x="298" y="5752"/>
                  <a:pt x="749" y="4245"/>
                  <a:pt x="1569" y="2932"/>
                </a:cubicBezTo>
                <a:cubicBezTo>
                  <a:pt x="2399" y="1620"/>
                  <a:pt x="3619" y="595"/>
                  <a:pt x="5054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63"/>
          <p:cNvSpPr/>
          <p:nvPr/>
        </p:nvSpPr>
        <p:spPr>
          <a:xfrm>
            <a:off x="4172703" y="3349832"/>
            <a:ext cx="442933" cy="415968"/>
          </a:xfrm>
          <a:custGeom>
            <a:avLst/>
            <a:gdLst/>
            <a:ahLst/>
            <a:cxnLst/>
            <a:rect l="l" t="t" r="r" b="b"/>
            <a:pathLst>
              <a:path w="8404" h="7892" extrusionOk="0">
                <a:moveTo>
                  <a:pt x="1113" y="0"/>
                </a:moveTo>
                <a:cubicBezTo>
                  <a:pt x="420" y="0"/>
                  <a:pt x="1" y="924"/>
                  <a:pt x="705" y="1298"/>
                </a:cubicBezTo>
                <a:cubicBezTo>
                  <a:pt x="1514" y="1729"/>
                  <a:pt x="1832" y="2436"/>
                  <a:pt x="2037" y="3461"/>
                </a:cubicBezTo>
                <a:cubicBezTo>
                  <a:pt x="2242" y="4486"/>
                  <a:pt x="3001" y="4353"/>
                  <a:pt x="4026" y="4743"/>
                </a:cubicBezTo>
                <a:cubicBezTo>
                  <a:pt x="5051" y="5132"/>
                  <a:pt x="4323" y="5522"/>
                  <a:pt x="4631" y="6578"/>
                </a:cubicBezTo>
                <a:cubicBezTo>
                  <a:pt x="4938" y="7644"/>
                  <a:pt x="6763" y="7890"/>
                  <a:pt x="6763" y="7890"/>
                </a:cubicBezTo>
                <a:cubicBezTo>
                  <a:pt x="6763" y="7890"/>
                  <a:pt x="6770" y="7891"/>
                  <a:pt x="6782" y="7891"/>
                </a:cubicBezTo>
                <a:cubicBezTo>
                  <a:pt x="6862" y="7891"/>
                  <a:pt x="7188" y="7830"/>
                  <a:pt x="7614" y="6916"/>
                </a:cubicBezTo>
                <a:cubicBezTo>
                  <a:pt x="8106" y="5860"/>
                  <a:pt x="8403" y="4281"/>
                  <a:pt x="6866" y="3635"/>
                </a:cubicBezTo>
                <a:cubicBezTo>
                  <a:pt x="5964" y="3266"/>
                  <a:pt x="5759" y="3154"/>
                  <a:pt x="5861" y="2313"/>
                </a:cubicBezTo>
                <a:cubicBezTo>
                  <a:pt x="5970" y="1364"/>
                  <a:pt x="5369" y="981"/>
                  <a:pt x="4276" y="981"/>
                </a:cubicBezTo>
                <a:cubicBezTo>
                  <a:pt x="4130" y="981"/>
                  <a:pt x="3974" y="988"/>
                  <a:pt x="3811" y="1001"/>
                </a:cubicBezTo>
                <a:cubicBezTo>
                  <a:pt x="3719" y="1009"/>
                  <a:pt x="3633" y="1013"/>
                  <a:pt x="3551" y="1013"/>
                </a:cubicBezTo>
                <a:cubicBezTo>
                  <a:pt x="2536" y="1013"/>
                  <a:pt x="2240" y="400"/>
                  <a:pt x="1443" y="68"/>
                </a:cubicBezTo>
                <a:cubicBezTo>
                  <a:pt x="1329" y="21"/>
                  <a:pt x="1218" y="0"/>
                  <a:pt x="1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63"/>
          <p:cNvSpPr/>
          <p:nvPr/>
        </p:nvSpPr>
        <p:spPr>
          <a:xfrm>
            <a:off x="4246544" y="3394475"/>
            <a:ext cx="277755" cy="357199"/>
          </a:xfrm>
          <a:custGeom>
            <a:avLst/>
            <a:gdLst/>
            <a:ahLst/>
            <a:cxnLst/>
            <a:rect l="l" t="t" r="r" b="b"/>
            <a:pathLst>
              <a:path w="5270" h="6777" extrusionOk="0">
                <a:moveTo>
                  <a:pt x="1" y="0"/>
                </a:moveTo>
                <a:lnTo>
                  <a:pt x="1" y="0"/>
                </a:lnTo>
                <a:cubicBezTo>
                  <a:pt x="667" y="338"/>
                  <a:pt x="1303" y="738"/>
                  <a:pt x="1887" y="1200"/>
                </a:cubicBezTo>
                <a:cubicBezTo>
                  <a:pt x="2471" y="1651"/>
                  <a:pt x="3004" y="2163"/>
                  <a:pt x="3476" y="2737"/>
                </a:cubicBezTo>
                <a:cubicBezTo>
                  <a:pt x="3948" y="3301"/>
                  <a:pt x="4337" y="3937"/>
                  <a:pt x="4624" y="4613"/>
                </a:cubicBezTo>
                <a:cubicBezTo>
                  <a:pt x="4921" y="5290"/>
                  <a:pt x="5044" y="6018"/>
                  <a:pt x="5003" y="6746"/>
                </a:cubicBezTo>
                <a:lnTo>
                  <a:pt x="5249" y="6776"/>
                </a:lnTo>
                <a:cubicBezTo>
                  <a:pt x="5270" y="6007"/>
                  <a:pt x="5116" y="5249"/>
                  <a:pt x="4798" y="4562"/>
                </a:cubicBezTo>
                <a:cubicBezTo>
                  <a:pt x="4481" y="3875"/>
                  <a:pt x="4071" y="3229"/>
                  <a:pt x="3578" y="2665"/>
                </a:cubicBezTo>
                <a:cubicBezTo>
                  <a:pt x="3086" y="2102"/>
                  <a:pt x="2533" y="1599"/>
                  <a:pt x="1928" y="1148"/>
                </a:cubicBezTo>
                <a:cubicBezTo>
                  <a:pt x="1323" y="707"/>
                  <a:pt x="677" y="318"/>
                  <a:pt x="1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63"/>
          <p:cNvSpPr/>
          <p:nvPr/>
        </p:nvSpPr>
        <p:spPr>
          <a:xfrm>
            <a:off x="4436762" y="3733800"/>
            <a:ext cx="243181" cy="176148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3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63"/>
          <p:cNvSpPr/>
          <p:nvPr/>
        </p:nvSpPr>
        <p:spPr>
          <a:xfrm>
            <a:off x="4439977" y="3733800"/>
            <a:ext cx="236698" cy="37317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62" y="0"/>
                </a:moveTo>
                <a:cubicBezTo>
                  <a:pt x="62" y="0"/>
                  <a:pt x="21" y="267"/>
                  <a:pt x="1" y="707"/>
                </a:cubicBezTo>
                <a:lnTo>
                  <a:pt x="4491" y="707"/>
                </a:lnTo>
                <a:cubicBezTo>
                  <a:pt x="4481" y="267"/>
                  <a:pt x="4440" y="0"/>
                  <a:pt x="44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63"/>
          <p:cNvSpPr/>
          <p:nvPr/>
        </p:nvSpPr>
        <p:spPr>
          <a:xfrm>
            <a:off x="482675" y="3346828"/>
            <a:ext cx="469602" cy="430778"/>
          </a:xfrm>
          <a:custGeom>
            <a:avLst/>
            <a:gdLst/>
            <a:ahLst/>
            <a:cxnLst/>
            <a:rect l="l" t="t" r="r" b="b"/>
            <a:pathLst>
              <a:path w="8910" h="8173" extrusionOk="0">
                <a:moveTo>
                  <a:pt x="1234" y="1"/>
                </a:moveTo>
                <a:cubicBezTo>
                  <a:pt x="693" y="1"/>
                  <a:pt x="330" y="225"/>
                  <a:pt x="185" y="658"/>
                </a:cubicBezTo>
                <a:cubicBezTo>
                  <a:pt x="1" y="1242"/>
                  <a:pt x="288" y="2104"/>
                  <a:pt x="1426" y="2186"/>
                </a:cubicBezTo>
                <a:cubicBezTo>
                  <a:pt x="2553" y="2257"/>
                  <a:pt x="2963" y="2462"/>
                  <a:pt x="3158" y="3621"/>
                </a:cubicBezTo>
                <a:cubicBezTo>
                  <a:pt x="3353" y="4769"/>
                  <a:pt x="4327" y="4092"/>
                  <a:pt x="5178" y="4707"/>
                </a:cubicBezTo>
                <a:cubicBezTo>
                  <a:pt x="5875" y="5199"/>
                  <a:pt x="4799" y="5671"/>
                  <a:pt x="5485" y="6563"/>
                </a:cubicBezTo>
                <a:cubicBezTo>
                  <a:pt x="5906" y="7116"/>
                  <a:pt x="7351" y="7239"/>
                  <a:pt x="7689" y="8172"/>
                </a:cubicBezTo>
                <a:cubicBezTo>
                  <a:pt x="7689" y="7537"/>
                  <a:pt x="8909" y="5774"/>
                  <a:pt x="8725" y="5066"/>
                </a:cubicBezTo>
                <a:cubicBezTo>
                  <a:pt x="8346" y="3651"/>
                  <a:pt x="7003" y="4072"/>
                  <a:pt x="7136" y="2483"/>
                </a:cubicBezTo>
                <a:cubicBezTo>
                  <a:pt x="7203" y="1631"/>
                  <a:pt x="6706" y="841"/>
                  <a:pt x="5228" y="841"/>
                </a:cubicBezTo>
                <a:cubicBezTo>
                  <a:pt x="5124" y="841"/>
                  <a:pt x="5015" y="845"/>
                  <a:pt x="4901" y="853"/>
                </a:cubicBezTo>
                <a:cubicBezTo>
                  <a:pt x="4757" y="863"/>
                  <a:pt x="4622" y="868"/>
                  <a:pt x="4495" y="868"/>
                </a:cubicBezTo>
                <a:cubicBezTo>
                  <a:pt x="3082" y="868"/>
                  <a:pt x="2695" y="282"/>
                  <a:pt x="1867" y="84"/>
                </a:cubicBezTo>
                <a:cubicBezTo>
                  <a:pt x="1635" y="28"/>
                  <a:pt x="1424" y="1"/>
                  <a:pt x="12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63"/>
          <p:cNvSpPr/>
          <p:nvPr/>
        </p:nvSpPr>
        <p:spPr>
          <a:xfrm>
            <a:off x="592937" y="3397690"/>
            <a:ext cx="296097" cy="369111"/>
          </a:xfrm>
          <a:custGeom>
            <a:avLst/>
            <a:gdLst/>
            <a:ahLst/>
            <a:cxnLst/>
            <a:rect l="l" t="t" r="r" b="b"/>
            <a:pathLst>
              <a:path w="5618" h="7003" extrusionOk="0">
                <a:moveTo>
                  <a:pt x="0" y="1"/>
                </a:moveTo>
                <a:lnTo>
                  <a:pt x="0" y="1"/>
                </a:lnTo>
                <a:cubicBezTo>
                  <a:pt x="1497" y="503"/>
                  <a:pt x="2799" y="1446"/>
                  <a:pt x="3732" y="2707"/>
                </a:cubicBezTo>
                <a:cubicBezTo>
                  <a:pt x="4644" y="3968"/>
                  <a:pt x="5218" y="5454"/>
                  <a:pt x="5362" y="7002"/>
                </a:cubicBezTo>
                <a:lnTo>
                  <a:pt x="5618" y="6972"/>
                </a:lnTo>
                <a:cubicBezTo>
                  <a:pt x="5423" y="5393"/>
                  <a:pt x="4808" y="3896"/>
                  <a:pt x="3834" y="2635"/>
                </a:cubicBezTo>
                <a:cubicBezTo>
                  <a:pt x="2850" y="1385"/>
                  <a:pt x="1517" y="462"/>
                  <a:pt x="0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63"/>
          <p:cNvSpPr/>
          <p:nvPr/>
        </p:nvSpPr>
        <p:spPr>
          <a:xfrm>
            <a:off x="755589" y="3126831"/>
            <a:ext cx="342003" cy="636707"/>
          </a:xfrm>
          <a:custGeom>
            <a:avLst/>
            <a:gdLst/>
            <a:ahLst/>
            <a:cxnLst/>
            <a:rect l="l" t="t" r="r" b="b"/>
            <a:pathLst>
              <a:path w="6489" h="12080" extrusionOk="0">
                <a:moveTo>
                  <a:pt x="1439" y="1"/>
                </a:moveTo>
                <a:cubicBezTo>
                  <a:pt x="697" y="1"/>
                  <a:pt x="1" y="508"/>
                  <a:pt x="92" y="1511"/>
                </a:cubicBezTo>
                <a:cubicBezTo>
                  <a:pt x="205" y="2864"/>
                  <a:pt x="1661" y="3182"/>
                  <a:pt x="994" y="4012"/>
                </a:cubicBezTo>
                <a:cubicBezTo>
                  <a:pt x="328" y="4842"/>
                  <a:pt x="328" y="5560"/>
                  <a:pt x="1589" y="6800"/>
                </a:cubicBezTo>
                <a:cubicBezTo>
                  <a:pt x="2850" y="8041"/>
                  <a:pt x="1425" y="8553"/>
                  <a:pt x="1466" y="10132"/>
                </a:cubicBezTo>
                <a:cubicBezTo>
                  <a:pt x="1497" y="11711"/>
                  <a:pt x="4059" y="12080"/>
                  <a:pt x="4059" y="12080"/>
                </a:cubicBezTo>
                <a:cubicBezTo>
                  <a:pt x="4521" y="12008"/>
                  <a:pt x="6489" y="10819"/>
                  <a:pt x="6345" y="9712"/>
                </a:cubicBezTo>
                <a:cubicBezTo>
                  <a:pt x="6202" y="8605"/>
                  <a:pt x="5269" y="7815"/>
                  <a:pt x="5187" y="7067"/>
                </a:cubicBezTo>
                <a:cubicBezTo>
                  <a:pt x="5105" y="6329"/>
                  <a:pt x="5495" y="5478"/>
                  <a:pt x="5156" y="4484"/>
                </a:cubicBezTo>
                <a:cubicBezTo>
                  <a:pt x="4818" y="3489"/>
                  <a:pt x="3557" y="3366"/>
                  <a:pt x="3116" y="2587"/>
                </a:cubicBezTo>
                <a:cubicBezTo>
                  <a:pt x="2665" y="1808"/>
                  <a:pt x="3127" y="680"/>
                  <a:pt x="2204" y="188"/>
                </a:cubicBezTo>
                <a:cubicBezTo>
                  <a:pt x="1965" y="63"/>
                  <a:pt x="1699" y="1"/>
                  <a:pt x="1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63"/>
          <p:cNvSpPr/>
          <p:nvPr/>
        </p:nvSpPr>
        <p:spPr>
          <a:xfrm>
            <a:off x="821472" y="3209106"/>
            <a:ext cx="154057" cy="580942"/>
          </a:xfrm>
          <a:custGeom>
            <a:avLst/>
            <a:gdLst/>
            <a:ahLst/>
            <a:cxnLst/>
            <a:rect l="l" t="t" r="r" b="b"/>
            <a:pathLst>
              <a:path w="2923" h="11022" extrusionOk="0">
                <a:moveTo>
                  <a:pt x="1" y="1"/>
                </a:moveTo>
                <a:cubicBezTo>
                  <a:pt x="513" y="800"/>
                  <a:pt x="954" y="1662"/>
                  <a:pt x="1302" y="2564"/>
                </a:cubicBezTo>
                <a:cubicBezTo>
                  <a:pt x="1641" y="3456"/>
                  <a:pt x="1907" y="4378"/>
                  <a:pt x="2112" y="5311"/>
                </a:cubicBezTo>
                <a:cubicBezTo>
                  <a:pt x="2317" y="6244"/>
                  <a:pt x="2461" y="7197"/>
                  <a:pt x="2553" y="8151"/>
                </a:cubicBezTo>
                <a:cubicBezTo>
                  <a:pt x="2645" y="9094"/>
                  <a:pt x="2686" y="10058"/>
                  <a:pt x="2666" y="11011"/>
                </a:cubicBezTo>
                <a:lnTo>
                  <a:pt x="2922" y="11021"/>
                </a:lnTo>
                <a:cubicBezTo>
                  <a:pt x="2922" y="10047"/>
                  <a:pt x="2861" y="9084"/>
                  <a:pt x="2738" y="8130"/>
                </a:cubicBezTo>
                <a:cubicBezTo>
                  <a:pt x="2625" y="7167"/>
                  <a:pt x="2461" y="6223"/>
                  <a:pt x="2235" y="5280"/>
                </a:cubicBezTo>
                <a:cubicBezTo>
                  <a:pt x="2010" y="4347"/>
                  <a:pt x="1713" y="3425"/>
                  <a:pt x="1354" y="2533"/>
                </a:cubicBezTo>
                <a:cubicBezTo>
                  <a:pt x="985" y="1641"/>
                  <a:pt x="534" y="790"/>
                  <a:pt x="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63"/>
          <p:cNvSpPr/>
          <p:nvPr/>
        </p:nvSpPr>
        <p:spPr>
          <a:xfrm>
            <a:off x="881452" y="3340240"/>
            <a:ext cx="466228" cy="461138"/>
          </a:xfrm>
          <a:custGeom>
            <a:avLst/>
            <a:gdLst/>
            <a:ahLst/>
            <a:cxnLst/>
            <a:rect l="l" t="t" r="r" b="b"/>
            <a:pathLst>
              <a:path w="8846" h="8749" extrusionOk="0">
                <a:moveTo>
                  <a:pt x="7664" y="1"/>
                </a:moveTo>
                <a:cubicBezTo>
                  <a:pt x="7538" y="1"/>
                  <a:pt x="7404" y="30"/>
                  <a:pt x="7269" y="96"/>
                </a:cubicBezTo>
                <a:cubicBezTo>
                  <a:pt x="6384" y="528"/>
                  <a:pt x="6121" y="1266"/>
                  <a:pt x="4865" y="1266"/>
                </a:cubicBezTo>
                <a:cubicBezTo>
                  <a:pt x="4840" y="1266"/>
                  <a:pt x="4814" y="1265"/>
                  <a:pt x="4788" y="1265"/>
                </a:cubicBezTo>
                <a:cubicBezTo>
                  <a:pt x="4724" y="1263"/>
                  <a:pt x="4661" y="1262"/>
                  <a:pt x="4600" y="1262"/>
                </a:cubicBezTo>
                <a:cubicBezTo>
                  <a:pt x="3231" y="1262"/>
                  <a:pt x="2470" y="1704"/>
                  <a:pt x="2676" y="2803"/>
                </a:cubicBezTo>
                <a:cubicBezTo>
                  <a:pt x="2850" y="3694"/>
                  <a:pt x="2553" y="4453"/>
                  <a:pt x="1610" y="4914"/>
                </a:cubicBezTo>
                <a:cubicBezTo>
                  <a:pt x="0" y="5694"/>
                  <a:pt x="1682" y="7159"/>
                  <a:pt x="2174" y="8748"/>
                </a:cubicBezTo>
                <a:cubicBezTo>
                  <a:pt x="3035" y="6565"/>
                  <a:pt x="4644" y="7898"/>
                  <a:pt x="4901" y="6729"/>
                </a:cubicBezTo>
                <a:cubicBezTo>
                  <a:pt x="5157" y="5570"/>
                  <a:pt x="4245" y="5888"/>
                  <a:pt x="5321" y="5396"/>
                </a:cubicBezTo>
                <a:cubicBezTo>
                  <a:pt x="6397" y="4914"/>
                  <a:pt x="6705" y="4884"/>
                  <a:pt x="6859" y="3776"/>
                </a:cubicBezTo>
                <a:cubicBezTo>
                  <a:pt x="7012" y="2659"/>
                  <a:pt x="7310" y="1880"/>
                  <a:pt x="8140" y="1367"/>
                </a:cubicBezTo>
                <a:cubicBezTo>
                  <a:pt x="8846" y="932"/>
                  <a:pt x="8375" y="1"/>
                  <a:pt x="76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63"/>
          <p:cNvSpPr/>
          <p:nvPr/>
        </p:nvSpPr>
        <p:spPr>
          <a:xfrm>
            <a:off x="993295" y="3388519"/>
            <a:ext cx="276121" cy="401526"/>
          </a:xfrm>
          <a:custGeom>
            <a:avLst/>
            <a:gdLst/>
            <a:ahLst/>
            <a:cxnLst/>
            <a:rect l="l" t="t" r="r" b="b"/>
            <a:pathLst>
              <a:path w="5239" h="7618" extrusionOk="0">
                <a:moveTo>
                  <a:pt x="5239" y="0"/>
                </a:moveTo>
                <a:cubicBezTo>
                  <a:pt x="4542" y="390"/>
                  <a:pt x="3876" y="851"/>
                  <a:pt x="3260" y="1364"/>
                </a:cubicBezTo>
                <a:cubicBezTo>
                  <a:pt x="2645" y="1876"/>
                  <a:pt x="2082" y="2461"/>
                  <a:pt x="1600" y="3096"/>
                </a:cubicBezTo>
                <a:cubicBezTo>
                  <a:pt x="1097" y="3742"/>
                  <a:pt x="698" y="4449"/>
                  <a:pt x="411" y="5208"/>
                </a:cubicBezTo>
                <a:cubicBezTo>
                  <a:pt x="113" y="5967"/>
                  <a:pt x="0" y="6797"/>
                  <a:pt x="72" y="7617"/>
                </a:cubicBezTo>
                <a:lnTo>
                  <a:pt x="329" y="7576"/>
                </a:lnTo>
                <a:cubicBezTo>
                  <a:pt x="236" y="6797"/>
                  <a:pt x="318" y="6008"/>
                  <a:pt x="585" y="5270"/>
                </a:cubicBezTo>
                <a:cubicBezTo>
                  <a:pt x="851" y="4521"/>
                  <a:pt x="1220" y="3814"/>
                  <a:pt x="1692" y="3178"/>
                </a:cubicBezTo>
                <a:cubicBezTo>
                  <a:pt x="2164" y="2532"/>
                  <a:pt x="2707" y="1938"/>
                  <a:pt x="3301" y="1415"/>
                </a:cubicBezTo>
                <a:cubicBezTo>
                  <a:pt x="3896" y="882"/>
                  <a:pt x="4552" y="410"/>
                  <a:pt x="5239" y="0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63"/>
          <p:cNvSpPr/>
          <p:nvPr/>
        </p:nvSpPr>
        <p:spPr>
          <a:xfrm>
            <a:off x="833384" y="3733800"/>
            <a:ext cx="243181" cy="176148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2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3"/>
          <p:cNvSpPr/>
          <p:nvPr/>
        </p:nvSpPr>
        <p:spPr>
          <a:xfrm>
            <a:off x="836599" y="3733800"/>
            <a:ext cx="236698" cy="37317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52" y="0"/>
                </a:moveTo>
                <a:cubicBezTo>
                  <a:pt x="52" y="0"/>
                  <a:pt x="11" y="267"/>
                  <a:pt x="1" y="707"/>
                </a:cubicBezTo>
                <a:lnTo>
                  <a:pt x="4491" y="707"/>
                </a:lnTo>
                <a:cubicBezTo>
                  <a:pt x="4470" y="267"/>
                  <a:pt x="4429" y="0"/>
                  <a:pt x="44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3"/>
          <p:cNvSpPr/>
          <p:nvPr/>
        </p:nvSpPr>
        <p:spPr>
          <a:xfrm>
            <a:off x="3749470" y="2063632"/>
            <a:ext cx="437715" cy="314558"/>
          </a:xfrm>
          <a:custGeom>
            <a:avLst/>
            <a:gdLst/>
            <a:ahLst/>
            <a:cxnLst/>
            <a:rect l="l" t="t" r="r" b="b"/>
            <a:pathLst>
              <a:path w="8305" h="5968" extrusionOk="0">
                <a:moveTo>
                  <a:pt x="431" y="1"/>
                </a:moveTo>
                <a:cubicBezTo>
                  <a:pt x="185" y="1"/>
                  <a:pt x="0" y="196"/>
                  <a:pt x="0" y="431"/>
                </a:cubicBezTo>
                <a:lnTo>
                  <a:pt x="0" y="5537"/>
                </a:lnTo>
                <a:cubicBezTo>
                  <a:pt x="0" y="5772"/>
                  <a:pt x="185" y="5967"/>
                  <a:pt x="431" y="5967"/>
                </a:cubicBezTo>
                <a:lnTo>
                  <a:pt x="7873" y="5967"/>
                </a:lnTo>
                <a:cubicBezTo>
                  <a:pt x="8109" y="5967"/>
                  <a:pt x="8304" y="5772"/>
                  <a:pt x="8304" y="5537"/>
                </a:cubicBezTo>
                <a:lnTo>
                  <a:pt x="8304" y="431"/>
                </a:lnTo>
                <a:cubicBezTo>
                  <a:pt x="8304" y="196"/>
                  <a:pt x="8109" y="1"/>
                  <a:pt x="7873" y="1"/>
                </a:cubicBezTo>
                <a:close/>
              </a:path>
            </a:pathLst>
          </a:custGeom>
          <a:solidFill>
            <a:srgbClr val="FFFFFF"/>
          </a:solidFill>
          <a:ln w="8725" cap="flat" cmpd="sng">
            <a:solidFill>
              <a:schemeClr val="accent5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3"/>
          <p:cNvSpPr/>
          <p:nvPr/>
        </p:nvSpPr>
        <p:spPr>
          <a:xfrm>
            <a:off x="3781358" y="2141427"/>
            <a:ext cx="374469" cy="197284"/>
          </a:xfrm>
          <a:custGeom>
            <a:avLst/>
            <a:gdLst/>
            <a:ahLst/>
            <a:cxnLst/>
            <a:rect l="l" t="t" r="r" b="b"/>
            <a:pathLst>
              <a:path w="7105" h="3743" fill="none" extrusionOk="0">
                <a:moveTo>
                  <a:pt x="0" y="3743"/>
                </a:moveTo>
                <a:cubicBezTo>
                  <a:pt x="585" y="3743"/>
                  <a:pt x="585" y="2933"/>
                  <a:pt x="1179" y="2933"/>
                </a:cubicBezTo>
                <a:cubicBezTo>
                  <a:pt x="1774" y="2933"/>
                  <a:pt x="1774" y="1508"/>
                  <a:pt x="2358" y="1508"/>
                </a:cubicBezTo>
                <a:cubicBezTo>
                  <a:pt x="2953" y="1508"/>
                  <a:pt x="2789" y="2441"/>
                  <a:pt x="3383" y="2441"/>
                </a:cubicBezTo>
                <a:cubicBezTo>
                  <a:pt x="3988" y="2441"/>
                  <a:pt x="4142" y="1"/>
                  <a:pt x="4736" y="1"/>
                </a:cubicBezTo>
                <a:cubicBezTo>
                  <a:pt x="5331" y="1"/>
                  <a:pt x="5331" y="1067"/>
                  <a:pt x="5915" y="1067"/>
                </a:cubicBezTo>
                <a:cubicBezTo>
                  <a:pt x="6510" y="1067"/>
                  <a:pt x="6510" y="1"/>
                  <a:pt x="7104" y="1"/>
                </a:cubicBezTo>
              </a:path>
            </a:pathLst>
          </a:custGeom>
          <a:noFill/>
          <a:ln w="64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3"/>
          <p:cNvSpPr/>
          <p:nvPr/>
        </p:nvSpPr>
        <p:spPr>
          <a:xfrm>
            <a:off x="4093116" y="1658423"/>
            <a:ext cx="293988" cy="293950"/>
          </a:xfrm>
          <a:custGeom>
            <a:avLst/>
            <a:gdLst/>
            <a:ahLst/>
            <a:cxnLst/>
            <a:rect l="l" t="t" r="r" b="b"/>
            <a:pathLst>
              <a:path w="5578" h="5577" extrusionOk="0">
                <a:moveTo>
                  <a:pt x="2779" y="1728"/>
                </a:moveTo>
                <a:cubicBezTo>
                  <a:pt x="3319" y="1728"/>
                  <a:pt x="3834" y="2148"/>
                  <a:pt x="3834" y="2778"/>
                </a:cubicBezTo>
                <a:cubicBezTo>
                  <a:pt x="3834" y="3363"/>
                  <a:pt x="3363" y="3834"/>
                  <a:pt x="2789" y="3834"/>
                </a:cubicBezTo>
                <a:cubicBezTo>
                  <a:pt x="1846" y="3834"/>
                  <a:pt x="1384" y="2696"/>
                  <a:pt x="2040" y="2040"/>
                </a:cubicBezTo>
                <a:cubicBezTo>
                  <a:pt x="2256" y="1824"/>
                  <a:pt x="2521" y="1728"/>
                  <a:pt x="2779" y="1728"/>
                </a:cubicBezTo>
                <a:close/>
                <a:moveTo>
                  <a:pt x="2532" y="0"/>
                </a:moveTo>
                <a:cubicBezTo>
                  <a:pt x="2420" y="0"/>
                  <a:pt x="2327" y="92"/>
                  <a:pt x="2327" y="205"/>
                </a:cubicBezTo>
                <a:lnTo>
                  <a:pt x="2327" y="708"/>
                </a:lnTo>
                <a:cubicBezTo>
                  <a:pt x="2327" y="800"/>
                  <a:pt x="2266" y="882"/>
                  <a:pt x="2184" y="913"/>
                </a:cubicBezTo>
                <a:cubicBezTo>
                  <a:pt x="2081" y="943"/>
                  <a:pt x="1989" y="984"/>
                  <a:pt x="1897" y="1025"/>
                </a:cubicBezTo>
                <a:cubicBezTo>
                  <a:pt x="1864" y="1042"/>
                  <a:pt x="1828" y="1050"/>
                  <a:pt x="1792" y="1050"/>
                </a:cubicBezTo>
                <a:cubicBezTo>
                  <a:pt x="1739" y="1050"/>
                  <a:pt x="1688" y="1031"/>
                  <a:pt x="1651" y="995"/>
                </a:cubicBezTo>
                <a:lnTo>
                  <a:pt x="1292" y="636"/>
                </a:lnTo>
                <a:cubicBezTo>
                  <a:pt x="1251" y="595"/>
                  <a:pt x="1197" y="574"/>
                  <a:pt x="1143" y="574"/>
                </a:cubicBezTo>
                <a:cubicBezTo>
                  <a:pt x="1089" y="574"/>
                  <a:pt x="1036" y="595"/>
                  <a:pt x="995" y="636"/>
                </a:cubicBezTo>
                <a:lnTo>
                  <a:pt x="646" y="995"/>
                </a:lnTo>
                <a:cubicBezTo>
                  <a:pt x="554" y="1077"/>
                  <a:pt x="554" y="1210"/>
                  <a:pt x="646" y="1292"/>
                </a:cubicBezTo>
                <a:lnTo>
                  <a:pt x="995" y="1651"/>
                </a:lnTo>
                <a:cubicBezTo>
                  <a:pt x="1056" y="1712"/>
                  <a:pt x="1077" y="1804"/>
                  <a:pt x="1036" y="1886"/>
                </a:cubicBezTo>
                <a:cubicBezTo>
                  <a:pt x="984" y="1979"/>
                  <a:pt x="954" y="2081"/>
                  <a:pt x="913" y="2173"/>
                </a:cubicBezTo>
                <a:cubicBezTo>
                  <a:pt x="892" y="2266"/>
                  <a:pt x="810" y="2317"/>
                  <a:pt x="718" y="2317"/>
                </a:cubicBezTo>
                <a:lnTo>
                  <a:pt x="216" y="2317"/>
                </a:lnTo>
                <a:cubicBezTo>
                  <a:pt x="103" y="2317"/>
                  <a:pt x="0" y="2409"/>
                  <a:pt x="0" y="2532"/>
                </a:cubicBezTo>
                <a:lnTo>
                  <a:pt x="0" y="3045"/>
                </a:lnTo>
                <a:cubicBezTo>
                  <a:pt x="0" y="3158"/>
                  <a:pt x="103" y="3250"/>
                  <a:pt x="216" y="3250"/>
                </a:cubicBezTo>
                <a:lnTo>
                  <a:pt x="718" y="3250"/>
                </a:lnTo>
                <a:cubicBezTo>
                  <a:pt x="810" y="3250"/>
                  <a:pt x="892" y="3311"/>
                  <a:pt x="913" y="3393"/>
                </a:cubicBezTo>
                <a:cubicBezTo>
                  <a:pt x="954" y="3496"/>
                  <a:pt x="984" y="3588"/>
                  <a:pt x="1036" y="3680"/>
                </a:cubicBezTo>
                <a:cubicBezTo>
                  <a:pt x="1077" y="3762"/>
                  <a:pt x="1056" y="3865"/>
                  <a:pt x="995" y="3926"/>
                </a:cubicBezTo>
                <a:lnTo>
                  <a:pt x="646" y="4285"/>
                </a:lnTo>
                <a:cubicBezTo>
                  <a:pt x="554" y="4367"/>
                  <a:pt x="554" y="4501"/>
                  <a:pt x="646" y="4583"/>
                </a:cubicBezTo>
                <a:lnTo>
                  <a:pt x="995" y="4941"/>
                </a:lnTo>
                <a:cubicBezTo>
                  <a:pt x="1036" y="4982"/>
                  <a:pt x="1089" y="5003"/>
                  <a:pt x="1143" y="5003"/>
                </a:cubicBezTo>
                <a:cubicBezTo>
                  <a:pt x="1197" y="5003"/>
                  <a:pt x="1251" y="4982"/>
                  <a:pt x="1292" y="4941"/>
                </a:cubicBezTo>
                <a:lnTo>
                  <a:pt x="1651" y="4583"/>
                </a:lnTo>
                <a:cubicBezTo>
                  <a:pt x="1690" y="4543"/>
                  <a:pt x="1747" y="4520"/>
                  <a:pt x="1805" y="4520"/>
                </a:cubicBezTo>
                <a:cubicBezTo>
                  <a:pt x="1836" y="4520"/>
                  <a:pt x="1868" y="4527"/>
                  <a:pt x="1897" y="4542"/>
                </a:cubicBezTo>
                <a:cubicBezTo>
                  <a:pt x="1989" y="4593"/>
                  <a:pt x="2081" y="4634"/>
                  <a:pt x="2184" y="4665"/>
                </a:cubicBezTo>
                <a:cubicBezTo>
                  <a:pt x="2266" y="4685"/>
                  <a:pt x="2327" y="4767"/>
                  <a:pt x="2327" y="4859"/>
                </a:cubicBezTo>
                <a:lnTo>
                  <a:pt x="2327" y="5362"/>
                </a:lnTo>
                <a:cubicBezTo>
                  <a:pt x="2327" y="5474"/>
                  <a:pt x="2420" y="5577"/>
                  <a:pt x="2532" y="5577"/>
                </a:cubicBezTo>
                <a:lnTo>
                  <a:pt x="3045" y="5577"/>
                </a:lnTo>
                <a:cubicBezTo>
                  <a:pt x="3158" y="5577"/>
                  <a:pt x="3250" y="5474"/>
                  <a:pt x="3250" y="5362"/>
                </a:cubicBezTo>
                <a:lnTo>
                  <a:pt x="3250" y="4859"/>
                </a:lnTo>
                <a:cubicBezTo>
                  <a:pt x="3250" y="4767"/>
                  <a:pt x="3312" y="4685"/>
                  <a:pt x="3394" y="4665"/>
                </a:cubicBezTo>
                <a:cubicBezTo>
                  <a:pt x="3496" y="4634"/>
                  <a:pt x="3588" y="4593"/>
                  <a:pt x="3681" y="4542"/>
                </a:cubicBezTo>
                <a:cubicBezTo>
                  <a:pt x="3710" y="4527"/>
                  <a:pt x="3741" y="4520"/>
                  <a:pt x="3773" y="4520"/>
                </a:cubicBezTo>
                <a:cubicBezTo>
                  <a:pt x="3830" y="4520"/>
                  <a:pt x="3887" y="4543"/>
                  <a:pt x="3927" y="4583"/>
                </a:cubicBezTo>
                <a:lnTo>
                  <a:pt x="4285" y="4941"/>
                </a:lnTo>
                <a:cubicBezTo>
                  <a:pt x="4326" y="4982"/>
                  <a:pt x="4380" y="5003"/>
                  <a:pt x="4434" y="5003"/>
                </a:cubicBezTo>
                <a:cubicBezTo>
                  <a:pt x="4488" y="5003"/>
                  <a:pt x="4542" y="4982"/>
                  <a:pt x="4583" y="4941"/>
                </a:cubicBezTo>
                <a:lnTo>
                  <a:pt x="4941" y="4583"/>
                </a:lnTo>
                <a:cubicBezTo>
                  <a:pt x="5024" y="4501"/>
                  <a:pt x="5024" y="4367"/>
                  <a:pt x="4941" y="4285"/>
                </a:cubicBezTo>
                <a:lnTo>
                  <a:pt x="4583" y="3926"/>
                </a:lnTo>
                <a:cubicBezTo>
                  <a:pt x="4521" y="3865"/>
                  <a:pt x="4501" y="3762"/>
                  <a:pt x="4542" y="3680"/>
                </a:cubicBezTo>
                <a:cubicBezTo>
                  <a:pt x="4593" y="3588"/>
                  <a:pt x="4624" y="3496"/>
                  <a:pt x="4665" y="3393"/>
                </a:cubicBezTo>
                <a:cubicBezTo>
                  <a:pt x="4685" y="3311"/>
                  <a:pt x="4767" y="3250"/>
                  <a:pt x="4859" y="3250"/>
                </a:cubicBezTo>
                <a:lnTo>
                  <a:pt x="5362" y="3250"/>
                </a:lnTo>
                <a:cubicBezTo>
                  <a:pt x="5475" y="3250"/>
                  <a:pt x="5577" y="3158"/>
                  <a:pt x="5577" y="3035"/>
                </a:cubicBezTo>
                <a:lnTo>
                  <a:pt x="5577" y="2522"/>
                </a:lnTo>
                <a:cubicBezTo>
                  <a:pt x="5567" y="2409"/>
                  <a:pt x="5475" y="2317"/>
                  <a:pt x="5362" y="2317"/>
                </a:cubicBezTo>
                <a:lnTo>
                  <a:pt x="4859" y="2317"/>
                </a:lnTo>
                <a:cubicBezTo>
                  <a:pt x="4767" y="2317"/>
                  <a:pt x="4685" y="2266"/>
                  <a:pt x="4665" y="2173"/>
                </a:cubicBezTo>
                <a:cubicBezTo>
                  <a:pt x="4624" y="2081"/>
                  <a:pt x="4593" y="1979"/>
                  <a:pt x="4542" y="1886"/>
                </a:cubicBezTo>
                <a:cubicBezTo>
                  <a:pt x="4501" y="1804"/>
                  <a:pt x="4521" y="1712"/>
                  <a:pt x="4583" y="1651"/>
                </a:cubicBezTo>
                <a:lnTo>
                  <a:pt x="4941" y="1292"/>
                </a:lnTo>
                <a:cubicBezTo>
                  <a:pt x="5024" y="1210"/>
                  <a:pt x="5024" y="1077"/>
                  <a:pt x="4941" y="995"/>
                </a:cubicBezTo>
                <a:lnTo>
                  <a:pt x="4583" y="636"/>
                </a:lnTo>
                <a:cubicBezTo>
                  <a:pt x="4542" y="595"/>
                  <a:pt x="4488" y="574"/>
                  <a:pt x="4434" y="574"/>
                </a:cubicBezTo>
                <a:cubicBezTo>
                  <a:pt x="4380" y="574"/>
                  <a:pt x="4326" y="595"/>
                  <a:pt x="4285" y="636"/>
                </a:cubicBezTo>
                <a:lnTo>
                  <a:pt x="3927" y="995"/>
                </a:lnTo>
                <a:cubicBezTo>
                  <a:pt x="3890" y="1031"/>
                  <a:pt x="3838" y="1050"/>
                  <a:pt x="3785" y="1050"/>
                </a:cubicBezTo>
                <a:cubicBezTo>
                  <a:pt x="3749" y="1050"/>
                  <a:pt x="3713" y="1042"/>
                  <a:pt x="3681" y="1025"/>
                </a:cubicBezTo>
                <a:cubicBezTo>
                  <a:pt x="3588" y="984"/>
                  <a:pt x="3496" y="943"/>
                  <a:pt x="3394" y="913"/>
                </a:cubicBezTo>
                <a:cubicBezTo>
                  <a:pt x="3312" y="882"/>
                  <a:pt x="3250" y="800"/>
                  <a:pt x="3250" y="708"/>
                </a:cubicBezTo>
                <a:lnTo>
                  <a:pt x="3250" y="205"/>
                </a:lnTo>
                <a:cubicBezTo>
                  <a:pt x="3250" y="92"/>
                  <a:pt x="3158" y="0"/>
                  <a:pt x="30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63"/>
          <p:cNvSpPr/>
          <p:nvPr/>
        </p:nvSpPr>
        <p:spPr>
          <a:xfrm>
            <a:off x="4387060" y="1824291"/>
            <a:ext cx="184257" cy="184318"/>
          </a:xfrm>
          <a:custGeom>
            <a:avLst/>
            <a:gdLst/>
            <a:ahLst/>
            <a:cxnLst/>
            <a:rect l="l" t="t" r="r" b="b"/>
            <a:pathLst>
              <a:path w="3496" h="3497" extrusionOk="0">
                <a:moveTo>
                  <a:pt x="1741" y="1085"/>
                </a:moveTo>
                <a:cubicBezTo>
                  <a:pt x="2081" y="1085"/>
                  <a:pt x="2409" y="1351"/>
                  <a:pt x="2409" y="1753"/>
                </a:cubicBezTo>
                <a:cubicBezTo>
                  <a:pt x="2409" y="2112"/>
                  <a:pt x="2112" y="2409"/>
                  <a:pt x="1743" y="2409"/>
                </a:cubicBezTo>
                <a:cubicBezTo>
                  <a:pt x="1159" y="2409"/>
                  <a:pt x="861" y="1702"/>
                  <a:pt x="1282" y="1282"/>
                </a:cubicBezTo>
                <a:cubicBezTo>
                  <a:pt x="1414" y="1146"/>
                  <a:pt x="1579" y="1085"/>
                  <a:pt x="1741" y="1085"/>
                </a:cubicBezTo>
                <a:close/>
                <a:moveTo>
                  <a:pt x="1589" y="0"/>
                </a:moveTo>
                <a:cubicBezTo>
                  <a:pt x="1517" y="0"/>
                  <a:pt x="1466" y="52"/>
                  <a:pt x="1466" y="123"/>
                </a:cubicBezTo>
                <a:lnTo>
                  <a:pt x="1466" y="441"/>
                </a:lnTo>
                <a:cubicBezTo>
                  <a:pt x="1466" y="503"/>
                  <a:pt x="1425" y="554"/>
                  <a:pt x="1374" y="574"/>
                </a:cubicBezTo>
                <a:cubicBezTo>
                  <a:pt x="1312" y="595"/>
                  <a:pt x="1251" y="615"/>
                  <a:pt x="1189" y="646"/>
                </a:cubicBezTo>
                <a:cubicBezTo>
                  <a:pt x="1169" y="658"/>
                  <a:pt x="1147" y="664"/>
                  <a:pt x="1126" y="664"/>
                </a:cubicBezTo>
                <a:cubicBezTo>
                  <a:pt x="1093" y="664"/>
                  <a:pt x="1060" y="651"/>
                  <a:pt x="1035" y="626"/>
                </a:cubicBezTo>
                <a:lnTo>
                  <a:pt x="810" y="400"/>
                </a:lnTo>
                <a:cubicBezTo>
                  <a:pt x="784" y="369"/>
                  <a:pt x="751" y="354"/>
                  <a:pt x="718" y="354"/>
                </a:cubicBezTo>
                <a:cubicBezTo>
                  <a:pt x="684" y="354"/>
                  <a:pt x="651" y="369"/>
                  <a:pt x="625" y="400"/>
                </a:cubicBezTo>
                <a:lnTo>
                  <a:pt x="400" y="626"/>
                </a:lnTo>
                <a:cubicBezTo>
                  <a:pt x="349" y="677"/>
                  <a:pt x="349" y="759"/>
                  <a:pt x="400" y="810"/>
                </a:cubicBezTo>
                <a:lnTo>
                  <a:pt x="625" y="1036"/>
                </a:lnTo>
                <a:cubicBezTo>
                  <a:pt x="666" y="1077"/>
                  <a:pt x="677" y="1138"/>
                  <a:pt x="646" y="1190"/>
                </a:cubicBezTo>
                <a:cubicBezTo>
                  <a:pt x="615" y="1241"/>
                  <a:pt x="595" y="1302"/>
                  <a:pt x="574" y="1364"/>
                </a:cubicBezTo>
                <a:cubicBezTo>
                  <a:pt x="554" y="1425"/>
                  <a:pt x="502" y="1456"/>
                  <a:pt x="451" y="1456"/>
                </a:cubicBezTo>
                <a:lnTo>
                  <a:pt x="133" y="1456"/>
                </a:lnTo>
                <a:cubicBezTo>
                  <a:pt x="62" y="1456"/>
                  <a:pt x="0" y="1518"/>
                  <a:pt x="0" y="1589"/>
                </a:cubicBezTo>
                <a:lnTo>
                  <a:pt x="0" y="1907"/>
                </a:lnTo>
                <a:cubicBezTo>
                  <a:pt x="0" y="1979"/>
                  <a:pt x="62" y="2030"/>
                  <a:pt x="133" y="2030"/>
                </a:cubicBezTo>
                <a:lnTo>
                  <a:pt x="451" y="2030"/>
                </a:lnTo>
                <a:cubicBezTo>
                  <a:pt x="502" y="2030"/>
                  <a:pt x="554" y="2071"/>
                  <a:pt x="574" y="2122"/>
                </a:cubicBezTo>
                <a:cubicBezTo>
                  <a:pt x="595" y="2184"/>
                  <a:pt x="615" y="2245"/>
                  <a:pt x="646" y="2307"/>
                </a:cubicBezTo>
                <a:cubicBezTo>
                  <a:pt x="677" y="2358"/>
                  <a:pt x="666" y="2420"/>
                  <a:pt x="625" y="2461"/>
                </a:cubicBezTo>
                <a:lnTo>
                  <a:pt x="400" y="2676"/>
                </a:lnTo>
                <a:cubicBezTo>
                  <a:pt x="349" y="2727"/>
                  <a:pt x="349" y="2820"/>
                  <a:pt x="400" y="2871"/>
                </a:cubicBezTo>
                <a:lnTo>
                  <a:pt x="625" y="3096"/>
                </a:lnTo>
                <a:cubicBezTo>
                  <a:pt x="651" y="3122"/>
                  <a:pt x="684" y="3135"/>
                  <a:pt x="718" y="3135"/>
                </a:cubicBezTo>
                <a:cubicBezTo>
                  <a:pt x="751" y="3135"/>
                  <a:pt x="784" y="3122"/>
                  <a:pt x="810" y="3096"/>
                </a:cubicBezTo>
                <a:lnTo>
                  <a:pt x="1035" y="2871"/>
                </a:lnTo>
                <a:cubicBezTo>
                  <a:pt x="1063" y="2843"/>
                  <a:pt x="1099" y="2830"/>
                  <a:pt x="1136" y="2830"/>
                </a:cubicBezTo>
                <a:cubicBezTo>
                  <a:pt x="1154" y="2830"/>
                  <a:pt x="1172" y="2833"/>
                  <a:pt x="1189" y="2840"/>
                </a:cubicBezTo>
                <a:cubicBezTo>
                  <a:pt x="1251" y="2871"/>
                  <a:pt x="1312" y="2902"/>
                  <a:pt x="1374" y="2922"/>
                </a:cubicBezTo>
                <a:cubicBezTo>
                  <a:pt x="1425" y="2932"/>
                  <a:pt x="1466" y="2994"/>
                  <a:pt x="1466" y="3045"/>
                </a:cubicBezTo>
                <a:lnTo>
                  <a:pt x="1466" y="3363"/>
                </a:lnTo>
                <a:cubicBezTo>
                  <a:pt x="1466" y="3435"/>
                  <a:pt x="1517" y="3496"/>
                  <a:pt x="1589" y="3496"/>
                </a:cubicBezTo>
                <a:lnTo>
                  <a:pt x="1907" y="3496"/>
                </a:lnTo>
                <a:cubicBezTo>
                  <a:pt x="1979" y="3496"/>
                  <a:pt x="2040" y="3435"/>
                  <a:pt x="2040" y="3363"/>
                </a:cubicBezTo>
                <a:lnTo>
                  <a:pt x="2040" y="3055"/>
                </a:lnTo>
                <a:cubicBezTo>
                  <a:pt x="2030" y="2994"/>
                  <a:pt x="2071" y="2943"/>
                  <a:pt x="2122" y="2922"/>
                </a:cubicBezTo>
                <a:cubicBezTo>
                  <a:pt x="2184" y="2902"/>
                  <a:pt x="2245" y="2881"/>
                  <a:pt x="2307" y="2850"/>
                </a:cubicBezTo>
                <a:cubicBezTo>
                  <a:pt x="2327" y="2838"/>
                  <a:pt x="2349" y="2832"/>
                  <a:pt x="2370" y="2832"/>
                </a:cubicBezTo>
                <a:cubicBezTo>
                  <a:pt x="2403" y="2832"/>
                  <a:pt x="2436" y="2846"/>
                  <a:pt x="2460" y="2871"/>
                </a:cubicBezTo>
                <a:lnTo>
                  <a:pt x="2686" y="3096"/>
                </a:lnTo>
                <a:cubicBezTo>
                  <a:pt x="2712" y="3122"/>
                  <a:pt x="2745" y="3135"/>
                  <a:pt x="2778" y="3135"/>
                </a:cubicBezTo>
                <a:cubicBezTo>
                  <a:pt x="2812" y="3135"/>
                  <a:pt x="2845" y="3122"/>
                  <a:pt x="2871" y="3096"/>
                </a:cubicBezTo>
                <a:lnTo>
                  <a:pt x="3096" y="2871"/>
                </a:lnTo>
                <a:cubicBezTo>
                  <a:pt x="3147" y="2820"/>
                  <a:pt x="3147" y="2738"/>
                  <a:pt x="3096" y="2686"/>
                </a:cubicBezTo>
                <a:lnTo>
                  <a:pt x="2871" y="2461"/>
                </a:lnTo>
                <a:cubicBezTo>
                  <a:pt x="2829" y="2420"/>
                  <a:pt x="2819" y="2358"/>
                  <a:pt x="2850" y="2307"/>
                </a:cubicBezTo>
                <a:cubicBezTo>
                  <a:pt x="2881" y="2245"/>
                  <a:pt x="2901" y="2184"/>
                  <a:pt x="2922" y="2122"/>
                </a:cubicBezTo>
                <a:cubicBezTo>
                  <a:pt x="2940" y="2077"/>
                  <a:pt x="2983" y="2039"/>
                  <a:pt x="3036" y="2039"/>
                </a:cubicBezTo>
                <a:cubicBezTo>
                  <a:pt x="3042" y="2039"/>
                  <a:pt x="3049" y="2039"/>
                  <a:pt x="3055" y="2040"/>
                </a:cubicBezTo>
                <a:lnTo>
                  <a:pt x="3373" y="2040"/>
                </a:lnTo>
                <a:cubicBezTo>
                  <a:pt x="3434" y="2040"/>
                  <a:pt x="3496" y="1979"/>
                  <a:pt x="3496" y="1907"/>
                </a:cubicBezTo>
                <a:lnTo>
                  <a:pt x="3496" y="1589"/>
                </a:lnTo>
                <a:cubicBezTo>
                  <a:pt x="3496" y="1518"/>
                  <a:pt x="3434" y="1456"/>
                  <a:pt x="3363" y="1456"/>
                </a:cubicBezTo>
                <a:lnTo>
                  <a:pt x="3045" y="1456"/>
                </a:lnTo>
                <a:cubicBezTo>
                  <a:pt x="2994" y="1456"/>
                  <a:pt x="2942" y="1425"/>
                  <a:pt x="2922" y="1364"/>
                </a:cubicBezTo>
                <a:cubicBezTo>
                  <a:pt x="2901" y="1302"/>
                  <a:pt x="2871" y="1241"/>
                  <a:pt x="2840" y="1190"/>
                </a:cubicBezTo>
                <a:cubicBezTo>
                  <a:pt x="2819" y="1138"/>
                  <a:pt x="2829" y="1077"/>
                  <a:pt x="2871" y="1036"/>
                </a:cubicBezTo>
                <a:lnTo>
                  <a:pt x="3096" y="810"/>
                </a:lnTo>
                <a:cubicBezTo>
                  <a:pt x="3147" y="759"/>
                  <a:pt x="3147" y="677"/>
                  <a:pt x="3096" y="626"/>
                </a:cubicBezTo>
                <a:lnTo>
                  <a:pt x="2871" y="400"/>
                </a:lnTo>
                <a:cubicBezTo>
                  <a:pt x="2845" y="369"/>
                  <a:pt x="2812" y="354"/>
                  <a:pt x="2778" y="354"/>
                </a:cubicBezTo>
                <a:cubicBezTo>
                  <a:pt x="2745" y="354"/>
                  <a:pt x="2712" y="369"/>
                  <a:pt x="2686" y="400"/>
                </a:cubicBezTo>
                <a:lnTo>
                  <a:pt x="2460" y="626"/>
                </a:lnTo>
                <a:cubicBezTo>
                  <a:pt x="2436" y="651"/>
                  <a:pt x="2403" y="664"/>
                  <a:pt x="2370" y="664"/>
                </a:cubicBezTo>
                <a:cubicBezTo>
                  <a:pt x="2349" y="664"/>
                  <a:pt x="2327" y="658"/>
                  <a:pt x="2307" y="646"/>
                </a:cubicBezTo>
                <a:cubicBezTo>
                  <a:pt x="2245" y="615"/>
                  <a:pt x="2184" y="595"/>
                  <a:pt x="2122" y="574"/>
                </a:cubicBezTo>
                <a:cubicBezTo>
                  <a:pt x="2071" y="554"/>
                  <a:pt x="2030" y="503"/>
                  <a:pt x="2040" y="441"/>
                </a:cubicBezTo>
                <a:lnTo>
                  <a:pt x="2040" y="123"/>
                </a:lnTo>
                <a:cubicBezTo>
                  <a:pt x="2040" y="52"/>
                  <a:pt x="1979" y="0"/>
                  <a:pt x="1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63"/>
          <p:cNvSpPr/>
          <p:nvPr/>
        </p:nvSpPr>
        <p:spPr>
          <a:xfrm>
            <a:off x="4293031" y="1556805"/>
            <a:ext cx="114054" cy="114059"/>
          </a:xfrm>
          <a:custGeom>
            <a:avLst/>
            <a:gdLst/>
            <a:ahLst/>
            <a:cxnLst/>
            <a:rect l="l" t="t" r="r" b="b"/>
            <a:pathLst>
              <a:path w="2164" h="2164" extrusionOk="0">
                <a:moveTo>
                  <a:pt x="1074" y="671"/>
                </a:moveTo>
                <a:cubicBezTo>
                  <a:pt x="1284" y="671"/>
                  <a:pt x="1487" y="834"/>
                  <a:pt x="1487" y="1077"/>
                </a:cubicBezTo>
                <a:cubicBezTo>
                  <a:pt x="1487" y="1303"/>
                  <a:pt x="1302" y="1487"/>
                  <a:pt x="1077" y="1487"/>
                </a:cubicBezTo>
                <a:cubicBezTo>
                  <a:pt x="718" y="1487"/>
                  <a:pt x="533" y="1047"/>
                  <a:pt x="790" y="790"/>
                </a:cubicBezTo>
                <a:cubicBezTo>
                  <a:pt x="872" y="708"/>
                  <a:pt x="974" y="671"/>
                  <a:pt x="1074" y="671"/>
                </a:cubicBezTo>
                <a:close/>
                <a:moveTo>
                  <a:pt x="984" y="1"/>
                </a:moveTo>
                <a:cubicBezTo>
                  <a:pt x="933" y="1"/>
                  <a:pt x="902" y="32"/>
                  <a:pt x="902" y="83"/>
                </a:cubicBezTo>
                <a:lnTo>
                  <a:pt x="902" y="278"/>
                </a:lnTo>
                <a:cubicBezTo>
                  <a:pt x="902" y="308"/>
                  <a:pt x="882" y="339"/>
                  <a:pt x="841" y="349"/>
                </a:cubicBezTo>
                <a:cubicBezTo>
                  <a:pt x="810" y="370"/>
                  <a:pt x="769" y="380"/>
                  <a:pt x="728" y="401"/>
                </a:cubicBezTo>
                <a:cubicBezTo>
                  <a:pt x="717" y="404"/>
                  <a:pt x="706" y="407"/>
                  <a:pt x="694" y="407"/>
                </a:cubicBezTo>
                <a:cubicBezTo>
                  <a:pt x="675" y="407"/>
                  <a:pt x="655" y="400"/>
                  <a:pt x="636" y="380"/>
                </a:cubicBezTo>
                <a:lnTo>
                  <a:pt x="503" y="247"/>
                </a:lnTo>
                <a:cubicBezTo>
                  <a:pt x="487" y="232"/>
                  <a:pt x="467" y="224"/>
                  <a:pt x="445" y="224"/>
                </a:cubicBezTo>
                <a:cubicBezTo>
                  <a:pt x="423" y="224"/>
                  <a:pt x="400" y="232"/>
                  <a:pt x="380" y="247"/>
                </a:cubicBezTo>
                <a:lnTo>
                  <a:pt x="246" y="390"/>
                </a:lnTo>
                <a:cubicBezTo>
                  <a:pt x="216" y="421"/>
                  <a:pt x="216" y="472"/>
                  <a:pt x="246" y="503"/>
                </a:cubicBezTo>
                <a:lnTo>
                  <a:pt x="380" y="637"/>
                </a:lnTo>
                <a:cubicBezTo>
                  <a:pt x="410" y="667"/>
                  <a:pt x="410" y="698"/>
                  <a:pt x="400" y="739"/>
                </a:cubicBezTo>
                <a:cubicBezTo>
                  <a:pt x="380" y="770"/>
                  <a:pt x="369" y="811"/>
                  <a:pt x="349" y="842"/>
                </a:cubicBezTo>
                <a:cubicBezTo>
                  <a:pt x="339" y="883"/>
                  <a:pt x="308" y="903"/>
                  <a:pt x="277" y="903"/>
                </a:cubicBezTo>
                <a:lnTo>
                  <a:pt x="82" y="903"/>
                </a:lnTo>
                <a:cubicBezTo>
                  <a:pt x="31" y="903"/>
                  <a:pt x="0" y="934"/>
                  <a:pt x="0" y="985"/>
                </a:cubicBezTo>
                <a:lnTo>
                  <a:pt x="0" y="1180"/>
                </a:lnTo>
                <a:cubicBezTo>
                  <a:pt x="0" y="1221"/>
                  <a:pt x="31" y="1262"/>
                  <a:pt x="82" y="1262"/>
                </a:cubicBezTo>
                <a:lnTo>
                  <a:pt x="277" y="1262"/>
                </a:lnTo>
                <a:cubicBezTo>
                  <a:pt x="308" y="1262"/>
                  <a:pt x="339" y="1282"/>
                  <a:pt x="349" y="1313"/>
                </a:cubicBezTo>
                <a:cubicBezTo>
                  <a:pt x="369" y="1354"/>
                  <a:pt x="380" y="1395"/>
                  <a:pt x="400" y="1426"/>
                </a:cubicBezTo>
                <a:cubicBezTo>
                  <a:pt x="410" y="1457"/>
                  <a:pt x="410" y="1498"/>
                  <a:pt x="380" y="1528"/>
                </a:cubicBezTo>
                <a:lnTo>
                  <a:pt x="246" y="1662"/>
                </a:lnTo>
                <a:cubicBezTo>
                  <a:pt x="216" y="1692"/>
                  <a:pt x="216" y="1744"/>
                  <a:pt x="246" y="1774"/>
                </a:cubicBezTo>
                <a:lnTo>
                  <a:pt x="380" y="1918"/>
                </a:lnTo>
                <a:cubicBezTo>
                  <a:pt x="400" y="1933"/>
                  <a:pt x="423" y="1941"/>
                  <a:pt x="445" y="1941"/>
                </a:cubicBezTo>
                <a:cubicBezTo>
                  <a:pt x="467" y="1941"/>
                  <a:pt x="487" y="1933"/>
                  <a:pt x="503" y="1918"/>
                </a:cubicBezTo>
                <a:lnTo>
                  <a:pt x="636" y="1774"/>
                </a:lnTo>
                <a:cubicBezTo>
                  <a:pt x="655" y="1762"/>
                  <a:pt x="674" y="1753"/>
                  <a:pt x="693" y="1753"/>
                </a:cubicBezTo>
                <a:cubicBezTo>
                  <a:pt x="705" y="1753"/>
                  <a:pt x="716" y="1756"/>
                  <a:pt x="728" y="1764"/>
                </a:cubicBezTo>
                <a:cubicBezTo>
                  <a:pt x="769" y="1785"/>
                  <a:pt x="810" y="1795"/>
                  <a:pt x="841" y="1805"/>
                </a:cubicBezTo>
                <a:cubicBezTo>
                  <a:pt x="882" y="1815"/>
                  <a:pt x="902" y="1846"/>
                  <a:pt x="902" y="1887"/>
                </a:cubicBezTo>
                <a:lnTo>
                  <a:pt x="902" y="2082"/>
                </a:lnTo>
                <a:cubicBezTo>
                  <a:pt x="902" y="2123"/>
                  <a:pt x="933" y="2164"/>
                  <a:pt x="984" y="2164"/>
                </a:cubicBezTo>
                <a:lnTo>
                  <a:pt x="1179" y="2164"/>
                </a:lnTo>
                <a:cubicBezTo>
                  <a:pt x="1220" y="2164"/>
                  <a:pt x="1261" y="2123"/>
                  <a:pt x="1261" y="2082"/>
                </a:cubicBezTo>
                <a:lnTo>
                  <a:pt x="1261" y="1887"/>
                </a:lnTo>
                <a:cubicBezTo>
                  <a:pt x="1261" y="1846"/>
                  <a:pt x="1282" y="1815"/>
                  <a:pt x="1313" y="1805"/>
                </a:cubicBezTo>
                <a:cubicBezTo>
                  <a:pt x="1354" y="1795"/>
                  <a:pt x="1395" y="1785"/>
                  <a:pt x="1425" y="1764"/>
                </a:cubicBezTo>
                <a:cubicBezTo>
                  <a:pt x="1437" y="1756"/>
                  <a:pt x="1450" y="1753"/>
                  <a:pt x="1463" y="1753"/>
                </a:cubicBezTo>
                <a:cubicBezTo>
                  <a:pt x="1484" y="1753"/>
                  <a:pt x="1505" y="1762"/>
                  <a:pt x="1518" y="1774"/>
                </a:cubicBezTo>
                <a:lnTo>
                  <a:pt x="1661" y="1918"/>
                </a:lnTo>
                <a:cubicBezTo>
                  <a:pt x="1676" y="1933"/>
                  <a:pt x="1697" y="1941"/>
                  <a:pt x="1717" y="1941"/>
                </a:cubicBezTo>
                <a:cubicBezTo>
                  <a:pt x="1738" y="1941"/>
                  <a:pt x="1758" y="1933"/>
                  <a:pt x="1774" y="1918"/>
                </a:cubicBezTo>
                <a:lnTo>
                  <a:pt x="1917" y="1774"/>
                </a:lnTo>
                <a:cubicBezTo>
                  <a:pt x="1948" y="1744"/>
                  <a:pt x="1948" y="1692"/>
                  <a:pt x="1917" y="1662"/>
                </a:cubicBezTo>
                <a:lnTo>
                  <a:pt x="1774" y="1528"/>
                </a:lnTo>
                <a:cubicBezTo>
                  <a:pt x="1753" y="1498"/>
                  <a:pt x="1743" y="1457"/>
                  <a:pt x="1764" y="1426"/>
                </a:cubicBezTo>
                <a:cubicBezTo>
                  <a:pt x="1784" y="1395"/>
                  <a:pt x="1794" y="1354"/>
                  <a:pt x="1805" y="1313"/>
                </a:cubicBezTo>
                <a:cubicBezTo>
                  <a:pt x="1815" y="1282"/>
                  <a:pt x="1846" y="1262"/>
                  <a:pt x="1887" y="1262"/>
                </a:cubicBezTo>
                <a:lnTo>
                  <a:pt x="2081" y="1262"/>
                </a:lnTo>
                <a:cubicBezTo>
                  <a:pt x="2122" y="1262"/>
                  <a:pt x="2163" y="1221"/>
                  <a:pt x="2163" y="1180"/>
                </a:cubicBezTo>
                <a:lnTo>
                  <a:pt x="2163" y="985"/>
                </a:lnTo>
                <a:cubicBezTo>
                  <a:pt x="2163" y="934"/>
                  <a:pt x="2122" y="903"/>
                  <a:pt x="2081" y="903"/>
                </a:cubicBezTo>
                <a:lnTo>
                  <a:pt x="1887" y="903"/>
                </a:lnTo>
                <a:cubicBezTo>
                  <a:pt x="1846" y="903"/>
                  <a:pt x="1815" y="883"/>
                  <a:pt x="1805" y="842"/>
                </a:cubicBezTo>
                <a:cubicBezTo>
                  <a:pt x="1794" y="811"/>
                  <a:pt x="1784" y="770"/>
                  <a:pt x="1764" y="739"/>
                </a:cubicBezTo>
                <a:cubicBezTo>
                  <a:pt x="1743" y="698"/>
                  <a:pt x="1753" y="667"/>
                  <a:pt x="1774" y="637"/>
                </a:cubicBezTo>
                <a:lnTo>
                  <a:pt x="1917" y="503"/>
                </a:lnTo>
                <a:cubicBezTo>
                  <a:pt x="1948" y="472"/>
                  <a:pt x="1948" y="421"/>
                  <a:pt x="1917" y="390"/>
                </a:cubicBezTo>
                <a:lnTo>
                  <a:pt x="1774" y="247"/>
                </a:lnTo>
                <a:cubicBezTo>
                  <a:pt x="1758" y="232"/>
                  <a:pt x="1738" y="224"/>
                  <a:pt x="1717" y="224"/>
                </a:cubicBezTo>
                <a:cubicBezTo>
                  <a:pt x="1697" y="224"/>
                  <a:pt x="1676" y="232"/>
                  <a:pt x="1661" y="247"/>
                </a:cubicBezTo>
                <a:lnTo>
                  <a:pt x="1518" y="380"/>
                </a:lnTo>
                <a:cubicBezTo>
                  <a:pt x="1505" y="400"/>
                  <a:pt x="1483" y="407"/>
                  <a:pt x="1462" y="407"/>
                </a:cubicBezTo>
                <a:cubicBezTo>
                  <a:pt x="1449" y="407"/>
                  <a:pt x="1437" y="404"/>
                  <a:pt x="1425" y="401"/>
                </a:cubicBezTo>
                <a:cubicBezTo>
                  <a:pt x="1395" y="380"/>
                  <a:pt x="1354" y="370"/>
                  <a:pt x="1313" y="349"/>
                </a:cubicBezTo>
                <a:cubicBezTo>
                  <a:pt x="1282" y="339"/>
                  <a:pt x="1261" y="308"/>
                  <a:pt x="1261" y="278"/>
                </a:cubicBezTo>
                <a:lnTo>
                  <a:pt x="1261" y="83"/>
                </a:lnTo>
                <a:cubicBezTo>
                  <a:pt x="1261" y="32"/>
                  <a:pt x="1220" y="1"/>
                  <a:pt x="11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63"/>
          <p:cNvSpPr/>
          <p:nvPr/>
        </p:nvSpPr>
        <p:spPr>
          <a:xfrm>
            <a:off x="2645588" y="3261865"/>
            <a:ext cx="229161" cy="223269"/>
          </a:xfrm>
          <a:custGeom>
            <a:avLst/>
            <a:gdLst/>
            <a:ahLst/>
            <a:cxnLst/>
            <a:rect l="l" t="t" r="r" b="b"/>
            <a:pathLst>
              <a:path w="4348" h="4236" extrusionOk="0">
                <a:moveTo>
                  <a:pt x="1006" y="1"/>
                </a:moveTo>
                <a:cubicBezTo>
                  <a:pt x="799" y="1"/>
                  <a:pt x="593" y="53"/>
                  <a:pt x="411" y="148"/>
                </a:cubicBezTo>
                <a:cubicBezTo>
                  <a:pt x="175" y="281"/>
                  <a:pt x="11" y="527"/>
                  <a:pt x="1" y="804"/>
                </a:cubicBezTo>
                <a:cubicBezTo>
                  <a:pt x="1" y="1132"/>
                  <a:pt x="226" y="1419"/>
                  <a:pt x="482" y="1624"/>
                </a:cubicBezTo>
                <a:cubicBezTo>
                  <a:pt x="749" y="1829"/>
                  <a:pt x="1046" y="1993"/>
                  <a:pt x="1241" y="2250"/>
                </a:cubicBezTo>
                <a:cubicBezTo>
                  <a:pt x="1497" y="2588"/>
                  <a:pt x="1569" y="3039"/>
                  <a:pt x="1784" y="3408"/>
                </a:cubicBezTo>
                <a:cubicBezTo>
                  <a:pt x="1989" y="3767"/>
                  <a:pt x="2317" y="4033"/>
                  <a:pt x="2717" y="4156"/>
                </a:cubicBezTo>
                <a:cubicBezTo>
                  <a:pt x="2869" y="4201"/>
                  <a:pt x="3066" y="4236"/>
                  <a:pt x="3263" y="4236"/>
                </a:cubicBezTo>
                <a:cubicBezTo>
                  <a:pt x="3520" y="4236"/>
                  <a:pt x="3776" y="4177"/>
                  <a:pt x="3927" y="4003"/>
                </a:cubicBezTo>
                <a:cubicBezTo>
                  <a:pt x="4214" y="3664"/>
                  <a:pt x="4347" y="3223"/>
                  <a:pt x="4296" y="2783"/>
                </a:cubicBezTo>
                <a:cubicBezTo>
                  <a:pt x="4224" y="2332"/>
                  <a:pt x="4019" y="1922"/>
                  <a:pt x="3722" y="1593"/>
                </a:cubicBezTo>
                <a:cubicBezTo>
                  <a:pt x="3425" y="1265"/>
                  <a:pt x="3086" y="978"/>
                  <a:pt x="2717" y="732"/>
                </a:cubicBezTo>
                <a:cubicBezTo>
                  <a:pt x="2256" y="394"/>
                  <a:pt x="1754" y="76"/>
                  <a:pt x="1190" y="15"/>
                </a:cubicBezTo>
                <a:cubicBezTo>
                  <a:pt x="1129" y="5"/>
                  <a:pt x="1068" y="1"/>
                  <a:pt x="1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63"/>
          <p:cNvSpPr/>
          <p:nvPr/>
        </p:nvSpPr>
        <p:spPr>
          <a:xfrm>
            <a:off x="2868219" y="3218118"/>
            <a:ext cx="147521" cy="234074"/>
          </a:xfrm>
          <a:custGeom>
            <a:avLst/>
            <a:gdLst/>
            <a:ahLst/>
            <a:cxnLst/>
            <a:rect l="l" t="t" r="r" b="b"/>
            <a:pathLst>
              <a:path w="2799" h="4441" extrusionOk="0">
                <a:moveTo>
                  <a:pt x="1776" y="1"/>
                </a:moveTo>
                <a:cubicBezTo>
                  <a:pt x="1425" y="1"/>
                  <a:pt x="1091" y="173"/>
                  <a:pt x="892" y="476"/>
                </a:cubicBezTo>
                <a:cubicBezTo>
                  <a:pt x="677" y="804"/>
                  <a:pt x="666" y="1234"/>
                  <a:pt x="533" y="1593"/>
                </a:cubicBezTo>
                <a:cubicBezTo>
                  <a:pt x="400" y="1962"/>
                  <a:pt x="154" y="2280"/>
                  <a:pt x="62" y="2659"/>
                </a:cubicBezTo>
                <a:cubicBezTo>
                  <a:pt x="0" y="2987"/>
                  <a:pt x="31" y="3336"/>
                  <a:pt x="164" y="3643"/>
                </a:cubicBezTo>
                <a:cubicBezTo>
                  <a:pt x="246" y="3859"/>
                  <a:pt x="431" y="4351"/>
                  <a:pt x="677" y="4433"/>
                </a:cubicBezTo>
                <a:cubicBezTo>
                  <a:pt x="697" y="4438"/>
                  <a:pt x="718" y="4440"/>
                  <a:pt x="739" y="4440"/>
                </a:cubicBezTo>
                <a:cubicBezTo>
                  <a:pt x="843" y="4440"/>
                  <a:pt x="950" y="4383"/>
                  <a:pt x="1036" y="4340"/>
                </a:cubicBezTo>
                <a:cubicBezTo>
                  <a:pt x="1210" y="4279"/>
                  <a:pt x="1384" y="4238"/>
                  <a:pt x="1548" y="4166"/>
                </a:cubicBezTo>
                <a:cubicBezTo>
                  <a:pt x="1907" y="4012"/>
                  <a:pt x="2173" y="3715"/>
                  <a:pt x="2286" y="3346"/>
                </a:cubicBezTo>
                <a:cubicBezTo>
                  <a:pt x="2419" y="2916"/>
                  <a:pt x="2317" y="2444"/>
                  <a:pt x="2450" y="2003"/>
                </a:cubicBezTo>
                <a:cubicBezTo>
                  <a:pt x="2532" y="1696"/>
                  <a:pt x="2717" y="1419"/>
                  <a:pt x="2758" y="1101"/>
                </a:cubicBezTo>
                <a:cubicBezTo>
                  <a:pt x="2799" y="640"/>
                  <a:pt x="2522" y="199"/>
                  <a:pt x="2081" y="45"/>
                </a:cubicBezTo>
                <a:cubicBezTo>
                  <a:pt x="1980" y="15"/>
                  <a:pt x="1877" y="1"/>
                  <a:pt x="17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63"/>
          <p:cNvSpPr/>
          <p:nvPr/>
        </p:nvSpPr>
        <p:spPr>
          <a:xfrm>
            <a:off x="2911439" y="3527875"/>
            <a:ext cx="168076" cy="87653"/>
          </a:xfrm>
          <a:custGeom>
            <a:avLst/>
            <a:gdLst/>
            <a:ahLst/>
            <a:cxnLst/>
            <a:rect l="l" t="t" r="r" b="b"/>
            <a:pathLst>
              <a:path w="3189" h="1663" extrusionOk="0">
                <a:moveTo>
                  <a:pt x="1091" y="0"/>
                </a:moveTo>
                <a:cubicBezTo>
                  <a:pt x="1076" y="0"/>
                  <a:pt x="1061" y="1"/>
                  <a:pt x="1046" y="1"/>
                </a:cubicBezTo>
                <a:cubicBezTo>
                  <a:pt x="687" y="22"/>
                  <a:pt x="359" y="227"/>
                  <a:pt x="185" y="545"/>
                </a:cubicBezTo>
                <a:cubicBezTo>
                  <a:pt x="41" y="811"/>
                  <a:pt x="0" y="1242"/>
                  <a:pt x="154" y="1498"/>
                </a:cubicBezTo>
                <a:cubicBezTo>
                  <a:pt x="225" y="1621"/>
                  <a:pt x="345" y="1663"/>
                  <a:pt x="476" y="1663"/>
                </a:cubicBezTo>
                <a:cubicBezTo>
                  <a:pt x="629" y="1663"/>
                  <a:pt x="796" y="1605"/>
                  <a:pt x="913" y="1549"/>
                </a:cubicBezTo>
                <a:cubicBezTo>
                  <a:pt x="1128" y="1436"/>
                  <a:pt x="1333" y="1272"/>
                  <a:pt x="1569" y="1211"/>
                </a:cubicBezTo>
                <a:cubicBezTo>
                  <a:pt x="1687" y="1186"/>
                  <a:pt x="1812" y="1172"/>
                  <a:pt x="1936" y="1172"/>
                </a:cubicBezTo>
                <a:cubicBezTo>
                  <a:pt x="2017" y="1172"/>
                  <a:pt x="2097" y="1178"/>
                  <a:pt x="2174" y="1190"/>
                </a:cubicBezTo>
                <a:cubicBezTo>
                  <a:pt x="2227" y="1196"/>
                  <a:pt x="2280" y="1198"/>
                  <a:pt x="2334" y="1198"/>
                </a:cubicBezTo>
                <a:cubicBezTo>
                  <a:pt x="2488" y="1198"/>
                  <a:pt x="2644" y="1177"/>
                  <a:pt x="2789" y="1139"/>
                </a:cubicBezTo>
                <a:cubicBezTo>
                  <a:pt x="2983" y="1078"/>
                  <a:pt x="3137" y="903"/>
                  <a:pt x="3168" y="698"/>
                </a:cubicBezTo>
                <a:cubicBezTo>
                  <a:pt x="3188" y="411"/>
                  <a:pt x="2922" y="186"/>
                  <a:pt x="2645" y="124"/>
                </a:cubicBezTo>
                <a:cubicBezTo>
                  <a:pt x="2531" y="99"/>
                  <a:pt x="2416" y="93"/>
                  <a:pt x="2300" y="93"/>
                </a:cubicBezTo>
                <a:cubicBezTo>
                  <a:pt x="2187" y="93"/>
                  <a:pt x="2074" y="99"/>
                  <a:pt x="1962" y="99"/>
                </a:cubicBezTo>
                <a:cubicBezTo>
                  <a:pt x="1909" y="99"/>
                  <a:pt x="1857" y="97"/>
                  <a:pt x="1805" y="93"/>
                </a:cubicBezTo>
                <a:cubicBezTo>
                  <a:pt x="1563" y="74"/>
                  <a:pt x="1331" y="0"/>
                  <a:pt x="10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63"/>
          <p:cNvSpPr/>
          <p:nvPr/>
        </p:nvSpPr>
        <p:spPr>
          <a:xfrm>
            <a:off x="2882239" y="3554914"/>
            <a:ext cx="107571" cy="187586"/>
          </a:xfrm>
          <a:custGeom>
            <a:avLst/>
            <a:gdLst/>
            <a:ahLst/>
            <a:cxnLst/>
            <a:rect l="l" t="t" r="r" b="b"/>
            <a:pathLst>
              <a:path w="2041" h="3559" fill="none" extrusionOk="0">
                <a:moveTo>
                  <a:pt x="1" y="3558"/>
                </a:moveTo>
                <a:cubicBezTo>
                  <a:pt x="1" y="3558"/>
                  <a:pt x="277" y="185"/>
                  <a:pt x="2041" y="1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63"/>
          <p:cNvSpPr/>
          <p:nvPr/>
        </p:nvSpPr>
        <p:spPr>
          <a:xfrm>
            <a:off x="2868747" y="3307456"/>
            <a:ext cx="73523" cy="476107"/>
          </a:xfrm>
          <a:custGeom>
            <a:avLst/>
            <a:gdLst/>
            <a:ahLst/>
            <a:cxnLst/>
            <a:rect l="l" t="t" r="r" b="b"/>
            <a:pathLst>
              <a:path w="1395" h="9033" fill="none" extrusionOk="0">
                <a:moveTo>
                  <a:pt x="287" y="9032"/>
                </a:moveTo>
                <a:cubicBezTo>
                  <a:pt x="287" y="9032"/>
                  <a:pt x="0" y="3773"/>
                  <a:pt x="1395" y="1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63"/>
          <p:cNvSpPr/>
          <p:nvPr/>
        </p:nvSpPr>
        <p:spPr>
          <a:xfrm>
            <a:off x="2727177" y="3322056"/>
            <a:ext cx="161594" cy="296691"/>
          </a:xfrm>
          <a:custGeom>
            <a:avLst/>
            <a:gdLst/>
            <a:ahLst/>
            <a:cxnLst/>
            <a:rect l="l" t="t" r="r" b="b"/>
            <a:pathLst>
              <a:path w="3066" h="5629" fill="none" extrusionOk="0">
                <a:moveTo>
                  <a:pt x="3004" y="5628"/>
                </a:moveTo>
                <a:cubicBezTo>
                  <a:pt x="3004" y="5628"/>
                  <a:pt x="3066" y="2010"/>
                  <a:pt x="1" y="0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63"/>
          <p:cNvSpPr/>
          <p:nvPr/>
        </p:nvSpPr>
        <p:spPr>
          <a:xfrm>
            <a:off x="2762280" y="3735961"/>
            <a:ext cx="239966" cy="173987"/>
          </a:xfrm>
          <a:custGeom>
            <a:avLst/>
            <a:gdLst/>
            <a:ahLst/>
            <a:cxnLst/>
            <a:rect l="l" t="t" r="r" b="b"/>
            <a:pathLst>
              <a:path w="4553" h="3301" extrusionOk="0">
                <a:moveTo>
                  <a:pt x="329" y="0"/>
                </a:moveTo>
                <a:cubicBezTo>
                  <a:pt x="329" y="0"/>
                  <a:pt x="1" y="1691"/>
                  <a:pt x="903" y="3301"/>
                </a:cubicBezTo>
                <a:lnTo>
                  <a:pt x="3661" y="3301"/>
                </a:lnTo>
                <a:cubicBezTo>
                  <a:pt x="4553" y="1691"/>
                  <a:pt x="4235" y="0"/>
                  <a:pt x="4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63"/>
          <p:cNvSpPr/>
          <p:nvPr/>
        </p:nvSpPr>
        <p:spPr>
          <a:xfrm>
            <a:off x="2765547" y="3735961"/>
            <a:ext cx="234010" cy="36790"/>
          </a:xfrm>
          <a:custGeom>
            <a:avLst/>
            <a:gdLst/>
            <a:ahLst/>
            <a:cxnLst/>
            <a:rect l="l" t="t" r="r" b="b"/>
            <a:pathLst>
              <a:path w="4440" h="698" extrusionOk="0">
                <a:moveTo>
                  <a:pt x="52" y="0"/>
                </a:moveTo>
                <a:cubicBezTo>
                  <a:pt x="21" y="226"/>
                  <a:pt x="0" y="461"/>
                  <a:pt x="0" y="697"/>
                </a:cubicBezTo>
                <a:lnTo>
                  <a:pt x="4439" y="697"/>
                </a:lnTo>
                <a:cubicBezTo>
                  <a:pt x="4419" y="256"/>
                  <a:pt x="4388" y="0"/>
                  <a:pt x="43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63"/>
          <p:cNvSpPr/>
          <p:nvPr/>
        </p:nvSpPr>
        <p:spPr>
          <a:xfrm>
            <a:off x="3280489" y="1078650"/>
            <a:ext cx="126439" cy="195123"/>
          </a:xfrm>
          <a:custGeom>
            <a:avLst/>
            <a:gdLst/>
            <a:ahLst/>
            <a:cxnLst/>
            <a:rect l="l" t="t" r="r" b="b"/>
            <a:pathLst>
              <a:path w="2399" h="3702" extrusionOk="0">
                <a:moveTo>
                  <a:pt x="0" y="0"/>
                </a:moveTo>
                <a:lnTo>
                  <a:pt x="0" y="3701"/>
                </a:lnTo>
                <a:lnTo>
                  <a:pt x="2399" y="3701"/>
                </a:lnTo>
                <a:lnTo>
                  <a:pt x="23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63"/>
          <p:cNvSpPr/>
          <p:nvPr/>
        </p:nvSpPr>
        <p:spPr>
          <a:xfrm>
            <a:off x="3228046" y="955475"/>
            <a:ext cx="231322" cy="143733"/>
          </a:xfrm>
          <a:custGeom>
            <a:avLst/>
            <a:gdLst/>
            <a:ahLst/>
            <a:cxnLst/>
            <a:rect l="l" t="t" r="r" b="b"/>
            <a:pathLst>
              <a:path w="4389" h="2727" extrusionOk="0">
                <a:moveTo>
                  <a:pt x="2194" y="0"/>
                </a:moveTo>
                <a:lnTo>
                  <a:pt x="1" y="2727"/>
                </a:lnTo>
                <a:lnTo>
                  <a:pt x="4388" y="2727"/>
                </a:lnTo>
                <a:lnTo>
                  <a:pt x="219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63"/>
          <p:cNvSpPr/>
          <p:nvPr/>
        </p:nvSpPr>
        <p:spPr>
          <a:xfrm>
            <a:off x="2274376" y="1615204"/>
            <a:ext cx="127019" cy="195070"/>
          </a:xfrm>
          <a:custGeom>
            <a:avLst/>
            <a:gdLst/>
            <a:ahLst/>
            <a:cxnLst/>
            <a:rect l="l" t="t" r="r" b="b"/>
            <a:pathLst>
              <a:path w="2410" h="3701" extrusionOk="0">
                <a:moveTo>
                  <a:pt x="1" y="0"/>
                </a:moveTo>
                <a:lnTo>
                  <a:pt x="1" y="3701"/>
                </a:lnTo>
                <a:lnTo>
                  <a:pt x="2410" y="3701"/>
                </a:lnTo>
                <a:lnTo>
                  <a:pt x="24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63"/>
          <p:cNvSpPr/>
          <p:nvPr/>
        </p:nvSpPr>
        <p:spPr>
          <a:xfrm>
            <a:off x="2222513" y="1789716"/>
            <a:ext cx="230742" cy="143786"/>
          </a:xfrm>
          <a:custGeom>
            <a:avLst/>
            <a:gdLst/>
            <a:ahLst/>
            <a:cxnLst/>
            <a:rect l="l" t="t" r="r" b="b"/>
            <a:pathLst>
              <a:path w="4378" h="2728" extrusionOk="0">
                <a:moveTo>
                  <a:pt x="1" y="0"/>
                </a:moveTo>
                <a:lnTo>
                  <a:pt x="2184" y="2727"/>
                </a:lnTo>
                <a:lnTo>
                  <a:pt x="43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63"/>
          <p:cNvSpPr/>
          <p:nvPr/>
        </p:nvSpPr>
        <p:spPr>
          <a:xfrm>
            <a:off x="4041253" y="1112699"/>
            <a:ext cx="261522" cy="261008"/>
          </a:xfrm>
          <a:custGeom>
            <a:avLst/>
            <a:gdLst/>
            <a:ahLst/>
            <a:cxnLst/>
            <a:rect l="l" t="t" r="r" b="b"/>
            <a:pathLst>
              <a:path w="4962" h="4952" fill="none" extrusionOk="0">
                <a:moveTo>
                  <a:pt x="2850" y="205"/>
                </a:moveTo>
                <a:cubicBezTo>
                  <a:pt x="4101" y="410"/>
                  <a:pt x="4962" y="1589"/>
                  <a:pt x="4757" y="2850"/>
                </a:cubicBezTo>
                <a:cubicBezTo>
                  <a:pt x="4552" y="4101"/>
                  <a:pt x="3363" y="4952"/>
                  <a:pt x="2112" y="4747"/>
                </a:cubicBezTo>
                <a:cubicBezTo>
                  <a:pt x="861" y="4542"/>
                  <a:pt x="0" y="3363"/>
                  <a:pt x="205" y="2112"/>
                </a:cubicBezTo>
                <a:cubicBezTo>
                  <a:pt x="410" y="851"/>
                  <a:pt x="1599" y="0"/>
                  <a:pt x="2850" y="205"/>
                </a:cubicBezTo>
                <a:close/>
              </a:path>
            </a:pathLst>
          </a:custGeom>
          <a:noFill/>
          <a:ln w="27425" cap="flat" cmpd="sng">
            <a:solidFill>
              <a:schemeClr val="l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63"/>
          <p:cNvSpPr/>
          <p:nvPr/>
        </p:nvSpPr>
        <p:spPr>
          <a:xfrm>
            <a:off x="4049897" y="1242884"/>
            <a:ext cx="60558" cy="105415"/>
          </a:xfrm>
          <a:custGeom>
            <a:avLst/>
            <a:gdLst/>
            <a:ahLst/>
            <a:cxnLst/>
            <a:rect l="l" t="t" r="r" b="b"/>
            <a:pathLst>
              <a:path w="1149" h="2000" fill="none" extrusionOk="0">
                <a:moveTo>
                  <a:pt x="1148" y="2000"/>
                </a:moveTo>
                <a:cubicBezTo>
                  <a:pt x="441" y="1590"/>
                  <a:pt x="0" y="831"/>
                  <a:pt x="0" y="1"/>
                </a:cubicBezTo>
              </a:path>
            </a:pathLst>
          </a:custGeom>
          <a:noFill/>
          <a:ln w="27425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63"/>
          <p:cNvSpPr/>
          <p:nvPr/>
        </p:nvSpPr>
        <p:spPr>
          <a:xfrm>
            <a:off x="4049897" y="1121343"/>
            <a:ext cx="121590" cy="121596"/>
          </a:xfrm>
          <a:custGeom>
            <a:avLst/>
            <a:gdLst/>
            <a:ahLst/>
            <a:cxnLst/>
            <a:rect l="l" t="t" r="r" b="b"/>
            <a:pathLst>
              <a:path w="2307" h="2307" fill="none" extrusionOk="0">
                <a:moveTo>
                  <a:pt x="0" y="2307"/>
                </a:moveTo>
                <a:cubicBezTo>
                  <a:pt x="0" y="1036"/>
                  <a:pt x="1036" y="0"/>
                  <a:pt x="2307" y="0"/>
                </a:cubicBezTo>
              </a:path>
            </a:pathLst>
          </a:custGeom>
          <a:solidFill>
            <a:schemeClr val="accent5"/>
          </a:solidFill>
          <a:ln w="27425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63"/>
          <p:cNvSpPr/>
          <p:nvPr/>
        </p:nvSpPr>
        <p:spPr>
          <a:xfrm>
            <a:off x="1449311" y="1148908"/>
            <a:ext cx="109732" cy="109737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3"/>
                  <a:pt x="1" y="297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7"/>
                </a:lnTo>
                <a:cubicBezTo>
                  <a:pt x="2082" y="133"/>
                  <a:pt x="1949" y="0"/>
                  <a:pt x="17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63"/>
          <p:cNvSpPr/>
          <p:nvPr/>
        </p:nvSpPr>
        <p:spPr>
          <a:xfrm>
            <a:off x="1477983" y="1184011"/>
            <a:ext cx="52441" cy="39478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0"/>
                </a:lnTo>
              </a:path>
            </a:pathLst>
          </a:custGeom>
          <a:noFill/>
          <a:ln w="7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63"/>
          <p:cNvSpPr/>
          <p:nvPr/>
        </p:nvSpPr>
        <p:spPr>
          <a:xfrm>
            <a:off x="4351904" y="2799575"/>
            <a:ext cx="109732" cy="109737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4"/>
                  <a:pt x="1" y="298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8"/>
                </a:lnTo>
                <a:cubicBezTo>
                  <a:pt x="2082" y="134"/>
                  <a:pt x="1949" y="0"/>
                  <a:pt x="17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63"/>
          <p:cNvSpPr/>
          <p:nvPr/>
        </p:nvSpPr>
        <p:spPr>
          <a:xfrm>
            <a:off x="4380577" y="2834678"/>
            <a:ext cx="52441" cy="39478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1"/>
                </a:lnTo>
              </a:path>
            </a:pathLst>
          </a:custGeom>
          <a:noFill/>
          <a:ln w="7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63"/>
          <p:cNvSpPr/>
          <p:nvPr/>
        </p:nvSpPr>
        <p:spPr>
          <a:xfrm>
            <a:off x="913866" y="2153866"/>
            <a:ext cx="163227" cy="163762"/>
          </a:xfrm>
          <a:custGeom>
            <a:avLst/>
            <a:gdLst/>
            <a:ahLst/>
            <a:cxnLst/>
            <a:rect l="l" t="t" r="r" b="b"/>
            <a:pathLst>
              <a:path w="3097" h="3107" extrusionOk="0">
                <a:moveTo>
                  <a:pt x="431" y="1"/>
                </a:moveTo>
                <a:cubicBezTo>
                  <a:pt x="195" y="1"/>
                  <a:pt x="1" y="196"/>
                  <a:pt x="1" y="442"/>
                </a:cubicBezTo>
                <a:lnTo>
                  <a:pt x="1" y="2666"/>
                </a:lnTo>
                <a:cubicBezTo>
                  <a:pt x="1" y="2912"/>
                  <a:pt x="195" y="3107"/>
                  <a:pt x="431" y="3107"/>
                </a:cubicBezTo>
                <a:lnTo>
                  <a:pt x="2666" y="3107"/>
                </a:lnTo>
                <a:cubicBezTo>
                  <a:pt x="2902" y="3107"/>
                  <a:pt x="3096" y="2912"/>
                  <a:pt x="3096" y="2666"/>
                </a:cubicBezTo>
                <a:lnTo>
                  <a:pt x="3096" y="442"/>
                </a:lnTo>
                <a:cubicBezTo>
                  <a:pt x="3096" y="196"/>
                  <a:pt x="2902" y="1"/>
                  <a:pt x="26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63"/>
          <p:cNvSpPr/>
          <p:nvPr/>
        </p:nvSpPr>
        <p:spPr>
          <a:xfrm>
            <a:off x="956558" y="2206309"/>
            <a:ext cx="77845" cy="58400"/>
          </a:xfrm>
          <a:custGeom>
            <a:avLst/>
            <a:gdLst/>
            <a:ahLst/>
            <a:cxnLst/>
            <a:rect l="l" t="t" r="r" b="b"/>
            <a:pathLst>
              <a:path w="1477" h="1108" fill="none" extrusionOk="0">
                <a:moveTo>
                  <a:pt x="0" y="718"/>
                </a:moveTo>
                <a:lnTo>
                  <a:pt x="349" y="1107"/>
                </a:lnTo>
                <a:lnTo>
                  <a:pt x="1477" y="0"/>
                </a:lnTo>
              </a:path>
            </a:pathLst>
          </a:custGeom>
          <a:noFill/>
          <a:ln w="1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63"/>
          <p:cNvSpPr/>
          <p:nvPr/>
        </p:nvSpPr>
        <p:spPr>
          <a:xfrm>
            <a:off x="2106876" y="1247786"/>
            <a:ext cx="43851" cy="46488"/>
          </a:xfrm>
          <a:custGeom>
            <a:avLst/>
            <a:gdLst/>
            <a:ahLst/>
            <a:cxnLst/>
            <a:rect l="l" t="t" r="r" b="b"/>
            <a:pathLst>
              <a:path w="832" h="882" extrusionOk="0">
                <a:moveTo>
                  <a:pt x="1" y="0"/>
                </a:moveTo>
                <a:lnTo>
                  <a:pt x="1" y="882"/>
                </a:lnTo>
                <a:lnTo>
                  <a:pt x="831" y="882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63"/>
          <p:cNvSpPr/>
          <p:nvPr/>
        </p:nvSpPr>
        <p:spPr>
          <a:xfrm>
            <a:off x="2169016" y="1220220"/>
            <a:ext cx="43851" cy="74054"/>
          </a:xfrm>
          <a:custGeom>
            <a:avLst/>
            <a:gdLst/>
            <a:ahLst/>
            <a:cxnLst/>
            <a:rect l="l" t="t" r="r" b="b"/>
            <a:pathLst>
              <a:path w="832" h="1405" extrusionOk="0">
                <a:moveTo>
                  <a:pt x="1" y="0"/>
                </a:moveTo>
                <a:lnTo>
                  <a:pt x="1" y="1405"/>
                </a:lnTo>
                <a:lnTo>
                  <a:pt x="831" y="1405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63"/>
          <p:cNvSpPr/>
          <p:nvPr/>
        </p:nvSpPr>
        <p:spPr>
          <a:xfrm>
            <a:off x="2231684" y="1184538"/>
            <a:ext cx="43851" cy="109737"/>
          </a:xfrm>
          <a:custGeom>
            <a:avLst/>
            <a:gdLst/>
            <a:ahLst/>
            <a:cxnLst/>
            <a:rect l="l" t="t" r="r" b="b"/>
            <a:pathLst>
              <a:path w="832" h="2082" extrusionOk="0">
                <a:moveTo>
                  <a:pt x="1" y="1"/>
                </a:moveTo>
                <a:lnTo>
                  <a:pt x="1" y="2082"/>
                </a:lnTo>
                <a:lnTo>
                  <a:pt x="831" y="2082"/>
                </a:lnTo>
                <a:lnTo>
                  <a:pt x="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63"/>
          <p:cNvSpPr/>
          <p:nvPr/>
        </p:nvSpPr>
        <p:spPr>
          <a:xfrm>
            <a:off x="2294405" y="1139685"/>
            <a:ext cx="43271" cy="154591"/>
          </a:xfrm>
          <a:custGeom>
            <a:avLst/>
            <a:gdLst/>
            <a:ahLst/>
            <a:cxnLst/>
            <a:rect l="l" t="t" r="r" b="b"/>
            <a:pathLst>
              <a:path w="821" h="2933" extrusionOk="0">
                <a:moveTo>
                  <a:pt x="0" y="1"/>
                </a:moveTo>
                <a:lnTo>
                  <a:pt x="0" y="2933"/>
                </a:lnTo>
                <a:lnTo>
                  <a:pt x="820" y="2933"/>
                </a:lnTo>
                <a:lnTo>
                  <a:pt x="8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3"/>
          <p:cNvSpPr/>
          <p:nvPr/>
        </p:nvSpPr>
        <p:spPr>
          <a:xfrm>
            <a:off x="1591987" y="3733800"/>
            <a:ext cx="74578" cy="113479"/>
          </a:xfrm>
          <a:custGeom>
            <a:avLst/>
            <a:gdLst/>
            <a:ahLst/>
            <a:cxnLst/>
            <a:rect l="l" t="t" r="r" b="b"/>
            <a:pathLst>
              <a:path w="1415" h="2153" extrusionOk="0">
                <a:moveTo>
                  <a:pt x="1251" y="0"/>
                </a:moveTo>
                <a:lnTo>
                  <a:pt x="0" y="82"/>
                </a:lnTo>
                <a:lnTo>
                  <a:pt x="123" y="2153"/>
                </a:lnTo>
                <a:lnTo>
                  <a:pt x="1415" y="2153"/>
                </a:lnTo>
                <a:lnTo>
                  <a:pt x="1251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63"/>
          <p:cNvSpPr/>
          <p:nvPr/>
        </p:nvSpPr>
        <p:spPr>
          <a:xfrm>
            <a:off x="1240224" y="3746766"/>
            <a:ext cx="72996" cy="98352"/>
          </a:xfrm>
          <a:custGeom>
            <a:avLst/>
            <a:gdLst/>
            <a:ahLst/>
            <a:cxnLst/>
            <a:rect l="l" t="t" r="r" b="b"/>
            <a:pathLst>
              <a:path w="1385" h="1866" extrusionOk="0">
                <a:moveTo>
                  <a:pt x="226" y="0"/>
                </a:moveTo>
                <a:lnTo>
                  <a:pt x="0" y="1825"/>
                </a:lnTo>
                <a:lnTo>
                  <a:pt x="1251" y="1866"/>
                </a:lnTo>
                <a:lnTo>
                  <a:pt x="1384" y="185"/>
                </a:lnTo>
                <a:lnTo>
                  <a:pt x="226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63"/>
          <p:cNvSpPr/>
          <p:nvPr/>
        </p:nvSpPr>
        <p:spPr>
          <a:xfrm>
            <a:off x="1233214" y="2706600"/>
            <a:ext cx="435501" cy="1097476"/>
          </a:xfrm>
          <a:custGeom>
            <a:avLst/>
            <a:gdLst/>
            <a:ahLst/>
            <a:cxnLst/>
            <a:rect l="l" t="t" r="r" b="b"/>
            <a:pathLst>
              <a:path w="8263" h="20822" extrusionOk="0">
                <a:moveTo>
                  <a:pt x="2512" y="1"/>
                </a:moveTo>
                <a:lnTo>
                  <a:pt x="0" y="20822"/>
                </a:lnTo>
                <a:lnTo>
                  <a:pt x="1538" y="20822"/>
                </a:lnTo>
                <a:lnTo>
                  <a:pt x="5187" y="5670"/>
                </a:lnTo>
                <a:lnTo>
                  <a:pt x="6746" y="20822"/>
                </a:lnTo>
                <a:lnTo>
                  <a:pt x="8263" y="20822"/>
                </a:lnTo>
                <a:lnTo>
                  <a:pt x="78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63"/>
          <p:cNvSpPr/>
          <p:nvPr/>
        </p:nvSpPr>
        <p:spPr>
          <a:xfrm>
            <a:off x="1848087" y="2200880"/>
            <a:ext cx="114581" cy="113532"/>
          </a:xfrm>
          <a:custGeom>
            <a:avLst/>
            <a:gdLst/>
            <a:ahLst/>
            <a:cxnLst/>
            <a:rect l="l" t="t" r="r" b="b"/>
            <a:pathLst>
              <a:path w="2174" h="2154" extrusionOk="0">
                <a:moveTo>
                  <a:pt x="2061" y="1"/>
                </a:moveTo>
                <a:cubicBezTo>
                  <a:pt x="2061" y="1"/>
                  <a:pt x="1282" y="206"/>
                  <a:pt x="1087" y="257"/>
                </a:cubicBezTo>
                <a:cubicBezTo>
                  <a:pt x="667" y="380"/>
                  <a:pt x="554" y="585"/>
                  <a:pt x="554" y="585"/>
                </a:cubicBezTo>
                <a:cubicBezTo>
                  <a:pt x="585" y="482"/>
                  <a:pt x="615" y="390"/>
                  <a:pt x="656" y="298"/>
                </a:cubicBezTo>
                <a:cubicBezTo>
                  <a:pt x="687" y="206"/>
                  <a:pt x="667" y="103"/>
                  <a:pt x="595" y="31"/>
                </a:cubicBezTo>
                <a:cubicBezTo>
                  <a:pt x="595" y="31"/>
                  <a:pt x="451" y="247"/>
                  <a:pt x="400" y="318"/>
                </a:cubicBezTo>
                <a:cubicBezTo>
                  <a:pt x="164" y="677"/>
                  <a:pt x="216" y="995"/>
                  <a:pt x="236" y="1221"/>
                </a:cubicBezTo>
                <a:cubicBezTo>
                  <a:pt x="257" y="1446"/>
                  <a:pt x="0" y="1938"/>
                  <a:pt x="0" y="1938"/>
                </a:cubicBezTo>
                <a:lnTo>
                  <a:pt x="605" y="2153"/>
                </a:lnTo>
                <a:cubicBezTo>
                  <a:pt x="677" y="1887"/>
                  <a:pt x="779" y="1631"/>
                  <a:pt x="892" y="1385"/>
                </a:cubicBezTo>
                <a:cubicBezTo>
                  <a:pt x="974" y="1251"/>
                  <a:pt x="1343" y="1057"/>
                  <a:pt x="1569" y="923"/>
                </a:cubicBezTo>
                <a:cubicBezTo>
                  <a:pt x="1815" y="770"/>
                  <a:pt x="1723" y="687"/>
                  <a:pt x="1723" y="687"/>
                </a:cubicBezTo>
                <a:cubicBezTo>
                  <a:pt x="1979" y="554"/>
                  <a:pt x="1846" y="462"/>
                  <a:pt x="1846" y="462"/>
                </a:cubicBezTo>
                <a:cubicBezTo>
                  <a:pt x="2030" y="359"/>
                  <a:pt x="1928" y="257"/>
                  <a:pt x="1928" y="257"/>
                </a:cubicBezTo>
                <a:cubicBezTo>
                  <a:pt x="2153" y="165"/>
                  <a:pt x="2174" y="1"/>
                  <a:pt x="206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63"/>
          <p:cNvSpPr/>
          <p:nvPr/>
        </p:nvSpPr>
        <p:spPr>
          <a:xfrm>
            <a:off x="1302892" y="2184699"/>
            <a:ext cx="357762" cy="521962"/>
          </a:xfrm>
          <a:custGeom>
            <a:avLst/>
            <a:gdLst/>
            <a:ahLst/>
            <a:cxnLst/>
            <a:rect l="l" t="t" r="r" b="b"/>
            <a:pathLst>
              <a:path w="6788" h="9903" extrusionOk="0">
                <a:moveTo>
                  <a:pt x="4183" y="0"/>
                </a:moveTo>
                <a:lnTo>
                  <a:pt x="2276" y="10"/>
                </a:lnTo>
                <a:cubicBezTo>
                  <a:pt x="2276" y="10"/>
                  <a:pt x="718" y="461"/>
                  <a:pt x="359" y="564"/>
                </a:cubicBezTo>
                <a:cubicBezTo>
                  <a:pt x="1" y="656"/>
                  <a:pt x="359" y="2912"/>
                  <a:pt x="841" y="5515"/>
                </a:cubicBezTo>
                <a:cubicBezTo>
                  <a:pt x="1323" y="8109"/>
                  <a:pt x="1190" y="9903"/>
                  <a:pt x="1190" y="9903"/>
                </a:cubicBezTo>
                <a:lnTo>
                  <a:pt x="6562" y="9903"/>
                </a:lnTo>
                <a:cubicBezTo>
                  <a:pt x="6562" y="9903"/>
                  <a:pt x="6787" y="1517"/>
                  <a:pt x="6664" y="1230"/>
                </a:cubicBezTo>
                <a:cubicBezTo>
                  <a:pt x="6439" y="718"/>
                  <a:pt x="4183" y="0"/>
                  <a:pt x="4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63"/>
          <p:cNvSpPr/>
          <p:nvPr/>
        </p:nvSpPr>
        <p:spPr>
          <a:xfrm>
            <a:off x="1430389" y="2087403"/>
            <a:ext cx="83801" cy="145420"/>
          </a:xfrm>
          <a:custGeom>
            <a:avLst/>
            <a:gdLst/>
            <a:ahLst/>
            <a:cxnLst/>
            <a:rect l="l" t="t" r="r" b="b"/>
            <a:pathLst>
              <a:path w="1590" h="2759" extrusionOk="0">
                <a:moveTo>
                  <a:pt x="175" y="1"/>
                </a:moveTo>
                <a:cubicBezTo>
                  <a:pt x="175" y="1"/>
                  <a:pt x="226" y="1282"/>
                  <a:pt x="1" y="1805"/>
                </a:cubicBezTo>
                <a:lnTo>
                  <a:pt x="278" y="2318"/>
                </a:lnTo>
                <a:lnTo>
                  <a:pt x="995" y="2758"/>
                </a:lnTo>
                <a:lnTo>
                  <a:pt x="1457" y="2420"/>
                </a:lnTo>
                <a:lnTo>
                  <a:pt x="1590" y="2020"/>
                </a:lnTo>
                <a:lnTo>
                  <a:pt x="1590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63"/>
          <p:cNvSpPr/>
          <p:nvPr/>
        </p:nvSpPr>
        <p:spPr>
          <a:xfrm>
            <a:off x="1406091" y="1967495"/>
            <a:ext cx="76791" cy="106575"/>
          </a:xfrm>
          <a:custGeom>
            <a:avLst/>
            <a:gdLst/>
            <a:ahLst/>
            <a:cxnLst/>
            <a:rect l="l" t="t" r="r" b="b"/>
            <a:pathLst>
              <a:path w="1457" h="2022" extrusionOk="0">
                <a:moveTo>
                  <a:pt x="747" y="0"/>
                </a:moveTo>
                <a:cubicBezTo>
                  <a:pt x="650" y="0"/>
                  <a:pt x="552" y="39"/>
                  <a:pt x="472" y="103"/>
                </a:cubicBezTo>
                <a:cubicBezTo>
                  <a:pt x="400" y="205"/>
                  <a:pt x="339" y="318"/>
                  <a:pt x="298" y="441"/>
                </a:cubicBezTo>
                <a:cubicBezTo>
                  <a:pt x="236" y="564"/>
                  <a:pt x="134" y="677"/>
                  <a:pt x="83" y="810"/>
                </a:cubicBezTo>
                <a:cubicBezTo>
                  <a:pt x="1" y="974"/>
                  <a:pt x="1" y="1158"/>
                  <a:pt x="62" y="1322"/>
                </a:cubicBezTo>
                <a:cubicBezTo>
                  <a:pt x="103" y="1425"/>
                  <a:pt x="165" y="1517"/>
                  <a:pt x="226" y="1630"/>
                </a:cubicBezTo>
                <a:cubicBezTo>
                  <a:pt x="257" y="1702"/>
                  <a:pt x="277" y="1784"/>
                  <a:pt x="318" y="1845"/>
                </a:cubicBezTo>
                <a:cubicBezTo>
                  <a:pt x="402" y="1975"/>
                  <a:pt x="586" y="2021"/>
                  <a:pt x="727" y="2021"/>
                </a:cubicBezTo>
                <a:cubicBezTo>
                  <a:pt x="741" y="2021"/>
                  <a:pt x="756" y="2021"/>
                  <a:pt x="769" y="2020"/>
                </a:cubicBezTo>
                <a:cubicBezTo>
                  <a:pt x="923" y="2009"/>
                  <a:pt x="1067" y="1938"/>
                  <a:pt x="1169" y="1825"/>
                </a:cubicBezTo>
                <a:cubicBezTo>
                  <a:pt x="1292" y="1671"/>
                  <a:pt x="1374" y="1486"/>
                  <a:pt x="1395" y="1292"/>
                </a:cubicBezTo>
                <a:cubicBezTo>
                  <a:pt x="1446" y="1087"/>
                  <a:pt x="1456" y="871"/>
                  <a:pt x="1415" y="656"/>
                </a:cubicBezTo>
                <a:cubicBezTo>
                  <a:pt x="1374" y="482"/>
                  <a:pt x="1282" y="328"/>
                  <a:pt x="1159" y="195"/>
                </a:cubicBezTo>
                <a:cubicBezTo>
                  <a:pt x="1067" y="103"/>
                  <a:pt x="954" y="41"/>
                  <a:pt x="831" y="10"/>
                </a:cubicBezTo>
                <a:cubicBezTo>
                  <a:pt x="803" y="3"/>
                  <a:pt x="775" y="0"/>
                  <a:pt x="7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63"/>
          <p:cNvSpPr/>
          <p:nvPr/>
        </p:nvSpPr>
        <p:spPr>
          <a:xfrm>
            <a:off x="1438506" y="1977193"/>
            <a:ext cx="132448" cy="178837"/>
          </a:xfrm>
          <a:custGeom>
            <a:avLst/>
            <a:gdLst/>
            <a:ahLst/>
            <a:cxnLst/>
            <a:rect l="l" t="t" r="r" b="b"/>
            <a:pathLst>
              <a:path w="2513" h="3393" extrusionOk="0">
                <a:moveTo>
                  <a:pt x="1718" y="1"/>
                </a:moveTo>
                <a:cubicBezTo>
                  <a:pt x="1559" y="1"/>
                  <a:pt x="1400" y="11"/>
                  <a:pt x="1241" y="31"/>
                </a:cubicBezTo>
                <a:cubicBezTo>
                  <a:pt x="575" y="124"/>
                  <a:pt x="1" y="739"/>
                  <a:pt x="134" y="2010"/>
                </a:cubicBezTo>
                <a:cubicBezTo>
                  <a:pt x="246" y="2999"/>
                  <a:pt x="792" y="3392"/>
                  <a:pt x="1280" y="3392"/>
                </a:cubicBezTo>
                <a:cubicBezTo>
                  <a:pt x="1419" y="3392"/>
                  <a:pt x="1554" y="3361"/>
                  <a:pt x="1672" y="3302"/>
                </a:cubicBezTo>
                <a:cubicBezTo>
                  <a:pt x="2512" y="2891"/>
                  <a:pt x="2195" y="31"/>
                  <a:pt x="2195" y="31"/>
                </a:cubicBezTo>
                <a:cubicBezTo>
                  <a:pt x="2036" y="11"/>
                  <a:pt x="1877" y="1"/>
                  <a:pt x="1718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63"/>
          <p:cNvSpPr/>
          <p:nvPr/>
        </p:nvSpPr>
        <p:spPr>
          <a:xfrm>
            <a:off x="1414735" y="2049032"/>
            <a:ext cx="31939" cy="40585"/>
          </a:xfrm>
          <a:custGeom>
            <a:avLst/>
            <a:gdLst/>
            <a:ahLst/>
            <a:cxnLst/>
            <a:rect l="l" t="t" r="r" b="b"/>
            <a:pathLst>
              <a:path w="606" h="770" extrusionOk="0">
                <a:moveTo>
                  <a:pt x="381" y="1"/>
                </a:moveTo>
                <a:cubicBezTo>
                  <a:pt x="311" y="1"/>
                  <a:pt x="242" y="32"/>
                  <a:pt x="195" y="93"/>
                </a:cubicBezTo>
                <a:cubicBezTo>
                  <a:pt x="1" y="309"/>
                  <a:pt x="349" y="749"/>
                  <a:pt x="605" y="770"/>
                </a:cubicBezTo>
                <a:lnTo>
                  <a:pt x="575" y="93"/>
                </a:lnTo>
                <a:cubicBezTo>
                  <a:pt x="523" y="32"/>
                  <a:pt x="452" y="1"/>
                  <a:pt x="38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63"/>
          <p:cNvSpPr/>
          <p:nvPr/>
        </p:nvSpPr>
        <p:spPr>
          <a:xfrm>
            <a:off x="1429335" y="1931707"/>
            <a:ext cx="188631" cy="85597"/>
          </a:xfrm>
          <a:custGeom>
            <a:avLst/>
            <a:gdLst/>
            <a:ahLst/>
            <a:cxnLst/>
            <a:rect l="l" t="t" r="r" b="b"/>
            <a:pathLst>
              <a:path w="3579" h="1624" extrusionOk="0">
                <a:moveTo>
                  <a:pt x="2586" y="0"/>
                </a:moveTo>
                <a:cubicBezTo>
                  <a:pt x="2300" y="0"/>
                  <a:pt x="2031" y="133"/>
                  <a:pt x="1753" y="238"/>
                </a:cubicBezTo>
                <a:cubicBezTo>
                  <a:pt x="1446" y="351"/>
                  <a:pt x="1118" y="412"/>
                  <a:pt x="790" y="423"/>
                </a:cubicBezTo>
                <a:cubicBezTo>
                  <a:pt x="751" y="420"/>
                  <a:pt x="714" y="419"/>
                  <a:pt x="676" y="419"/>
                </a:cubicBezTo>
                <a:cubicBezTo>
                  <a:pt x="575" y="419"/>
                  <a:pt x="477" y="428"/>
                  <a:pt x="380" y="443"/>
                </a:cubicBezTo>
                <a:cubicBezTo>
                  <a:pt x="246" y="474"/>
                  <a:pt x="134" y="566"/>
                  <a:pt x="72" y="689"/>
                </a:cubicBezTo>
                <a:cubicBezTo>
                  <a:pt x="0" y="843"/>
                  <a:pt x="113" y="976"/>
                  <a:pt x="226" y="1069"/>
                </a:cubicBezTo>
                <a:cubicBezTo>
                  <a:pt x="369" y="1192"/>
                  <a:pt x="544" y="1274"/>
                  <a:pt x="739" y="1304"/>
                </a:cubicBezTo>
                <a:cubicBezTo>
                  <a:pt x="815" y="1315"/>
                  <a:pt x="892" y="1315"/>
                  <a:pt x="969" y="1315"/>
                </a:cubicBezTo>
                <a:cubicBezTo>
                  <a:pt x="1046" y="1315"/>
                  <a:pt x="1123" y="1315"/>
                  <a:pt x="1200" y="1325"/>
                </a:cubicBezTo>
                <a:cubicBezTo>
                  <a:pt x="1374" y="1366"/>
                  <a:pt x="1559" y="1417"/>
                  <a:pt x="1723" y="1489"/>
                </a:cubicBezTo>
                <a:cubicBezTo>
                  <a:pt x="1954" y="1581"/>
                  <a:pt x="2193" y="1624"/>
                  <a:pt x="2440" y="1624"/>
                </a:cubicBezTo>
                <a:cubicBezTo>
                  <a:pt x="2468" y="1624"/>
                  <a:pt x="2495" y="1623"/>
                  <a:pt x="2522" y="1622"/>
                </a:cubicBezTo>
                <a:cubicBezTo>
                  <a:pt x="2799" y="1602"/>
                  <a:pt x="3045" y="1458"/>
                  <a:pt x="3219" y="1243"/>
                </a:cubicBezTo>
                <a:cubicBezTo>
                  <a:pt x="3578" y="751"/>
                  <a:pt x="3250" y="54"/>
                  <a:pt x="2645" y="2"/>
                </a:cubicBezTo>
                <a:cubicBezTo>
                  <a:pt x="2625" y="1"/>
                  <a:pt x="2605" y="0"/>
                  <a:pt x="25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63"/>
          <p:cNvSpPr/>
          <p:nvPr/>
        </p:nvSpPr>
        <p:spPr>
          <a:xfrm>
            <a:off x="1422852" y="2174421"/>
            <a:ext cx="60031" cy="77269"/>
          </a:xfrm>
          <a:custGeom>
            <a:avLst/>
            <a:gdLst/>
            <a:ahLst/>
            <a:cxnLst/>
            <a:rect l="l" t="t" r="r" b="b"/>
            <a:pathLst>
              <a:path w="1139" h="1466" extrusionOk="0">
                <a:moveTo>
                  <a:pt x="195" y="0"/>
                </a:moveTo>
                <a:lnTo>
                  <a:pt x="0" y="205"/>
                </a:lnTo>
                <a:cubicBezTo>
                  <a:pt x="31" y="482"/>
                  <a:pt x="93" y="769"/>
                  <a:pt x="185" y="1036"/>
                </a:cubicBezTo>
                <a:cubicBezTo>
                  <a:pt x="299" y="1357"/>
                  <a:pt x="478" y="1466"/>
                  <a:pt x="650" y="1466"/>
                </a:cubicBezTo>
                <a:cubicBezTo>
                  <a:pt x="895" y="1466"/>
                  <a:pt x="1126" y="1246"/>
                  <a:pt x="1138" y="1107"/>
                </a:cubicBezTo>
                <a:cubicBezTo>
                  <a:pt x="380" y="615"/>
                  <a:pt x="195" y="0"/>
                  <a:pt x="1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63"/>
          <p:cNvSpPr/>
          <p:nvPr/>
        </p:nvSpPr>
        <p:spPr>
          <a:xfrm>
            <a:off x="1482832" y="2174949"/>
            <a:ext cx="47593" cy="74528"/>
          </a:xfrm>
          <a:custGeom>
            <a:avLst/>
            <a:gdLst/>
            <a:ahLst/>
            <a:cxnLst/>
            <a:rect l="l" t="t" r="r" b="b"/>
            <a:pathLst>
              <a:path w="903" h="1414" extrusionOk="0">
                <a:moveTo>
                  <a:pt x="595" y="1"/>
                </a:moveTo>
                <a:cubicBezTo>
                  <a:pt x="574" y="441"/>
                  <a:pt x="349" y="841"/>
                  <a:pt x="0" y="1097"/>
                </a:cubicBezTo>
                <a:cubicBezTo>
                  <a:pt x="23" y="1211"/>
                  <a:pt x="252" y="1413"/>
                  <a:pt x="444" y="1413"/>
                </a:cubicBezTo>
                <a:cubicBezTo>
                  <a:pt x="513" y="1413"/>
                  <a:pt x="577" y="1388"/>
                  <a:pt x="626" y="1323"/>
                </a:cubicBezTo>
                <a:cubicBezTo>
                  <a:pt x="902" y="964"/>
                  <a:pt x="769" y="185"/>
                  <a:pt x="769" y="185"/>
                </a:cubicBezTo>
                <a:lnTo>
                  <a:pt x="5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3"/>
          <p:cNvSpPr/>
          <p:nvPr/>
        </p:nvSpPr>
        <p:spPr>
          <a:xfrm>
            <a:off x="1307741" y="2710975"/>
            <a:ext cx="101088" cy="133508"/>
          </a:xfrm>
          <a:custGeom>
            <a:avLst/>
            <a:gdLst/>
            <a:ahLst/>
            <a:cxnLst/>
            <a:rect l="l" t="t" r="r" b="b"/>
            <a:pathLst>
              <a:path w="1918" h="2533" extrusionOk="0">
                <a:moveTo>
                  <a:pt x="729" y="0"/>
                </a:moveTo>
                <a:lnTo>
                  <a:pt x="1" y="390"/>
                </a:lnTo>
                <a:lnTo>
                  <a:pt x="216" y="871"/>
                </a:lnTo>
                <a:cubicBezTo>
                  <a:pt x="431" y="1343"/>
                  <a:pt x="554" y="1404"/>
                  <a:pt x="688" y="1897"/>
                </a:cubicBezTo>
                <a:cubicBezTo>
                  <a:pt x="749" y="2184"/>
                  <a:pt x="954" y="2419"/>
                  <a:pt x="1231" y="2532"/>
                </a:cubicBezTo>
                <a:lnTo>
                  <a:pt x="1918" y="1589"/>
                </a:lnTo>
                <a:cubicBezTo>
                  <a:pt x="1815" y="1374"/>
                  <a:pt x="1682" y="1179"/>
                  <a:pt x="1508" y="1005"/>
                </a:cubicBezTo>
                <a:cubicBezTo>
                  <a:pt x="1272" y="820"/>
                  <a:pt x="729" y="0"/>
                  <a:pt x="729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63"/>
          <p:cNvSpPr/>
          <p:nvPr/>
        </p:nvSpPr>
        <p:spPr>
          <a:xfrm>
            <a:off x="1202381" y="2218695"/>
            <a:ext cx="166495" cy="559332"/>
          </a:xfrm>
          <a:custGeom>
            <a:avLst/>
            <a:gdLst/>
            <a:ahLst/>
            <a:cxnLst/>
            <a:rect l="l" t="t" r="r" b="b"/>
            <a:pathLst>
              <a:path w="3159" h="10612" extrusionOk="0">
                <a:moveTo>
                  <a:pt x="2184" y="1"/>
                </a:moveTo>
                <a:cubicBezTo>
                  <a:pt x="2184" y="1"/>
                  <a:pt x="1385" y="42"/>
                  <a:pt x="1016" y="1508"/>
                </a:cubicBezTo>
                <a:cubicBezTo>
                  <a:pt x="636" y="2964"/>
                  <a:pt x="175" y="5352"/>
                  <a:pt x="52" y="6377"/>
                </a:cubicBezTo>
                <a:cubicBezTo>
                  <a:pt x="1" y="6808"/>
                  <a:pt x="2297" y="10611"/>
                  <a:pt x="2297" y="10611"/>
                </a:cubicBezTo>
                <a:cubicBezTo>
                  <a:pt x="2297" y="10611"/>
                  <a:pt x="2758" y="10191"/>
                  <a:pt x="3158" y="9842"/>
                </a:cubicBezTo>
                <a:cubicBezTo>
                  <a:pt x="3158" y="9842"/>
                  <a:pt x="1887" y="7187"/>
                  <a:pt x="1887" y="6213"/>
                </a:cubicBezTo>
                <a:cubicBezTo>
                  <a:pt x="1887" y="6213"/>
                  <a:pt x="3035" y="3046"/>
                  <a:pt x="3066" y="2082"/>
                </a:cubicBezTo>
                <a:cubicBezTo>
                  <a:pt x="3107" y="1129"/>
                  <a:pt x="3117" y="93"/>
                  <a:pt x="21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63"/>
          <p:cNvSpPr/>
          <p:nvPr/>
        </p:nvSpPr>
        <p:spPr>
          <a:xfrm>
            <a:off x="1566213" y="2248211"/>
            <a:ext cx="326771" cy="360203"/>
          </a:xfrm>
          <a:custGeom>
            <a:avLst/>
            <a:gdLst/>
            <a:ahLst/>
            <a:cxnLst/>
            <a:rect l="l" t="t" r="r" b="b"/>
            <a:pathLst>
              <a:path w="6200" h="6834" extrusionOk="0">
                <a:moveTo>
                  <a:pt x="1369" y="1"/>
                </a:moveTo>
                <a:cubicBezTo>
                  <a:pt x="0" y="1"/>
                  <a:pt x="386" y="1632"/>
                  <a:pt x="520" y="1891"/>
                </a:cubicBezTo>
                <a:cubicBezTo>
                  <a:pt x="663" y="2178"/>
                  <a:pt x="2447" y="4679"/>
                  <a:pt x="3472" y="5971"/>
                </a:cubicBezTo>
                <a:cubicBezTo>
                  <a:pt x="3978" y="6608"/>
                  <a:pt x="4374" y="6834"/>
                  <a:pt x="4668" y="6834"/>
                </a:cubicBezTo>
                <a:cubicBezTo>
                  <a:pt x="4971" y="6834"/>
                  <a:pt x="5168" y="6595"/>
                  <a:pt x="5266" y="6320"/>
                </a:cubicBezTo>
                <a:cubicBezTo>
                  <a:pt x="5451" y="5787"/>
                  <a:pt x="6199" y="938"/>
                  <a:pt x="6199" y="938"/>
                </a:cubicBezTo>
                <a:cubicBezTo>
                  <a:pt x="6046" y="730"/>
                  <a:pt x="5806" y="602"/>
                  <a:pt x="5555" y="602"/>
                </a:cubicBezTo>
                <a:cubicBezTo>
                  <a:pt x="5520" y="602"/>
                  <a:pt x="5485" y="605"/>
                  <a:pt x="5451" y="610"/>
                </a:cubicBezTo>
                <a:lnTo>
                  <a:pt x="4046" y="4198"/>
                </a:lnTo>
                <a:lnTo>
                  <a:pt x="3472" y="3152"/>
                </a:lnTo>
                <a:cubicBezTo>
                  <a:pt x="2878" y="2106"/>
                  <a:pt x="1976" y="77"/>
                  <a:pt x="1678" y="25"/>
                </a:cubicBezTo>
                <a:cubicBezTo>
                  <a:pt x="1566" y="9"/>
                  <a:pt x="1463" y="1"/>
                  <a:pt x="13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63"/>
          <p:cNvSpPr/>
          <p:nvPr/>
        </p:nvSpPr>
        <p:spPr>
          <a:xfrm>
            <a:off x="1575226" y="3839688"/>
            <a:ext cx="217250" cy="65937"/>
          </a:xfrm>
          <a:custGeom>
            <a:avLst/>
            <a:gdLst/>
            <a:ahLst/>
            <a:cxnLst/>
            <a:rect l="l" t="t" r="r" b="b"/>
            <a:pathLst>
              <a:path w="4122" h="1251" extrusionOk="0">
                <a:moveTo>
                  <a:pt x="441" y="0"/>
                </a:moveTo>
                <a:cubicBezTo>
                  <a:pt x="0" y="595"/>
                  <a:pt x="349" y="1251"/>
                  <a:pt x="349" y="1251"/>
                </a:cubicBezTo>
                <a:lnTo>
                  <a:pt x="4121" y="1251"/>
                </a:lnTo>
                <a:cubicBezTo>
                  <a:pt x="3701" y="431"/>
                  <a:pt x="2553" y="820"/>
                  <a:pt x="2163" y="410"/>
                </a:cubicBezTo>
                <a:cubicBezTo>
                  <a:pt x="1774" y="0"/>
                  <a:pt x="1641" y="0"/>
                  <a:pt x="1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3"/>
          <p:cNvSpPr/>
          <p:nvPr/>
        </p:nvSpPr>
        <p:spPr>
          <a:xfrm>
            <a:off x="1209971" y="3827038"/>
            <a:ext cx="107044" cy="78587"/>
          </a:xfrm>
          <a:custGeom>
            <a:avLst/>
            <a:gdLst/>
            <a:ahLst/>
            <a:cxnLst/>
            <a:rect l="l" t="t" r="r" b="b"/>
            <a:pathLst>
              <a:path w="2031" h="1491" extrusionOk="0">
                <a:moveTo>
                  <a:pt x="1187" y="1"/>
                </a:moveTo>
                <a:cubicBezTo>
                  <a:pt x="828" y="1"/>
                  <a:pt x="472" y="110"/>
                  <a:pt x="441" y="240"/>
                </a:cubicBezTo>
                <a:cubicBezTo>
                  <a:pt x="339" y="661"/>
                  <a:pt x="0" y="1009"/>
                  <a:pt x="144" y="1491"/>
                </a:cubicBezTo>
                <a:lnTo>
                  <a:pt x="1969" y="1491"/>
                </a:lnTo>
                <a:cubicBezTo>
                  <a:pt x="2030" y="1122"/>
                  <a:pt x="2020" y="753"/>
                  <a:pt x="1948" y="384"/>
                </a:cubicBezTo>
                <a:cubicBezTo>
                  <a:pt x="1883" y="102"/>
                  <a:pt x="1533" y="1"/>
                  <a:pt x="11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3"/>
          <p:cNvSpPr/>
          <p:nvPr/>
        </p:nvSpPr>
        <p:spPr>
          <a:xfrm>
            <a:off x="1357443" y="2768215"/>
            <a:ext cx="69254" cy="91395"/>
          </a:xfrm>
          <a:custGeom>
            <a:avLst/>
            <a:gdLst/>
            <a:ahLst/>
            <a:cxnLst/>
            <a:rect l="l" t="t" r="r" b="b"/>
            <a:pathLst>
              <a:path w="1314" h="1734" extrusionOk="0">
                <a:moveTo>
                  <a:pt x="1067" y="1"/>
                </a:moveTo>
                <a:lnTo>
                  <a:pt x="1" y="1569"/>
                </a:lnTo>
                <a:lnTo>
                  <a:pt x="247" y="1733"/>
                </a:lnTo>
                <a:lnTo>
                  <a:pt x="1313" y="175"/>
                </a:lnTo>
                <a:lnTo>
                  <a:pt x="1067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3"/>
          <p:cNvSpPr/>
          <p:nvPr/>
        </p:nvSpPr>
        <p:spPr>
          <a:xfrm>
            <a:off x="1365560" y="2706600"/>
            <a:ext cx="283711" cy="20609"/>
          </a:xfrm>
          <a:custGeom>
            <a:avLst/>
            <a:gdLst/>
            <a:ahLst/>
            <a:cxnLst/>
            <a:rect l="l" t="t" r="r" b="b"/>
            <a:pathLst>
              <a:path w="5383" h="391" extrusionOk="0">
                <a:moveTo>
                  <a:pt x="1" y="1"/>
                </a:moveTo>
                <a:lnTo>
                  <a:pt x="1" y="391"/>
                </a:lnTo>
                <a:lnTo>
                  <a:pt x="5383" y="391"/>
                </a:lnTo>
                <a:lnTo>
                  <a:pt x="5383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3"/>
          <p:cNvSpPr/>
          <p:nvPr/>
        </p:nvSpPr>
        <p:spPr>
          <a:xfrm>
            <a:off x="1506602" y="2857921"/>
            <a:ext cx="39476" cy="278875"/>
          </a:xfrm>
          <a:custGeom>
            <a:avLst/>
            <a:gdLst/>
            <a:ahLst/>
            <a:cxnLst/>
            <a:rect l="l" t="t" r="r" b="b"/>
            <a:pathLst>
              <a:path w="749" h="5291" extrusionOk="0">
                <a:moveTo>
                  <a:pt x="749" y="0"/>
                </a:moveTo>
                <a:lnTo>
                  <a:pt x="0" y="2799"/>
                </a:lnTo>
                <a:lnTo>
                  <a:pt x="257" y="5290"/>
                </a:lnTo>
                <a:lnTo>
                  <a:pt x="749" y="0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63"/>
          <p:cNvSpPr/>
          <p:nvPr/>
        </p:nvSpPr>
        <p:spPr>
          <a:xfrm>
            <a:off x="1654655" y="2329484"/>
            <a:ext cx="26511" cy="144840"/>
          </a:xfrm>
          <a:custGeom>
            <a:avLst/>
            <a:gdLst/>
            <a:ahLst/>
            <a:cxnLst/>
            <a:rect l="l" t="t" r="r" b="b"/>
            <a:pathLst>
              <a:path w="503" h="2748" extrusionOk="0">
                <a:moveTo>
                  <a:pt x="31" y="0"/>
                </a:moveTo>
                <a:lnTo>
                  <a:pt x="0" y="2051"/>
                </a:lnTo>
                <a:lnTo>
                  <a:pt x="503" y="2748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63"/>
          <p:cNvSpPr/>
          <p:nvPr/>
        </p:nvSpPr>
        <p:spPr>
          <a:xfrm>
            <a:off x="1339629" y="2366221"/>
            <a:ext cx="18447" cy="130293"/>
          </a:xfrm>
          <a:custGeom>
            <a:avLst/>
            <a:gdLst/>
            <a:ahLst/>
            <a:cxnLst/>
            <a:rect l="l" t="t" r="r" b="b"/>
            <a:pathLst>
              <a:path w="350" h="2472" extrusionOk="0">
                <a:moveTo>
                  <a:pt x="349" y="1"/>
                </a:moveTo>
                <a:lnTo>
                  <a:pt x="1" y="1262"/>
                </a:lnTo>
                <a:cubicBezTo>
                  <a:pt x="11" y="1395"/>
                  <a:pt x="226" y="2471"/>
                  <a:pt x="226" y="2471"/>
                </a:cubicBezTo>
                <a:lnTo>
                  <a:pt x="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63"/>
          <p:cNvSpPr/>
          <p:nvPr/>
        </p:nvSpPr>
        <p:spPr>
          <a:xfrm>
            <a:off x="3929937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63"/>
          <p:cNvSpPr/>
          <p:nvPr/>
        </p:nvSpPr>
        <p:spPr>
          <a:xfrm>
            <a:off x="3598730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63"/>
          <p:cNvSpPr/>
          <p:nvPr/>
        </p:nvSpPr>
        <p:spPr>
          <a:xfrm>
            <a:off x="3256666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1928" y="1"/>
                </a:moveTo>
                <a:lnTo>
                  <a:pt x="1" y="10888"/>
                </a:lnTo>
                <a:cubicBezTo>
                  <a:pt x="21" y="10990"/>
                  <a:pt x="103" y="11041"/>
                  <a:pt x="184" y="11041"/>
                </a:cubicBezTo>
                <a:cubicBezTo>
                  <a:pt x="265" y="11041"/>
                  <a:pt x="344" y="10990"/>
                  <a:pt x="360" y="10888"/>
                </a:cubicBezTo>
                <a:lnTo>
                  <a:pt x="28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63"/>
          <p:cNvSpPr/>
          <p:nvPr/>
        </p:nvSpPr>
        <p:spPr>
          <a:xfrm>
            <a:off x="3665720" y="2867619"/>
            <a:ext cx="493319" cy="440424"/>
          </a:xfrm>
          <a:custGeom>
            <a:avLst/>
            <a:gdLst/>
            <a:ahLst/>
            <a:cxnLst/>
            <a:rect l="l" t="t" r="r" b="b"/>
            <a:pathLst>
              <a:path w="9360" h="8356" extrusionOk="0">
                <a:moveTo>
                  <a:pt x="3383" y="1"/>
                </a:moveTo>
                <a:cubicBezTo>
                  <a:pt x="3066" y="1"/>
                  <a:pt x="2768" y="206"/>
                  <a:pt x="2655" y="514"/>
                </a:cubicBezTo>
                <a:lnTo>
                  <a:pt x="185" y="7310"/>
                </a:lnTo>
                <a:cubicBezTo>
                  <a:pt x="0" y="7823"/>
                  <a:pt x="369" y="8356"/>
                  <a:pt x="913" y="8356"/>
                </a:cubicBezTo>
                <a:lnTo>
                  <a:pt x="5977" y="8356"/>
                </a:lnTo>
                <a:cubicBezTo>
                  <a:pt x="6305" y="8356"/>
                  <a:pt x="6592" y="8151"/>
                  <a:pt x="6705" y="7843"/>
                </a:cubicBezTo>
                <a:lnTo>
                  <a:pt x="9175" y="1047"/>
                </a:lnTo>
                <a:cubicBezTo>
                  <a:pt x="9360" y="534"/>
                  <a:pt x="8991" y="1"/>
                  <a:pt x="84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63"/>
          <p:cNvSpPr/>
          <p:nvPr/>
        </p:nvSpPr>
        <p:spPr>
          <a:xfrm>
            <a:off x="3306420" y="3307983"/>
            <a:ext cx="714311" cy="28726"/>
          </a:xfrm>
          <a:custGeom>
            <a:avLst/>
            <a:gdLst/>
            <a:ahLst/>
            <a:cxnLst/>
            <a:rect l="l" t="t" r="r" b="b"/>
            <a:pathLst>
              <a:path w="13553" h="545" extrusionOk="0">
                <a:moveTo>
                  <a:pt x="277" y="1"/>
                </a:moveTo>
                <a:cubicBezTo>
                  <a:pt x="123" y="1"/>
                  <a:pt x="0" y="124"/>
                  <a:pt x="0" y="267"/>
                </a:cubicBezTo>
                <a:cubicBezTo>
                  <a:pt x="0" y="421"/>
                  <a:pt x="123" y="544"/>
                  <a:pt x="277" y="544"/>
                </a:cubicBezTo>
                <a:lnTo>
                  <a:pt x="13276" y="544"/>
                </a:lnTo>
                <a:cubicBezTo>
                  <a:pt x="13430" y="544"/>
                  <a:pt x="13553" y="421"/>
                  <a:pt x="13553" y="267"/>
                </a:cubicBezTo>
                <a:cubicBezTo>
                  <a:pt x="13553" y="124"/>
                  <a:pt x="13430" y="1"/>
                  <a:pt x="132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63"/>
          <p:cNvSpPr/>
          <p:nvPr/>
        </p:nvSpPr>
        <p:spPr>
          <a:xfrm>
            <a:off x="3715422" y="3307983"/>
            <a:ext cx="305320" cy="28726"/>
          </a:xfrm>
          <a:custGeom>
            <a:avLst/>
            <a:gdLst/>
            <a:ahLst/>
            <a:cxnLst/>
            <a:rect l="l" t="t" r="r" b="b"/>
            <a:pathLst>
              <a:path w="5793" h="545" extrusionOk="0">
                <a:moveTo>
                  <a:pt x="277" y="1"/>
                </a:moveTo>
                <a:cubicBezTo>
                  <a:pt x="124" y="1"/>
                  <a:pt x="0" y="124"/>
                  <a:pt x="0" y="267"/>
                </a:cubicBezTo>
                <a:cubicBezTo>
                  <a:pt x="0" y="421"/>
                  <a:pt x="124" y="544"/>
                  <a:pt x="277" y="544"/>
                </a:cubicBezTo>
                <a:lnTo>
                  <a:pt x="5516" y="544"/>
                </a:lnTo>
                <a:cubicBezTo>
                  <a:pt x="5670" y="544"/>
                  <a:pt x="5793" y="421"/>
                  <a:pt x="5793" y="267"/>
                </a:cubicBezTo>
                <a:cubicBezTo>
                  <a:pt x="5793" y="124"/>
                  <a:pt x="5670" y="1"/>
                  <a:pt x="5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63"/>
          <p:cNvSpPr/>
          <p:nvPr/>
        </p:nvSpPr>
        <p:spPr>
          <a:xfrm>
            <a:off x="3566316" y="3322583"/>
            <a:ext cx="150209" cy="581996"/>
          </a:xfrm>
          <a:custGeom>
            <a:avLst/>
            <a:gdLst/>
            <a:ahLst/>
            <a:cxnLst/>
            <a:rect l="l" t="t" r="r" b="b"/>
            <a:pathLst>
              <a:path w="2850" h="11042" extrusionOk="0">
                <a:moveTo>
                  <a:pt x="1927" y="1"/>
                </a:moveTo>
                <a:lnTo>
                  <a:pt x="0" y="10888"/>
                </a:lnTo>
                <a:cubicBezTo>
                  <a:pt x="15" y="10990"/>
                  <a:pt x="97" y="11041"/>
                  <a:pt x="181" y="11041"/>
                </a:cubicBezTo>
                <a:cubicBezTo>
                  <a:pt x="264" y="11041"/>
                  <a:pt x="349" y="10990"/>
                  <a:pt x="369" y="10888"/>
                </a:cubicBezTo>
                <a:lnTo>
                  <a:pt x="28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63"/>
          <p:cNvSpPr/>
          <p:nvPr/>
        </p:nvSpPr>
        <p:spPr>
          <a:xfrm>
            <a:off x="3714315" y="2467049"/>
            <a:ext cx="301051" cy="312766"/>
          </a:xfrm>
          <a:custGeom>
            <a:avLst/>
            <a:gdLst/>
            <a:ahLst/>
            <a:cxnLst/>
            <a:rect l="l" t="t" r="r" b="b"/>
            <a:pathLst>
              <a:path w="5712" h="5934" extrusionOk="0">
                <a:moveTo>
                  <a:pt x="2819" y="0"/>
                </a:moveTo>
                <a:cubicBezTo>
                  <a:pt x="2414" y="0"/>
                  <a:pt x="2050" y="175"/>
                  <a:pt x="1703" y="599"/>
                </a:cubicBezTo>
                <a:cubicBezTo>
                  <a:pt x="1252" y="630"/>
                  <a:pt x="903" y="999"/>
                  <a:pt x="893" y="1440"/>
                </a:cubicBezTo>
                <a:cubicBezTo>
                  <a:pt x="831" y="2250"/>
                  <a:pt x="975" y="2670"/>
                  <a:pt x="626" y="3480"/>
                </a:cubicBezTo>
                <a:cubicBezTo>
                  <a:pt x="278" y="4290"/>
                  <a:pt x="1" y="5387"/>
                  <a:pt x="1457" y="5479"/>
                </a:cubicBezTo>
                <a:cubicBezTo>
                  <a:pt x="2912" y="5581"/>
                  <a:pt x="3363" y="5520"/>
                  <a:pt x="3815" y="5868"/>
                </a:cubicBezTo>
                <a:cubicBezTo>
                  <a:pt x="3872" y="5913"/>
                  <a:pt x="3948" y="5933"/>
                  <a:pt x="4036" y="5933"/>
                </a:cubicBezTo>
                <a:cubicBezTo>
                  <a:pt x="4619" y="5933"/>
                  <a:pt x="5712" y="5029"/>
                  <a:pt x="5239" y="4218"/>
                </a:cubicBezTo>
                <a:cubicBezTo>
                  <a:pt x="4696" y="3285"/>
                  <a:pt x="4481" y="2752"/>
                  <a:pt x="4706" y="2024"/>
                </a:cubicBezTo>
                <a:cubicBezTo>
                  <a:pt x="4932" y="1307"/>
                  <a:pt x="4460" y="517"/>
                  <a:pt x="3589" y="169"/>
                </a:cubicBezTo>
                <a:cubicBezTo>
                  <a:pt x="3314" y="62"/>
                  <a:pt x="3059" y="0"/>
                  <a:pt x="28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63"/>
          <p:cNvSpPr/>
          <p:nvPr/>
        </p:nvSpPr>
        <p:spPr>
          <a:xfrm>
            <a:off x="3518195" y="2719514"/>
            <a:ext cx="276701" cy="310816"/>
          </a:xfrm>
          <a:custGeom>
            <a:avLst/>
            <a:gdLst/>
            <a:ahLst/>
            <a:cxnLst/>
            <a:rect l="l" t="t" r="r" b="b"/>
            <a:pathLst>
              <a:path w="5250" h="5897" extrusionOk="0">
                <a:moveTo>
                  <a:pt x="4652" y="0"/>
                </a:moveTo>
                <a:cubicBezTo>
                  <a:pt x="4598" y="0"/>
                  <a:pt x="4538" y="13"/>
                  <a:pt x="4470" y="43"/>
                </a:cubicBezTo>
                <a:cubicBezTo>
                  <a:pt x="4009" y="248"/>
                  <a:pt x="3794" y="1263"/>
                  <a:pt x="3660" y="1653"/>
                </a:cubicBezTo>
                <a:cubicBezTo>
                  <a:pt x="3291" y="2790"/>
                  <a:pt x="2922" y="4605"/>
                  <a:pt x="2922" y="4605"/>
                </a:cubicBezTo>
                <a:lnTo>
                  <a:pt x="1" y="4953"/>
                </a:lnTo>
                <a:lnTo>
                  <a:pt x="1" y="5897"/>
                </a:lnTo>
                <a:cubicBezTo>
                  <a:pt x="1" y="5897"/>
                  <a:pt x="3322" y="5897"/>
                  <a:pt x="3609" y="5681"/>
                </a:cubicBezTo>
                <a:cubicBezTo>
                  <a:pt x="4081" y="5333"/>
                  <a:pt x="4245" y="4728"/>
                  <a:pt x="4747" y="2903"/>
                </a:cubicBezTo>
                <a:cubicBezTo>
                  <a:pt x="5249" y="1078"/>
                  <a:pt x="5044" y="433"/>
                  <a:pt x="5044" y="433"/>
                </a:cubicBezTo>
                <a:cubicBezTo>
                  <a:pt x="5044" y="433"/>
                  <a:pt x="4962" y="0"/>
                  <a:pt x="465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63"/>
          <p:cNvSpPr/>
          <p:nvPr/>
        </p:nvSpPr>
        <p:spPr>
          <a:xfrm>
            <a:off x="3708939" y="2705441"/>
            <a:ext cx="304793" cy="389719"/>
          </a:xfrm>
          <a:custGeom>
            <a:avLst/>
            <a:gdLst/>
            <a:ahLst/>
            <a:cxnLst/>
            <a:rect l="l" t="t" r="r" b="b"/>
            <a:pathLst>
              <a:path w="5783" h="7394" extrusionOk="0">
                <a:moveTo>
                  <a:pt x="2570" y="0"/>
                </a:moveTo>
                <a:cubicBezTo>
                  <a:pt x="2141" y="0"/>
                  <a:pt x="1063" y="33"/>
                  <a:pt x="810" y="351"/>
                </a:cubicBezTo>
                <a:cubicBezTo>
                  <a:pt x="482" y="741"/>
                  <a:pt x="226" y="2176"/>
                  <a:pt x="52" y="2832"/>
                </a:cubicBezTo>
                <a:cubicBezTo>
                  <a:pt x="11" y="2945"/>
                  <a:pt x="0" y="3068"/>
                  <a:pt x="0" y="3201"/>
                </a:cubicBezTo>
                <a:cubicBezTo>
                  <a:pt x="0" y="3693"/>
                  <a:pt x="267" y="4144"/>
                  <a:pt x="575" y="4626"/>
                </a:cubicBezTo>
                <a:cubicBezTo>
                  <a:pt x="636" y="4739"/>
                  <a:pt x="687" y="4872"/>
                  <a:pt x="708" y="5005"/>
                </a:cubicBezTo>
                <a:cubicBezTo>
                  <a:pt x="903" y="5846"/>
                  <a:pt x="780" y="7394"/>
                  <a:pt x="780" y="7394"/>
                </a:cubicBezTo>
                <a:lnTo>
                  <a:pt x="4655" y="7394"/>
                </a:lnTo>
                <a:cubicBezTo>
                  <a:pt x="4655" y="7394"/>
                  <a:pt x="5034" y="4862"/>
                  <a:pt x="5167" y="3826"/>
                </a:cubicBezTo>
                <a:cubicBezTo>
                  <a:pt x="5270" y="3047"/>
                  <a:pt x="5782" y="1714"/>
                  <a:pt x="5741" y="915"/>
                </a:cubicBezTo>
                <a:cubicBezTo>
                  <a:pt x="5731" y="669"/>
                  <a:pt x="5659" y="454"/>
                  <a:pt x="5495" y="361"/>
                </a:cubicBezTo>
                <a:cubicBezTo>
                  <a:pt x="4860" y="2"/>
                  <a:pt x="2748" y="2"/>
                  <a:pt x="2748" y="2"/>
                </a:cubicBezTo>
                <a:cubicBezTo>
                  <a:pt x="2748" y="2"/>
                  <a:pt x="2680" y="0"/>
                  <a:pt x="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63"/>
          <p:cNvSpPr/>
          <p:nvPr/>
        </p:nvSpPr>
        <p:spPr>
          <a:xfrm>
            <a:off x="3708939" y="2874102"/>
            <a:ext cx="239386" cy="95190"/>
          </a:xfrm>
          <a:custGeom>
            <a:avLst/>
            <a:gdLst/>
            <a:ahLst/>
            <a:cxnLst/>
            <a:rect l="l" t="t" r="r" b="b"/>
            <a:pathLst>
              <a:path w="4542" h="1806" extrusionOk="0">
                <a:moveTo>
                  <a:pt x="0" y="1"/>
                </a:moveTo>
                <a:cubicBezTo>
                  <a:pt x="0" y="493"/>
                  <a:pt x="277" y="944"/>
                  <a:pt x="575" y="1426"/>
                </a:cubicBezTo>
                <a:cubicBezTo>
                  <a:pt x="636" y="1539"/>
                  <a:pt x="687" y="1672"/>
                  <a:pt x="708" y="1805"/>
                </a:cubicBezTo>
                <a:cubicBezTo>
                  <a:pt x="1589" y="1200"/>
                  <a:pt x="4541" y="965"/>
                  <a:pt x="4542" y="965"/>
                </a:cubicBezTo>
                <a:lnTo>
                  <a:pt x="4542" y="965"/>
                </a:lnTo>
                <a:cubicBezTo>
                  <a:pt x="4542" y="965"/>
                  <a:pt x="4305" y="978"/>
                  <a:pt x="3543" y="978"/>
                </a:cubicBezTo>
                <a:cubicBezTo>
                  <a:pt x="3161" y="978"/>
                  <a:pt x="2649" y="975"/>
                  <a:pt x="1969" y="965"/>
                </a:cubicBezTo>
                <a:cubicBezTo>
                  <a:pt x="698" y="944"/>
                  <a:pt x="195" y="401"/>
                  <a:pt x="0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63"/>
          <p:cNvSpPr/>
          <p:nvPr/>
        </p:nvSpPr>
        <p:spPr>
          <a:xfrm>
            <a:off x="3954235" y="2754195"/>
            <a:ext cx="59504" cy="340965"/>
          </a:xfrm>
          <a:custGeom>
            <a:avLst/>
            <a:gdLst/>
            <a:ahLst/>
            <a:cxnLst/>
            <a:rect l="l" t="t" r="r" b="b"/>
            <a:pathLst>
              <a:path w="1129" h="6469" extrusionOk="0">
                <a:moveTo>
                  <a:pt x="1087" y="0"/>
                </a:moveTo>
                <a:lnTo>
                  <a:pt x="185" y="492"/>
                </a:lnTo>
                <a:lnTo>
                  <a:pt x="1" y="6469"/>
                </a:lnTo>
                <a:cubicBezTo>
                  <a:pt x="1" y="6469"/>
                  <a:pt x="380" y="3937"/>
                  <a:pt x="513" y="2901"/>
                </a:cubicBezTo>
                <a:cubicBezTo>
                  <a:pt x="616" y="2122"/>
                  <a:pt x="1128" y="789"/>
                  <a:pt x="1087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63"/>
          <p:cNvSpPr/>
          <p:nvPr/>
        </p:nvSpPr>
        <p:spPr>
          <a:xfrm>
            <a:off x="3673837" y="2980991"/>
            <a:ext cx="229109" cy="49334"/>
          </a:xfrm>
          <a:custGeom>
            <a:avLst/>
            <a:gdLst/>
            <a:ahLst/>
            <a:cxnLst/>
            <a:rect l="l" t="t" r="r" b="b"/>
            <a:pathLst>
              <a:path w="4347" h="936" extrusionOk="0">
                <a:moveTo>
                  <a:pt x="998" y="0"/>
                </a:moveTo>
                <a:cubicBezTo>
                  <a:pt x="530" y="0"/>
                  <a:pt x="118" y="473"/>
                  <a:pt x="0" y="936"/>
                </a:cubicBezTo>
                <a:lnTo>
                  <a:pt x="4275" y="936"/>
                </a:lnTo>
                <a:lnTo>
                  <a:pt x="4347" y="115"/>
                </a:lnTo>
                <a:lnTo>
                  <a:pt x="4347" y="115"/>
                </a:lnTo>
                <a:cubicBezTo>
                  <a:pt x="4346" y="116"/>
                  <a:pt x="2501" y="187"/>
                  <a:pt x="1917" y="218"/>
                </a:cubicBezTo>
                <a:cubicBezTo>
                  <a:pt x="1640" y="115"/>
                  <a:pt x="1353" y="44"/>
                  <a:pt x="1056" y="3"/>
                </a:cubicBezTo>
                <a:cubicBezTo>
                  <a:pt x="1037" y="1"/>
                  <a:pt x="1017" y="0"/>
                  <a:pt x="998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63"/>
          <p:cNvSpPr/>
          <p:nvPr/>
        </p:nvSpPr>
        <p:spPr>
          <a:xfrm>
            <a:off x="3895889" y="2734640"/>
            <a:ext cx="203230" cy="301118"/>
          </a:xfrm>
          <a:custGeom>
            <a:avLst/>
            <a:gdLst/>
            <a:ahLst/>
            <a:cxnLst/>
            <a:rect l="l" t="t" r="r" b="b"/>
            <a:pathLst>
              <a:path w="3856" h="5713" extrusionOk="0">
                <a:moveTo>
                  <a:pt x="2008" y="0"/>
                </a:moveTo>
                <a:cubicBezTo>
                  <a:pt x="1907" y="0"/>
                  <a:pt x="1728" y="25"/>
                  <a:pt x="1456" y="146"/>
                </a:cubicBezTo>
                <a:cubicBezTo>
                  <a:pt x="995" y="340"/>
                  <a:pt x="1097" y="1499"/>
                  <a:pt x="1231" y="1868"/>
                </a:cubicBezTo>
                <a:cubicBezTo>
                  <a:pt x="1364" y="2247"/>
                  <a:pt x="2184" y="4318"/>
                  <a:pt x="2184" y="4318"/>
                </a:cubicBezTo>
                <a:lnTo>
                  <a:pt x="0" y="4677"/>
                </a:lnTo>
                <a:lnTo>
                  <a:pt x="72" y="5681"/>
                </a:lnTo>
                <a:cubicBezTo>
                  <a:pt x="72" y="5681"/>
                  <a:pt x="650" y="5712"/>
                  <a:pt x="1328" y="5712"/>
                </a:cubicBezTo>
                <a:cubicBezTo>
                  <a:pt x="2165" y="5712"/>
                  <a:pt x="3155" y="5665"/>
                  <a:pt x="3404" y="5456"/>
                </a:cubicBezTo>
                <a:cubicBezTo>
                  <a:pt x="3855" y="5087"/>
                  <a:pt x="3363" y="3723"/>
                  <a:pt x="3014" y="2370"/>
                </a:cubicBezTo>
                <a:cubicBezTo>
                  <a:pt x="2789" y="1560"/>
                  <a:pt x="2492" y="761"/>
                  <a:pt x="2112" y="12"/>
                </a:cubicBezTo>
                <a:cubicBezTo>
                  <a:pt x="2112" y="12"/>
                  <a:pt x="2079" y="0"/>
                  <a:pt x="20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63"/>
          <p:cNvSpPr/>
          <p:nvPr/>
        </p:nvSpPr>
        <p:spPr>
          <a:xfrm>
            <a:off x="3411201" y="3793728"/>
            <a:ext cx="42744" cy="55712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8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63"/>
          <p:cNvSpPr/>
          <p:nvPr/>
        </p:nvSpPr>
        <p:spPr>
          <a:xfrm>
            <a:off x="3311269" y="3849386"/>
            <a:ext cx="152423" cy="56292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36" y="1067"/>
                </a:cubicBezTo>
                <a:lnTo>
                  <a:pt x="1210" y="1067"/>
                </a:lnTo>
                <a:cubicBezTo>
                  <a:pt x="1340" y="1067"/>
                  <a:pt x="1463" y="1067"/>
                  <a:pt x="1578" y="1067"/>
                </a:cubicBezTo>
                <a:cubicBezTo>
                  <a:pt x="2330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3288026" y="3095101"/>
            <a:ext cx="615436" cy="740857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776" y="1"/>
                </a:moveTo>
                <a:cubicBezTo>
                  <a:pt x="8776" y="1"/>
                  <a:pt x="2963" y="1498"/>
                  <a:pt x="1436" y="2225"/>
                </a:cubicBezTo>
                <a:cubicBezTo>
                  <a:pt x="1" y="2912"/>
                  <a:pt x="749" y="4214"/>
                  <a:pt x="1251" y="7525"/>
                </a:cubicBezTo>
                <a:cubicBezTo>
                  <a:pt x="1579" y="9658"/>
                  <a:pt x="2348" y="14056"/>
                  <a:pt x="2348" y="14056"/>
                </a:cubicBezTo>
                <a:lnTo>
                  <a:pt x="3220" y="14056"/>
                </a:lnTo>
                <a:cubicBezTo>
                  <a:pt x="3363" y="9822"/>
                  <a:pt x="3845" y="6685"/>
                  <a:pt x="3281" y="4839"/>
                </a:cubicBezTo>
                <a:cubicBezTo>
                  <a:pt x="3035" y="4060"/>
                  <a:pt x="3230" y="4050"/>
                  <a:pt x="3640" y="4040"/>
                </a:cubicBezTo>
                <a:cubicBezTo>
                  <a:pt x="3814" y="4033"/>
                  <a:pt x="4283" y="4031"/>
                  <a:pt x="4906" y="4031"/>
                </a:cubicBezTo>
                <a:cubicBezTo>
                  <a:pt x="6150" y="4031"/>
                  <a:pt x="8007" y="4040"/>
                  <a:pt x="9340" y="4040"/>
                </a:cubicBezTo>
                <a:cubicBezTo>
                  <a:pt x="10795" y="4040"/>
                  <a:pt x="11421" y="3322"/>
                  <a:pt x="11523" y="2594"/>
                </a:cubicBezTo>
                <a:cubicBezTo>
                  <a:pt x="11677" y="1477"/>
                  <a:pt x="10898" y="339"/>
                  <a:pt x="109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63"/>
          <p:cNvSpPr/>
          <p:nvPr/>
        </p:nvSpPr>
        <p:spPr>
          <a:xfrm>
            <a:off x="3510078" y="3793728"/>
            <a:ext cx="42744" cy="55712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9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63"/>
          <p:cNvSpPr/>
          <p:nvPr/>
        </p:nvSpPr>
        <p:spPr>
          <a:xfrm>
            <a:off x="3410147" y="3849386"/>
            <a:ext cx="152423" cy="56292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46" y="1067"/>
                </a:cubicBezTo>
                <a:lnTo>
                  <a:pt x="1210" y="1067"/>
                </a:lnTo>
                <a:cubicBezTo>
                  <a:pt x="1341" y="1067"/>
                  <a:pt x="1465" y="1067"/>
                  <a:pt x="1582" y="1067"/>
                </a:cubicBezTo>
                <a:cubicBezTo>
                  <a:pt x="2338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63"/>
          <p:cNvSpPr/>
          <p:nvPr/>
        </p:nvSpPr>
        <p:spPr>
          <a:xfrm>
            <a:off x="3379366" y="3095101"/>
            <a:ext cx="615436" cy="740857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345" y="1"/>
                </a:moveTo>
                <a:cubicBezTo>
                  <a:pt x="8345" y="1"/>
                  <a:pt x="2963" y="1498"/>
                  <a:pt x="1446" y="2225"/>
                </a:cubicBezTo>
                <a:cubicBezTo>
                  <a:pt x="0" y="2912"/>
                  <a:pt x="759" y="4214"/>
                  <a:pt x="1251" y="7525"/>
                </a:cubicBezTo>
                <a:cubicBezTo>
                  <a:pt x="1579" y="9658"/>
                  <a:pt x="2440" y="14056"/>
                  <a:pt x="2440" y="14056"/>
                </a:cubicBezTo>
                <a:lnTo>
                  <a:pt x="3311" y="14056"/>
                </a:lnTo>
                <a:cubicBezTo>
                  <a:pt x="3598" y="9852"/>
                  <a:pt x="3855" y="6685"/>
                  <a:pt x="3281" y="4839"/>
                </a:cubicBezTo>
                <a:cubicBezTo>
                  <a:pt x="3034" y="4060"/>
                  <a:pt x="3240" y="4040"/>
                  <a:pt x="3650" y="4040"/>
                </a:cubicBezTo>
                <a:lnTo>
                  <a:pt x="9339" y="4040"/>
                </a:lnTo>
                <a:cubicBezTo>
                  <a:pt x="10795" y="4040"/>
                  <a:pt x="11420" y="3322"/>
                  <a:pt x="11523" y="2594"/>
                </a:cubicBezTo>
                <a:cubicBezTo>
                  <a:pt x="11677" y="1477"/>
                  <a:pt x="10908" y="339"/>
                  <a:pt x="109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63"/>
          <p:cNvSpPr/>
          <p:nvPr/>
        </p:nvSpPr>
        <p:spPr>
          <a:xfrm>
            <a:off x="3797539" y="2705388"/>
            <a:ext cx="115160" cy="71524"/>
          </a:xfrm>
          <a:custGeom>
            <a:avLst/>
            <a:gdLst/>
            <a:ahLst/>
            <a:cxnLst/>
            <a:rect l="l" t="t" r="r" b="b"/>
            <a:pathLst>
              <a:path w="2185" h="1357" extrusionOk="0">
                <a:moveTo>
                  <a:pt x="1094" y="1"/>
                </a:moveTo>
                <a:cubicBezTo>
                  <a:pt x="731" y="1"/>
                  <a:pt x="370" y="19"/>
                  <a:pt x="11" y="55"/>
                </a:cubicBezTo>
                <a:cubicBezTo>
                  <a:pt x="11" y="55"/>
                  <a:pt x="1" y="875"/>
                  <a:pt x="565" y="1357"/>
                </a:cubicBezTo>
                <a:cubicBezTo>
                  <a:pt x="565" y="1357"/>
                  <a:pt x="1754" y="793"/>
                  <a:pt x="2184" y="55"/>
                </a:cubicBezTo>
                <a:cubicBezTo>
                  <a:pt x="1820" y="19"/>
                  <a:pt x="1456" y="1"/>
                  <a:pt x="1094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63"/>
          <p:cNvSpPr/>
          <p:nvPr/>
        </p:nvSpPr>
        <p:spPr>
          <a:xfrm>
            <a:off x="3811031" y="2634761"/>
            <a:ext cx="89230" cy="86493"/>
          </a:xfrm>
          <a:custGeom>
            <a:avLst/>
            <a:gdLst/>
            <a:ahLst/>
            <a:cxnLst/>
            <a:rect l="l" t="t" r="r" b="b"/>
            <a:pathLst>
              <a:path w="1693" h="1641" extrusionOk="0">
                <a:moveTo>
                  <a:pt x="329" y="1"/>
                </a:moveTo>
                <a:cubicBezTo>
                  <a:pt x="329" y="1"/>
                  <a:pt x="288" y="646"/>
                  <a:pt x="288" y="995"/>
                </a:cubicBezTo>
                <a:cubicBezTo>
                  <a:pt x="309" y="1179"/>
                  <a:pt x="175" y="1343"/>
                  <a:pt x="1" y="1364"/>
                </a:cubicBezTo>
                <a:cubicBezTo>
                  <a:pt x="84" y="1583"/>
                  <a:pt x="467" y="1640"/>
                  <a:pt x="849" y="1640"/>
                </a:cubicBezTo>
                <a:cubicBezTo>
                  <a:pt x="1272" y="1640"/>
                  <a:pt x="1692" y="1569"/>
                  <a:pt x="1692" y="1569"/>
                </a:cubicBezTo>
                <a:lnTo>
                  <a:pt x="1518" y="1374"/>
                </a:lnTo>
                <a:cubicBezTo>
                  <a:pt x="1334" y="1169"/>
                  <a:pt x="1426" y="93"/>
                  <a:pt x="1426" y="93"/>
                </a:cubicBezTo>
                <a:lnTo>
                  <a:pt x="329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63"/>
          <p:cNvSpPr/>
          <p:nvPr/>
        </p:nvSpPr>
        <p:spPr>
          <a:xfrm>
            <a:off x="3826211" y="2639610"/>
            <a:ext cx="59978" cy="41481"/>
          </a:xfrm>
          <a:custGeom>
            <a:avLst/>
            <a:gdLst/>
            <a:ahLst/>
            <a:cxnLst/>
            <a:rect l="l" t="t" r="r" b="b"/>
            <a:pathLst>
              <a:path w="1138" h="787" extrusionOk="0">
                <a:moveTo>
                  <a:pt x="1138" y="1"/>
                </a:moveTo>
                <a:lnTo>
                  <a:pt x="0" y="247"/>
                </a:lnTo>
                <a:lnTo>
                  <a:pt x="0" y="770"/>
                </a:lnTo>
                <a:cubicBezTo>
                  <a:pt x="0" y="770"/>
                  <a:pt x="116" y="786"/>
                  <a:pt x="281" y="786"/>
                </a:cubicBezTo>
                <a:cubicBezTo>
                  <a:pt x="528" y="786"/>
                  <a:pt x="884" y="749"/>
                  <a:pt x="1117" y="565"/>
                </a:cubicBezTo>
                <a:lnTo>
                  <a:pt x="1138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63"/>
          <p:cNvSpPr/>
          <p:nvPr/>
        </p:nvSpPr>
        <p:spPr>
          <a:xfrm>
            <a:off x="3741354" y="2497935"/>
            <a:ext cx="181516" cy="179574"/>
          </a:xfrm>
          <a:custGeom>
            <a:avLst/>
            <a:gdLst/>
            <a:ahLst/>
            <a:cxnLst/>
            <a:rect l="l" t="t" r="r" b="b"/>
            <a:pathLst>
              <a:path w="3444" h="3407" extrusionOk="0">
                <a:moveTo>
                  <a:pt x="1732" y="1"/>
                </a:moveTo>
                <a:cubicBezTo>
                  <a:pt x="1341" y="1"/>
                  <a:pt x="1076" y="169"/>
                  <a:pt x="974" y="403"/>
                </a:cubicBezTo>
                <a:cubicBezTo>
                  <a:pt x="974" y="403"/>
                  <a:pt x="1" y="3068"/>
                  <a:pt x="1364" y="3365"/>
                </a:cubicBezTo>
                <a:cubicBezTo>
                  <a:pt x="1494" y="3394"/>
                  <a:pt x="1614" y="3406"/>
                  <a:pt x="1724" y="3406"/>
                </a:cubicBezTo>
                <a:cubicBezTo>
                  <a:pt x="2779" y="3406"/>
                  <a:pt x="3014" y="2248"/>
                  <a:pt x="3014" y="2248"/>
                </a:cubicBezTo>
                <a:cubicBezTo>
                  <a:pt x="3014" y="2248"/>
                  <a:pt x="3363" y="2166"/>
                  <a:pt x="3414" y="1858"/>
                </a:cubicBezTo>
                <a:cubicBezTo>
                  <a:pt x="3443" y="1689"/>
                  <a:pt x="3323" y="1653"/>
                  <a:pt x="3214" y="1653"/>
                </a:cubicBezTo>
                <a:cubicBezTo>
                  <a:pt x="3132" y="1653"/>
                  <a:pt x="3055" y="1674"/>
                  <a:pt x="3055" y="1674"/>
                </a:cubicBezTo>
                <a:cubicBezTo>
                  <a:pt x="3055" y="1674"/>
                  <a:pt x="3425" y="587"/>
                  <a:pt x="2594" y="218"/>
                </a:cubicBezTo>
                <a:cubicBezTo>
                  <a:pt x="2265" y="65"/>
                  <a:pt x="1974" y="1"/>
                  <a:pt x="1732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63"/>
          <p:cNvSpPr/>
          <p:nvPr/>
        </p:nvSpPr>
        <p:spPr>
          <a:xfrm>
            <a:off x="3799700" y="2482228"/>
            <a:ext cx="125438" cy="103939"/>
          </a:xfrm>
          <a:custGeom>
            <a:avLst/>
            <a:gdLst/>
            <a:ahLst/>
            <a:cxnLst/>
            <a:rect l="l" t="t" r="r" b="b"/>
            <a:pathLst>
              <a:path w="2380" h="1972" extrusionOk="0">
                <a:moveTo>
                  <a:pt x="912" y="0"/>
                </a:moveTo>
                <a:cubicBezTo>
                  <a:pt x="553" y="0"/>
                  <a:pt x="203" y="106"/>
                  <a:pt x="1" y="373"/>
                </a:cubicBezTo>
                <a:cubicBezTo>
                  <a:pt x="1" y="373"/>
                  <a:pt x="308" y="1869"/>
                  <a:pt x="1948" y="1972"/>
                </a:cubicBezTo>
                <a:cubicBezTo>
                  <a:pt x="1948" y="1972"/>
                  <a:pt x="2379" y="916"/>
                  <a:pt x="2092" y="465"/>
                </a:cubicBezTo>
                <a:cubicBezTo>
                  <a:pt x="1925" y="203"/>
                  <a:pt x="1410" y="0"/>
                  <a:pt x="9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63"/>
          <p:cNvSpPr/>
          <p:nvPr/>
        </p:nvSpPr>
        <p:spPr>
          <a:xfrm>
            <a:off x="3292348" y="2769321"/>
            <a:ext cx="427965" cy="244826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329" y="0"/>
                </a:moveTo>
                <a:cubicBezTo>
                  <a:pt x="134" y="0"/>
                  <a:pt x="1" y="185"/>
                  <a:pt x="72" y="369"/>
                </a:cubicBezTo>
                <a:lnTo>
                  <a:pt x="1631" y="4644"/>
                </a:lnTo>
                <a:lnTo>
                  <a:pt x="8120" y="4644"/>
                </a:lnTo>
                <a:lnTo>
                  <a:pt x="6490" y="174"/>
                </a:lnTo>
                <a:cubicBezTo>
                  <a:pt x="6449" y="72"/>
                  <a:pt x="6346" y="0"/>
                  <a:pt x="623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63"/>
          <p:cNvSpPr/>
          <p:nvPr/>
        </p:nvSpPr>
        <p:spPr>
          <a:xfrm>
            <a:off x="3572799" y="3014091"/>
            <a:ext cx="361504" cy="216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205" y="0"/>
                </a:moveTo>
                <a:cubicBezTo>
                  <a:pt x="92" y="0"/>
                  <a:pt x="0" y="92"/>
                  <a:pt x="0" y="205"/>
                </a:cubicBezTo>
                <a:cubicBezTo>
                  <a:pt x="0" y="318"/>
                  <a:pt x="92" y="410"/>
                  <a:pt x="205" y="410"/>
                </a:cubicBezTo>
                <a:lnTo>
                  <a:pt x="6664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63"/>
          <p:cNvSpPr/>
          <p:nvPr/>
        </p:nvSpPr>
        <p:spPr>
          <a:xfrm>
            <a:off x="3368561" y="3014091"/>
            <a:ext cx="361504" cy="216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195" y="0"/>
                </a:moveTo>
                <a:cubicBezTo>
                  <a:pt x="82" y="0"/>
                  <a:pt x="0" y="92"/>
                  <a:pt x="0" y="205"/>
                </a:cubicBezTo>
                <a:cubicBezTo>
                  <a:pt x="0" y="318"/>
                  <a:pt x="92" y="410"/>
                  <a:pt x="195" y="410"/>
                </a:cubicBezTo>
                <a:lnTo>
                  <a:pt x="6653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5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63"/>
          <p:cNvSpPr/>
          <p:nvPr/>
        </p:nvSpPr>
        <p:spPr>
          <a:xfrm>
            <a:off x="4336251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3" y="15870"/>
                </a:cubicBezTo>
                <a:lnTo>
                  <a:pt x="13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63"/>
          <p:cNvSpPr/>
          <p:nvPr/>
        </p:nvSpPr>
        <p:spPr>
          <a:xfrm>
            <a:off x="2406775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2" y="15870"/>
                </a:cubicBezTo>
                <a:lnTo>
                  <a:pt x="13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63"/>
          <p:cNvSpPr/>
          <p:nvPr/>
        </p:nvSpPr>
        <p:spPr>
          <a:xfrm>
            <a:off x="1814039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809" y="0"/>
                </a:moveTo>
                <a:lnTo>
                  <a:pt x="0" y="15870"/>
                </a:lnTo>
                <a:cubicBezTo>
                  <a:pt x="11" y="16034"/>
                  <a:pt x="139" y="16116"/>
                  <a:pt x="267" y="16116"/>
                </a:cubicBezTo>
                <a:cubicBezTo>
                  <a:pt x="395" y="16116"/>
                  <a:pt x="523" y="16034"/>
                  <a:pt x="534" y="15870"/>
                </a:cubicBezTo>
                <a:lnTo>
                  <a:pt x="41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63"/>
          <p:cNvSpPr/>
          <p:nvPr/>
        </p:nvSpPr>
        <p:spPr>
          <a:xfrm>
            <a:off x="3650066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799" y="0"/>
                </a:moveTo>
                <a:lnTo>
                  <a:pt x="0" y="15870"/>
                </a:lnTo>
                <a:cubicBezTo>
                  <a:pt x="10" y="16034"/>
                  <a:pt x="138" y="16116"/>
                  <a:pt x="267" y="16116"/>
                </a:cubicBezTo>
                <a:cubicBezTo>
                  <a:pt x="395" y="16116"/>
                  <a:pt x="523" y="16034"/>
                  <a:pt x="533" y="15870"/>
                </a:cubicBezTo>
                <a:lnTo>
                  <a:pt x="41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63"/>
          <p:cNvSpPr/>
          <p:nvPr/>
        </p:nvSpPr>
        <p:spPr>
          <a:xfrm>
            <a:off x="1814039" y="3035701"/>
            <a:ext cx="2760477" cy="40005"/>
          </a:xfrm>
          <a:custGeom>
            <a:avLst/>
            <a:gdLst/>
            <a:ahLst/>
            <a:cxnLst/>
            <a:rect l="l" t="t" r="r" b="b"/>
            <a:pathLst>
              <a:path w="52376" h="759" extrusionOk="0">
                <a:moveTo>
                  <a:pt x="329" y="0"/>
                </a:moveTo>
                <a:cubicBezTo>
                  <a:pt x="144" y="0"/>
                  <a:pt x="0" y="144"/>
                  <a:pt x="0" y="328"/>
                </a:cubicBezTo>
                <a:lnTo>
                  <a:pt x="0" y="431"/>
                </a:lnTo>
                <a:cubicBezTo>
                  <a:pt x="0" y="605"/>
                  <a:pt x="144" y="759"/>
                  <a:pt x="329" y="759"/>
                </a:cubicBezTo>
                <a:lnTo>
                  <a:pt x="52058" y="759"/>
                </a:lnTo>
                <a:cubicBezTo>
                  <a:pt x="52232" y="759"/>
                  <a:pt x="52375" y="605"/>
                  <a:pt x="52375" y="431"/>
                </a:cubicBezTo>
                <a:lnTo>
                  <a:pt x="52375" y="328"/>
                </a:lnTo>
                <a:cubicBezTo>
                  <a:pt x="52375" y="144"/>
                  <a:pt x="52232" y="0"/>
                  <a:pt x="520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63"/>
          <p:cNvSpPr/>
          <p:nvPr/>
        </p:nvSpPr>
        <p:spPr>
          <a:xfrm>
            <a:off x="3928303" y="3035701"/>
            <a:ext cx="646796" cy="40005"/>
          </a:xfrm>
          <a:custGeom>
            <a:avLst/>
            <a:gdLst/>
            <a:ahLst/>
            <a:cxnLst/>
            <a:rect l="l" t="t" r="r" b="b"/>
            <a:pathLst>
              <a:path w="12272" h="759" extrusionOk="0">
                <a:moveTo>
                  <a:pt x="380" y="0"/>
                </a:moveTo>
                <a:cubicBezTo>
                  <a:pt x="175" y="0"/>
                  <a:pt x="1" y="164"/>
                  <a:pt x="1" y="379"/>
                </a:cubicBezTo>
                <a:cubicBezTo>
                  <a:pt x="1" y="584"/>
                  <a:pt x="175" y="748"/>
                  <a:pt x="380" y="759"/>
                </a:cubicBezTo>
                <a:lnTo>
                  <a:pt x="11892" y="759"/>
                </a:lnTo>
                <a:cubicBezTo>
                  <a:pt x="12097" y="759"/>
                  <a:pt x="12272" y="584"/>
                  <a:pt x="12272" y="379"/>
                </a:cubicBezTo>
                <a:cubicBezTo>
                  <a:pt x="12272" y="164"/>
                  <a:pt x="12097" y="0"/>
                  <a:pt x="11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63"/>
          <p:cNvSpPr/>
          <p:nvPr/>
        </p:nvSpPr>
        <p:spPr>
          <a:xfrm>
            <a:off x="2411097" y="2769321"/>
            <a:ext cx="427965" cy="244826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1897" y="0"/>
                </a:moveTo>
                <a:cubicBezTo>
                  <a:pt x="1774" y="0"/>
                  <a:pt x="1671" y="72"/>
                  <a:pt x="1641" y="174"/>
                </a:cubicBezTo>
                <a:lnTo>
                  <a:pt x="0" y="4644"/>
                </a:lnTo>
                <a:lnTo>
                  <a:pt x="6490" y="4644"/>
                </a:lnTo>
                <a:lnTo>
                  <a:pt x="8048" y="369"/>
                </a:lnTo>
                <a:cubicBezTo>
                  <a:pt x="8120" y="185"/>
                  <a:pt x="7986" y="0"/>
                  <a:pt x="7792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63"/>
          <p:cNvSpPr/>
          <p:nvPr/>
        </p:nvSpPr>
        <p:spPr>
          <a:xfrm>
            <a:off x="2197109" y="3014091"/>
            <a:ext cx="361556" cy="216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196" y="0"/>
                </a:moveTo>
                <a:cubicBezTo>
                  <a:pt x="83" y="0"/>
                  <a:pt x="1" y="92"/>
                  <a:pt x="1" y="205"/>
                </a:cubicBezTo>
                <a:cubicBezTo>
                  <a:pt x="1" y="318"/>
                  <a:pt x="93" y="410"/>
                  <a:pt x="196" y="410"/>
                </a:cubicBezTo>
                <a:lnTo>
                  <a:pt x="665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67" y="0"/>
                  <a:pt x="665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63"/>
          <p:cNvSpPr/>
          <p:nvPr/>
        </p:nvSpPr>
        <p:spPr>
          <a:xfrm>
            <a:off x="2401346" y="3014091"/>
            <a:ext cx="361556" cy="216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206" y="0"/>
                </a:moveTo>
                <a:cubicBezTo>
                  <a:pt x="93" y="0"/>
                  <a:pt x="1" y="92"/>
                  <a:pt x="1" y="205"/>
                </a:cubicBezTo>
                <a:cubicBezTo>
                  <a:pt x="1" y="318"/>
                  <a:pt x="93" y="410"/>
                  <a:pt x="206" y="410"/>
                </a:cubicBezTo>
                <a:lnTo>
                  <a:pt x="666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77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6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Specifications</a:t>
            </a:r>
            <a:endParaRPr dirty="0"/>
          </a:p>
        </p:txBody>
      </p:sp>
      <p:sp>
        <p:nvSpPr>
          <p:cNvPr id="2738" name="Google Shape;2738;p64"/>
          <p:cNvSpPr txBox="1">
            <a:spLocks noGrp="1"/>
          </p:cNvSpPr>
          <p:nvPr>
            <p:ph type="title" idx="2"/>
          </p:nvPr>
        </p:nvSpPr>
        <p:spPr>
          <a:xfrm>
            <a:off x="3397188" y="289120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SHELL SCRIPTING</a:t>
            </a:r>
            <a:endParaRPr dirty="0"/>
          </a:p>
        </p:txBody>
      </p:sp>
      <p:sp>
        <p:nvSpPr>
          <p:cNvPr id="2739" name="Google Shape;2739;p64"/>
          <p:cNvSpPr txBox="1">
            <a:spLocks noGrp="1"/>
          </p:cNvSpPr>
          <p:nvPr>
            <p:ph type="subTitle" idx="1"/>
          </p:nvPr>
        </p:nvSpPr>
        <p:spPr>
          <a:xfrm>
            <a:off x="3397188" y="3250467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Shell Scripting is used inside of a Java program in order to automate the process</a:t>
            </a:r>
            <a:endParaRPr dirty="0"/>
          </a:p>
        </p:txBody>
      </p:sp>
      <p:sp>
        <p:nvSpPr>
          <p:cNvPr id="2740" name="Google Shape;2740;p64"/>
          <p:cNvSpPr txBox="1">
            <a:spLocks noGrp="1"/>
          </p:cNvSpPr>
          <p:nvPr>
            <p:ph type="title" idx="3"/>
          </p:nvPr>
        </p:nvSpPr>
        <p:spPr>
          <a:xfrm>
            <a:off x="778718" y="289121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NLP</a:t>
            </a:r>
            <a:endParaRPr dirty="0"/>
          </a:p>
        </p:txBody>
      </p:sp>
      <p:sp>
        <p:nvSpPr>
          <p:cNvPr id="2741" name="Google Shape;2741;p64"/>
          <p:cNvSpPr txBox="1">
            <a:spLocks noGrp="1"/>
          </p:cNvSpPr>
          <p:nvPr>
            <p:ph type="subTitle" idx="4"/>
          </p:nvPr>
        </p:nvSpPr>
        <p:spPr>
          <a:xfrm>
            <a:off x="778718" y="3250468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Natural Language Processing is used in order to understand and classify the documents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2" name="Google Shape;2742;p64"/>
          <p:cNvSpPr txBox="1">
            <a:spLocks noGrp="1"/>
          </p:cNvSpPr>
          <p:nvPr>
            <p:ph type="title" idx="5"/>
          </p:nvPr>
        </p:nvSpPr>
        <p:spPr>
          <a:xfrm>
            <a:off x="6124185" y="2891207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</a:t>
            </a:r>
            <a:endParaRPr dirty="0"/>
          </a:p>
        </p:txBody>
      </p:sp>
      <p:sp>
        <p:nvSpPr>
          <p:cNvPr id="2743" name="Google Shape;2743;p64"/>
          <p:cNvSpPr txBox="1">
            <a:spLocks noGrp="1"/>
          </p:cNvSpPr>
          <p:nvPr>
            <p:ph type="subTitle" idx="6"/>
          </p:nvPr>
        </p:nvSpPr>
        <p:spPr>
          <a:xfrm>
            <a:off x="6124185" y="3250466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is used to turn the processed documents into human-readable and correct requirements.</a:t>
            </a:r>
            <a:endParaRPr dirty="0"/>
          </a:p>
        </p:txBody>
      </p:sp>
      <p:grpSp>
        <p:nvGrpSpPr>
          <p:cNvPr id="2744" name="Google Shape;2744;p64"/>
          <p:cNvGrpSpPr/>
          <p:nvPr/>
        </p:nvGrpSpPr>
        <p:grpSpPr>
          <a:xfrm>
            <a:off x="10806094" y="3309152"/>
            <a:ext cx="516706" cy="794437"/>
            <a:chOff x="4226500" y="3280763"/>
            <a:chExt cx="780405" cy="1155377"/>
          </a:xfrm>
        </p:grpSpPr>
        <p:sp>
          <p:nvSpPr>
            <p:cNvPr id="2745" name="Google Shape;2745;p64"/>
            <p:cNvSpPr/>
            <p:nvPr/>
          </p:nvSpPr>
          <p:spPr>
            <a:xfrm>
              <a:off x="4845109" y="4208447"/>
              <a:ext cx="107991" cy="120881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4843550" y="4280921"/>
              <a:ext cx="153621" cy="142328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4843930" y="4311721"/>
              <a:ext cx="162975" cy="124418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4695409" y="3815121"/>
              <a:ext cx="256136" cy="477176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4826401" y="4187761"/>
              <a:ext cx="132555" cy="1099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4"/>
            <p:cNvSpPr/>
            <p:nvPr/>
          </p:nvSpPr>
          <p:spPr>
            <a:xfrm>
              <a:off x="4430726" y="4247802"/>
              <a:ext cx="99473" cy="127498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4"/>
            <p:cNvSpPr/>
            <p:nvPr/>
          </p:nvSpPr>
          <p:spPr>
            <a:xfrm>
              <a:off x="4318860" y="4325752"/>
              <a:ext cx="179744" cy="88142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4"/>
            <p:cNvSpPr/>
            <p:nvPr/>
          </p:nvSpPr>
          <p:spPr>
            <a:xfrm>
              <a:off x="4311065" y="4339403"/>
              <a:ext cx="183661" cy="79967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4"/>
            <p:cNvSpPr/>
            <p:nvPr/>
          </p:nvSpPr>
          <p:spPr>
            <a:xfrm>
              <a:off x="4429965" y="3715345"/>
              <a:ext cx="396068" cy="614370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4"/>
            <p:cNvSpPr/>
            <p:nvPr/>
          </p:nvSpPr>
          <p:spPr>
            <a:xfrm>
              <a:off x="4422931" y="4239247"/>
              <a:ext cx="128296" cy="94758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4"/>
            <p:cNvSpPr/>
            <p:nvPr/>
          </p:nvSpPr>
          <p:spPr>
            <a:xfrm>
              <a:off x="4484149" y="3481038"/>
              <a:ext cx="221458" cy="185486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4"/>
            <p:cNvSpPr/>
            <p:nvPr/>
          </p:nvSpPr>
          <p:spPr>
            <a:xfrm>
              <a:off x="4643963" y="3508872"/>
              <a:ext cx="131795" cy="133202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4"/>
            <p:cNvSpPr/>
            <p:nvPr/>
          </p:nvSpPr>
          <p:spPr>
            <a:xfrm>
              <a:off x="4623316" y="3491190"/>
              <a:ext cx="208187" cy="25457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4"/>
            <p:cNvSpPr/>
            <p:nvPr/>
          </p:nvSpPr>
          <p:spPr>
            <a:xfrm>
              <a:off x="4686436" y="3467805"/>
              <a:ext cx="83085" cy="51980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4"/>
            <p:cNvSpPr/>
            <p:nvPr/>
          </p:nvSpPr>
          <p:spPr>
            <a:xfrm>
              <a:off x="4226500" y="3311106"/>
              <a:ext cx="307584" cy="303706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4"/>
            <p:cNvSpPr/>
            <p:nvPr/>
          </p:nvSpPr>
          <p:spPr>
            <a:xfrm>
              <a:off x="4315362" y="3398030"/>
              <a:ext cx="129437" cy="129855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4"/>
            <p:cNvSpPr/>
            <p:nvPr/>
          </p:nvSpPr>
          <p:spPr>
            <a:xfrm>
              <a:off x="4497800" y="3551611"/>
              <a:ext cx="238189" cy="163507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4"/>
            <p:cNvSpPr/>
            <p:nvPr/>
          </p:nvSpPr>
          <p:spPr>
            <a:xfrm>
              <a:off x="4666169" y="3526591"/>
              <a:ext cx="131795" cy="134608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4"/>
            <p:cNvSpPr/>
            <p:nvPr/>
          </p:nvSpPr>
          <p:spPr>
            <a:xfrm>
              <a:off x="4714915" y="3599180"/>
              <a:ext cx="53425" cy="51866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4"/>
            <p:cNvSpPr/>
            <p:nvPr/>
          </p:nvSpPr>
          <p:spPr>
            <a:xfrm>
              <a:off x="4666169" y="3555109"/>
              <a:ext cx="27340" cy="32778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4"/>
            <p:cNvSpPr/>
            <p:nvPr/>
          </p:nvSpPr>
          <p:spPr>
            <a:xfrm>
              <a:off x="4413995" y="3508872"/>
              <a:ext cx="139590" cy="92287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4"/>
            <p:cNvSpPr/>
            <p:nvPr/>
          </p:nvSpPr>
          <p:spPr>
            <a:xfrm>
              <a:off x="4780012" y="3323844"/>
              <a:ext cx="104873" cy="92667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4"/>
            <p:cNvSpPr/>
            <p:nvPr/>
          </p:nvSpPr>
          <p:spPr>
            <a:xfrm>
              <a:off x="4691531" y="3396471"/>
              <a:ext cx="72514" cy="112288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4"/>
            <p:cNvSpPr/>
            <p:nvPr/>
          </p:nvSpPr>
          <p:spPr>
            <a:xfrm>
              <a:off x="4693470" y="3423773"/>
              <a:ext cx="23804" cy="5068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4642024" y="3301714"/>
              <a:ext cx="140693" cy="143544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4634609" y="3376584"/>
              <a:ext cx="16389" cy="2380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4665408" y="3287607"/>
              <a:ext cx="139970" cy="144381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4"/>
            <p:cNvSpPr/>
            <p:nvPr/>
          </p:nvSpPr>
          <p:spPr>
            <a:xfrm>
              <a:off x="4671264" y="3298368"/>
              <a:ext cx="73692" cy="86051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4"/>
            <p:cNvSpPr/>
            <p:nvPr/>
          </p:nvSpPr>
          <p:spPr>
            <a:xfrm>
              <a:off x="4707615" y="3369550"/>
              <a:ext cx="42018" cy="36086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4"/>
            <p:cNvSpPr/>
            <p:nvPr/>
          </p:nvSpPr>
          <p:spPr>
            <a:xfrm>
              <a:off x="4639286" y="3280763"/>
              <a:ext cx="94758" cy="52170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5" name="Google Shape;2775;p64"/>
          <p:cNvGrpSpPr/>
          <p:nvPr/>
        </p:nvGrpSpPr>
        <p:grpSpPr>
          <a:xfrm>
            <a:off x="1485140" y="1864630"/>
            <a:ext cx="936747" cy="936033"/>
            <a:chOff x="1303537" y="1502716"/>
            <a:chExt cx="362939" cy="362677"/>
          </a:xfrm>
        </p:grpSpPr>
        <p:sp>
          <p:nvSpPr>
            <p:cNvPr id="2776" name="Google Shape;2776;p64"/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4"/>
            <p:cNvSpPr/>
            <p:nvPr/>
          </p:nvSpPr>
          <p:spPr>
            <a:xfrm>
              <a:off x="1464643" y="1695727"/>
              <a:ext cx="40992" cy="17620"/>
            </a:xfrm>
            <a:custGeom>
              <a:avLst/>
              <a:gdLst/>
              <a:ahLst/>
              <a:cxnLst/>
              <a:rect l="l" t="t" r="r" b="b"/>
              <a:pathLst>
                <a:path w="1561" h="671" extrusionOk="0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4"/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4"/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4"/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4"/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4"/>
            <p:cNvSpPr/>
            <p:nvPr/>
          </p:nvSpPr>
          <p:spPr>
            <a:xfrm>
              <a:off x="1450068" y="1637168"/>
              <a:ext cx="70140" cy="63103"/>
            </a:xfrm>
            <a:custGeom>
              <a:avLst/>
              <a:gdLst/>
              <a:ahLst/>
              <a:cxnLst/>
              <a:rect l="l" t="t" r="r" b="b"/>
              <a:pathLst>
                <a:path w="2671" h="2403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4"/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4"/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4"/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4"/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7" name="Google Shape;2787;p64"/>
          <p:cNvGrpSpPr/>
          <p:nvPr/>
        </p:nvGrpSpPr>
        <p:grpSpPr>
          <a:xfrm>
            <a:off x="6864066" y="1863809"/>
            <a:ext cx="788855" cy="937544"/>
            <a:chOff x="4030586" y="3805246"/>
            <a:chExt cx="286523" cy="340566"/>
          </a:xfrm>
        </p:grpSpPr>
        <p:sp>
          <p:nvSpPr>
            <p:cNvPr id="2788" name="Google Shape;2788;p64"/>
            <p:cNvSpPr/>
            <p:nvPr/>
          </p:nvSpPr>
          <p:spPr>
            <a:xfrm>
              <a:off x="4030586" y="3826122"/>
              <a:ext cx="87735" cy="145533"/>
            </a:xfrm>
            <a:custGeom>
              <a:avLst/>
              <a:gdLst/>
              <a:ahLst/>
              <a:cxnLst/>
              <a:rect l="l" t="t" r="r" b="b"/>
              <a:pathLst>
                <a:path w="3341" h="5542" extrusionOk="0">
                  <a:moveTo>
                    <a:pt x="584" y="0"/>
                  </a:moveTo>
                  <a:cubicBezTo>
                    <a:pt x="259" y="0"/>
                    <a:pt x="0" y="259"/>
                    <a:pt x="0" y="584"/>
                  </a:cubicBezTo>
                  <a:lnTo>
                    <a:pt x="0" y="1388"/>
                  </a:lnTo>
                  <a:cubicBezTo>
                    <a:pt x="0" y="3321"/>
                    <a:pt x="986" y="3723"/>
                    <a:pt x="1790" y="4039"/>
                  </a:cubicBezTo>
                  <a:cubicBezTo>
                    <a:pt x="2230" y="4221"/>
                    <a:pt x="2613" y="4374"/>
                    <a:pt x="2804" y="4757"/>
                  </a:cubicBezTo>
                  <a:cubicBezTo>
                    <a:pt x="2852" y="4852"/>
                    <a:pt x="2843" y="4967"/>
                    <a:pt x="2766" y="5044"/>
                  </a:cubicBezTo>
                  <a:cubicBezTo>
                    <a:pt x="2697" y="5120"/>
                    <a:pt x="2599" y="5156"/>
                    <a:pt x="2499" y="5156"/>
                  </a:cubicBezTo>
                  <a:cubicBezTo>
                    <a:pt x="2460" y="5156"/>
                    <a:pt x="2421" y="5150"/>
                    <a:pt x="2383" y="5139"/>
                  </a:cubicBezTo>
                  <a:cubicBezTo>
                    <a:pt x="2240" y="5082"/>
                    <a:pt x="2221" y="4910"/>
                    <a:pt x="2230" y="4776"/>
                  </a:cubicBezTo>
                  <a:cubicBezTo>
                    <a:pt x="2235" y="4642"/>
                    <a:pt x="2135" y="4572"/>
                    <a:pt x="2035" y="4572"/>
                  </a:cubicBezTo>
                  <a:cubicBezTo>
                    <a:pt x="1943" y="4572"/>
                    <a:pt x="1852" y="4632"/>
                    <a:pt x="1847" y="4757"/>
                  </a:cubicBezTo>
                  <a:cubicBezTo>
                    <a:pt x="1838" y="4919"/>
                    <a:pt x="1857" y="5331"/>
                    <a:pt x="2230" y="5494"/>
                  </a:cubicBezTo>
                  <a:cubicBezTo>
                    <a:pt x="2316" y="5522"/>
                    <a:pt x="2402" y="5541"/>
                    <a:pt x="2489" y="5541"/>
                  </a:cubicBezTo>
                  <a:cubicBezTo>
                    <a:pt x="2699" y="5541"/>
                    <a:pt x="2900" y="5465"/>
                    <a:pt x="3044" y="5312"/>
                  </a:cubicBezTo>
                  <a:cubicBezTo>
                    <a:pt x="3225" y="5120"/>
                    <a:pt x="3273" y="4833"/>
                    <a:pt x="3149" y="4594"/>
                  </a:cubicBezTo>
                  <a:cubicBezTo>
                    <a:pt x="2891" y="4077"/>
                    <a:pt x="2402" y="3886"/>
                    <a:pt x="1924" y="3694"/>
                  </a:cubicBezTo>
                  <a:cubicBezTo>
                    <a:pt x="1551" y="3532"/>
                    <a:pt x="1158" y="3379"/>
                    <a:pt x="871" y="3053"/>
                  </a:cubicBezTo>
                  <a:cubicBezTo>
                    <a:pt x="546" y="2690"/>
                    <a:pt x="383" y="2144"/>
                    <a:pt x="383" y="1398"/>
                  </a:cubicBezTo>
                  <a:lnTo>
                    <a:pt x="383" y="594"/>
                  </a:lnTo>
                  <a:cubicBezTo>
                    <a:pt x="383" y="479"/>
                    <a:pt x="469" y="393"/>
                    <a:pt x="575" y="393"/>
                  </a:cubicBezTo>
                  <a:cubicBezTo>
                    <a:pt x="881" y="393"/>
                    <a:pt x="1168" y="546"/>
                    <a:pt x="1340" y="795"/>
                  </a:cubicBezTo>
                  <a:lnTo>
                    <a:pt x="1493" y="1015"/>
                  </a:lnTo>
                  <a:cubicBezTo>
                    <a:pt x="1646" y="1235"/>
                    <a:pt x="1905" y="1369"/>
                    <a:pt x="2182" y="1369"/>
                  </a:cubicBezTo>
                  <a:lnTo>
                    <a:pt x="3082" y="1369"/>
                  </a:lnTo>
                  <a:cubicBezTo>
                    <a:pt x="3340" y="1369"/>
                    <a:pt x="3340" y="986"/>
                    <a:pt x="3082" y="986"/>
                  </a:cubicBezTo>
                  <a:lnTo>
                    <a:pt x="2182" y="986"/>
                  </a:lnTo>
                  <a:cubicBezTo>
                    <a:pt x="2029" y="986"/>
                    <a:pt x="1895" y="909"/>
                    <a:pt x="1809" y="795"/>
                  </a:cubicBezTo>
                  <a:lnTo>
                    <a:pt x="1656" y="574"/>
                  </a:lnTo>
                  <a:cubicBezTo>
                    <a:pt x="1417" y="220"/>
                    <a:pt x="1015" y="10"/>
                    <a:pt x="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4"/>
            <p:cNvSpPr/>
            <p:nvPr/>
          </p:nvSpPr>
          <p:spPr>
            <a:xfrm>
              <a:off x="4229374" y="3825860"/>
              <a:ext cx="87735" cy="145796"/>
            </a:xfrm>
            <a:custGeom>
              <a:avLst/>
              <a:gdLst/>
              <a:ahLst/>
              <a:cxnLst/>
              <a:rect l="l" t="t" r="r" b="b"/>
              <a:pathLst>
                <a:path w="3341" h="5552" extrusionOk="0">
                  <a:moveTo>
                    <a:pt x="2757" y="1"/>
                  </a:moveTo>
                  <a:cubicBezTo>
                    <a:pt x="2326" y="1"/>
                    <a:pt x="1924" y="221"/>
                    <a:pt x="1685" y="575"/>
                  </a:cubicBezTo>
                  <a:lnTo>
                    <a:pt x="1532" y="785"/>
                  </a:lnTo>
                  <a:cubicBezTo>
                    <a:pt x="1446" y="910"/>
                    <a:pt x="1312" y="986"/>
                    <a:pt x="1158" y="986"/>
                  </a:cubicBezTo>
                  <a:lnTo>
                    <a:pt x="259" y="986"/>
                  </a:lnTo>
                  <a:cubicBezTo>
                    <a:pt x="0" y="986"/>
                    <a:pt x="0" y="1369"/>
                    <a:pt x="259" y="1369"/>
                  </a:cubicBezTo>
                  <a:lnTo>
                    <a:pt x="1168" y="1369"/>
                  </a:lnTo>
                  <a:cubicBezTo>
                    <a:pt x="1436" y="1369"/>
                    <a:pt x="1694" y="1235"/>
                    <a:pt x="1857" y="1015"/>
                  </a:cubicBezTo>
                  <a:lnTo>
                    <a:pt x="2001" y="795"/>
                  </a:lnTo>
                  <a:cubicBezTo>
                    <a:pt x="2182" y="546"/>
                    <a:pt x="2460" y="393"/>
                    <a:pt x="2766" y="393"/>
                  </a:cubicBezTo>
                  <a:cubicBezTo>
                    <a:pt x="2881" y="393"/>
                    <a:pt x="2967" y="479"/>
                    <a:pt x="2967" y="584"/>
                  </a:cubicBezTo>
                  <a:lnTo>
                    <a:pt x="2967" y="1388"/>
                  </a:lnTo>
                  <a:cubicBezTo>
                    <a:pt x="2967" y="2144"/>
                    <a:pt x="2804" y="2700"/>
                    <a:pt x="2479" y="3054"/>
                  </a:cubicBezTo>
                  <a:cubicBezTo>
                    <a:pt x="2192" y="3369"/>
                    <a:pt x="1800" y="3532"/>
                    <a:pt x="1417" y="3685"/>
                  </a:cubicBezTo>
                  <a:cubicBezTo>
                    <a:pt x="948" y="3877"/>
                    <a:pt x="450" y="4078"/>
                    <a:pt x="201" y="4594"/>
                  </a:cubicBezTo>
                  <a:cubicBezTo>
                    <a:pt x="77" y="4834"/>
                    <a:pt x="115" y="5121"/>
                    <a:pt x="307" y="5312"/>
                  </a:cubicBezTo>
                  <a:cubicBezTo>
                    <a:pt x="450" y="5465"/>
                    <a:pt x="651" y="5551"/>
                    <a:pt x="862" y="5551"/>
                  </a:cubicBezTo>
                  <a:cubicBezTo>
                    <a:pt x="948" y="5551"/>
                    <a:pt x="1034" y="5523"/>
                    <a:pt x="1111" y="5494"/>
                  </a:cubicBezTo>
                  <a:cubicBezTo>
                    <a:pt x="1484" y="5331"/>
                    <a:pt x="1503" y="4920"/>
                    <a:pt x="1493" y="4757"/>
                  </a:cubicBezTo>
                  <a:cubicBezTo>
                    <a:pt x="1489" y="4632"/>
                    <a:pt x="1396" y="4572"/>
                    <a:pt x="1303" y="4572"/>
                  </a:cubicBezTo>
                  <a:cubicBezTo>
                    <a:pt x="1204" y="4572"/>
                    <a:pt x="1106" y="4639"/>
                    <a:pt x="1111" y="4767"/>
                  </a:cubicBezTo>
                  <a:cubicBezTo>
                    <a:pt x="1120" y="4901"/>
                    <a:pt x="1101" y="5073"/>
                    <a:pt x="957" y="5140"/>
                  </a:cubicBezTo>
                  <a:cubicBezTo>
                    <a:pt x="923" y="5150"/>
                    <a:pt x="887" y="5155"/>
                    <a:pt x="851" y="5155"/>
                  </a:cubicBezTo>
                  <a:cubicBezTo>
                    <a:pt x="748" y="5155"/>
                    <a:pt x="646" y="5115"/>
                    <a:pt x="575" y="5044"/>
                  </a:cubicBezTo>
                  <a:cubicBezTo>
                    <a:pt x="498" y="4968"/>
                    <a:pt x="488" y="4853"/>
                    <a:pt x="536" y="4757"/>
                  </a:cubicBezTo>
                  <a:cubicBezTo>
                    <a:pt x="728" y="4374"/>
                    <a:pt x="1111" y="4221"/>
                    <a:pt x="1551" y="4039"/>
                  </a:cubicBezTo>
                  <a:cubicBezTo>
                    <a:pt x="2355" y="3714"/>
                    <a:pt x="3340" y="3312"/>
                    <a:pt x="3340" y="1388"/>
                  </a:cubicBezTo>
                  <a:lnTo>
                    <a:pt x="3340" y="584"/>
                  </a:lnTo>
                  <a:cubicBezTo>
                    <a:pt x="3340" y="259"/>
                    <a:pt x="3082" y="1"/>
                    <a:pt x="2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4"/>
            <p:cNvSpPr/>
            <p:nvPr/>
          </p:nvSpPr>
          <p:spPr>
            <a:xfrm>
              <a:off x="4162779" y="3999018"/>
              <a:ext cx="22400" cy="101547"/>
            </a:xfrm>
            <a:custGeom>
              <a:avLst/>
              <a:gdLst/>
              <a:ahLst/>
              <a:cxnLst/>
              <a:rect l="l" t="t" r="r" b="b"/>
              <a:pathLst>
                <a:path w="853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852" y="386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4"/>
            <p:cNvSpPr/>
            <p:nvPr/>
          </p:nvSpPr>
          <p:spPr>
            <a:xfrm>
              <a:off x="4091903" y="3816564"/>
              <a:ext cx="163889" cy="200836"/>
            </a:xfrm>
            <a:custGeom>
              <a:avLst/>
              <a:gdLst/>
              <a:ahLst/>
              <a:cxnLst/>
              <a:rect l="l" t="t" r="r" b="b"/>
              <a:pathLst>
                <a:path w="6241" h="7648" extrusionOk="0">
                  <a:moveTo>
                    <a:pt x="0" y="1"/>
                  </a:moveTo>
                  <a:lnTo>
                    <a:pt x="0" y="2518"/>
                  </a:lnTo>
                  <a:cubicBezTo>
                    <a:pt x="0" y="4288"/>
                    <a:pt x="843" y="5963"/>
                    <a:pt x="2269" y="7016"/>
                  </a:cubicBezTo>
                  <a:lnTo>
                    <a:pt x="3120" y="7647"/>
                  </a:lnTo>
                  <a:lnTo>
                    <a:pt x="3972" y="7016"/>
                  </a:lnTo>
                  <a:cubicBezTo>
                    <a:pt x="5398" y="5963"/>
                    <a:pt x="6240" y="4288"/>
                    <a:pt x="6240" y="2518"/>
                  </a:cubicBezTo>
                  <a:lnTo>
                    <a:pt x="6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4"/>
            <p:cNvSpPr/>
            <p:nvPr/>
          </p:nvSpPr>
          <p:spPr>
            <a:xfrm>
              <a:off x="4158498" y="3816564"/>
              <a:ext cx="97530" cy="200836"/>
            </a:xfrm>
            <a:custGeom>
              <a:avLst/>
              <a:gdLst/>
              <a:ahLst/>
              <a:cxnLst/>
              <a:rect l="l" t="t" r="r" b="b"/>
              <a:pathLst>
                <a:path w="3714" h="7648" extrusionOk="0">
                  <a:moveTo>
                    <a:pt x="2537" y="1"/>
                  </a:moveTo>
                  <a:lnTo>
                    <a:pt x="2537" y="2518"/>
                  </a:lnTo>
                  <a:cubicBezTo>
                    <a:pt x="2537" y="4288"/>
                    <a:pt x="1685" y="5963"/>
                    <a:pt x="259" y="7016"/>
                  </a:cubicBezTo>
                  <a:lnTo>
                    <a:pt x="1" y="7207"/>
                  </a:lnTo>
                  <a:lnTo>
                    <a:pt x="594" y="7647"/>
                  </a:lnTo>
                  <a:lnTo>
                    <a:pt x="1436" y="7016"/>
                  </a:lnTo>
                  <a:cubicBezTo>
                    <a:pt x="2872" y="5963"/>
                    <a:pt x="3714" y="4288"/>
                    <a:pt x="3714" y="2518"/>
                  </a:cubicBezTo>
                  <a:lnTo>
                    <a:pt x="3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4"/>
            <p:cNvSpPr/>
            <p:nvPr/>
          </p:nvSpPr>
          <p:spPr>
            <a:xfrm>
              <a:off x="4081084" y="3805246"/>
              <a:ext cx="185501" cy="22662"/>
            </a:xfrm>
            <a:custGeom>
              <a:avLst/>
              <a:gdLst/>
              <a:ahLst/>
              <a:cxnLst/>
              <a:rect l="l" t="t" r="r" b="b"/>
              <a:pathLst>
                <a:path w="7064" h="863" extrusionOk="0">
                  <a:moveTo>
                    <a:pt x="183" y="1"/>
                  </a:moveTo>
                  <a:cubicBezTo>
                    <a:pt x="87" y="1"/>
                    <a:pt x="1" y="78"/>
                    <a:pt x="1" y="173"/>
                  </a:cubicBezTo>
                  <a:lnTo>
                    <a:pt x="1" y="680"/>
                  </a:lnTo>
                  <a:cubicBezTo>
                    <a:pt x="1" y="776"/>
                    <a:pt x="87" y="862"/>
                    <a:pt x="183" y="862"/>
                  </a:cubicBezTo>
                  <a:lnTo>
                    <a:pt x="6892" y="862"/>
                  </a:lnTo>
                  <a:cubicBezTo>
                    <a:pt x="6987" y="862"/>
                    <a:pt x="7064" y="776"/>
                    <a:pt x="7064" y="680"/>
                  </a:cubicBezTo>
                  <a:lnTo>
                    <a:pt x="7064" y="173"/>
                  </a:lnTo>
                  <a:cubicBezTo>
                    <a:pt x="7064" y="78"/>
                    <a:pt x="6987" y="1"/>
                    <a:pt x="68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4"/>
            <p:cNvSpPr/>
            <p:nvPr/>
          </p:nvSpPr>
          <p:spPr>
            <a:xfrm>
              <a:off x="4235913" y="3805246"/>
              <a:ext cx="30672" cy="22662"/>
            </a:xfrm>
            <a:custGeom>
              <a:avLst/>
              <a:gdLst/>
              <a:ahLst/>
              <a:cxnLst/>
              <a:rect l="l" t="t" r="r" b="b"/>
              <a:pathLst>
                <a:path w="1168" h="863" extrusionOk="0">
                  <a:moveTo>
                    <a:pt x="0" y="1"/>
                  </a:moveTo>
                  <a:lnTo>
                    <a:pt x="0" y="862"/>
                  </a:lnTo>
                  <a:lnTo>
                    <a:pt x="996" y="862"/>
                  </a:lnTo>
                  <a:cubicBezTo>
                    <a:pt x="1091" y="862"/>
                    <a:pt x="1168" y="776"/>
                    <a:pt x="1168" y="680"/>
                  </a:cubicBezTo>
                  <a:lnTo>
                    <a:pt x="1168" y="173"/>
                  </a:lnTo>
                  <a:cubicBezTo>
                    <a:pt x="1168" y="78"/>
                    <a:pt x="1091" y="1"/>
                    <a:pt x="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4"/>
            <p:cNvSpPr/>
            <p:nvPr/>
          </p:nvSpPr>
          <p:spPr>
            <a:xfrm>
              <a:off x="4133368" y="3866195"/>
              <a:ext cx="81196" cy="76627"/>
            </a:xfrm>
            <a:custGeom>
              <a:avLst/>
              <a:gdLst/>
              <a:ahLst/>
              <a:cxnLst/>
              <a:rect l="l" t="t" r="r" b="b"/>
              <a:pathLst>
                <a:path w="3092" h="2918" extrusionOk="0">
                  <a:moveTo>
                    <a:pt x="1546" y="1"/>
                  </a:moveTo>
                  <a:cubicBezTo>
                    <a:pt x="1534" y="1"/>
                    <a:pt x="1522" y="6"/>
                    <a:pt x="1513" y="15"/>
                  </a:cubicBezTo>
                  <a:lnTo>
                    <a:pt x="1072" y="915"/>
                  </a:lnTo>
                  <a:cubicBezTo>
                    <a:pt x="1063" y="924"/>
                    <a:pt x="1053" y="934"/>
                    <a:pt x="1044" y="934"/>
                  </a:cubicBezTo>
                  <a:lnTo>
                    <a:pt x="48" y="1077"/>
                  </a:lnTo>
                  <a:cubicBezTo>
                    <a:pt x="20" y="1087"/>
                    <a:pt x="1" y="1125"/>
                    <a:pt x="29" y="1144"/>
                  </a:cubicBezTo>
                  <a:lnTo>
                    <a:pt x="747" y="1843"/>
                  </a:lnTo>
                  <a:cubicBezTo>
                    <a:pt x="757" y="1853"/>
                    <a:pt x="757" y="1872"/>
                    <a:pt x="757" y="1881"/>
                  </a:cubicBezTo>
                  <a:lnTo>
                    <a:pt x="584" y="2867"/>
                  </a:lnTo>
                  <a:cubicBezTo>
                    <a:pt x="584" y="2899"/>
                    <a:pt x="604" y="2917"/>
                    <a:pt x="627" y="2917"/>
                  </a:cubicBezTo>
                  <a:cubicBezTo>
                    <a:pt x="632" y="2917"/>
                    <a:pt x="637" y="2917"/>
                    <a:pt x="642" y="2915"/>
                  </a:cubicBezTo>
                  <a:lnTo>
                    <a:pt x="1532" y="2446"/>
                  </a:lnTo>
                  <a:cubicBezTo>
                    <a:pt x="1537" y="2441"/>
                    <a:pt x="1541" y="2439"/>
                    <a:pt x="1547" y="2439"/>
                  </a:cubicBezTo>
                  <a:cubicBezTo>
                    <a:pt x="1553" y="2439"/>
                    <a:pt x="1560" y="2441"/>
                    <a:pt x="1570" y="2446"/>
                  </a:cubicBezTo>
                  <a:lnTo>
                    <a:pt x="2451" y="2915"/>
                  </a:lnTo>
                  <a:cubicBezTo>
                    <a:pt x="2455" y="2917"/>
                    <a:pt x="2461" y="2917"/>
                    <a:pt x="2466" y="2917"/>
                  </a:cubicBezTo>
                  <a:cubicBezTo>
                    <a:pt x="2491" y="2917"/>
                    <a:pt x="2516" y="2899"/>
                    <a:pt x="2508" y="2867"/>
                  </a:cubicBezTo>
                  <a:lnTo>
                    <a:pt x="2336" y="1881"/>
                  </a:lnTo>
                  <a:cubicBezTo>
                    <a:pt x="2336" y="1872"/>
                    <a:pt x="2345" y="1853"/>
                    <a:pt x="2355" y="1843"/>
                  </a:cubicBezTo>
                  <a:lnTo>
                    <a:pt x="3073" y="1144"/>
                  </a:lnTo>
                  <a:cubicBezTo>
                    <a:pt x="3092" y="1125"/>
                    <a:pt x="3082" y="1087"/>
                    <a:pt x="3044" y="1077"/>
                  </a:cubicBezTo>
                  <a:lnTo>
                    <a:pt x="2058" y="934"/>
                  </a:lnTo>
                  <a:cubicBezTo>
                    <a:pt x="2039" y="934"/>
                    <a:pt x="2029" y="924"/>
                    <a:pt x="2020" y="915"/>
                  </a:cubicBezTo>
                  <a:lnTo>
                    <a:pt x="1580" y="15"/>
                  </a:lnTo>
                  <a:cubicBezTo>
                    <a:pt x="1570" y="6"/>
                    <a:pt x="1558" y="1"/>
                    <a:pt x="1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4"/>
            <p:cNvSpPr/>
            <p:nvPr/>
          </p:nvSpPr>
          <p:spPr>
            <a:xfrm>
              <a:off x="4152721" y="4004060"/>
              <a:ext cx="42489" cy="20877"/>
            </a:xfrm>
            <a:custGeom>
              <a:avLst/>
              <a:gdLst/>
              <a:ahLst/>
              <a:cxnLst/>
              <a:rect l="l" t="t" r="r" b="b"/>
              <a:pathLst>
                <a:path w="1618" h="795" extrusionOk="0">
                  <a:moveTo>
                    <a:pt x="326" y="0"/>
                  </a:moveTo>
                  <a:cubicBezTo>
                    <a:pt x="144" y="0"/>
                    <a:pt x="0" y="144"/>
                    <a:pt x="0" y="325"/>
                  </a:cubicBezTo>
                  <a:lnTo>
                    <a:pt x="0" y="469"/>
                  </a:lnTo>
                  <a:cubicBezTo>
                    <a:pt x="0" y="651"/>
                    <a:pt x="144" y="794"/>
                    <a:pt x="326" y="794"/>
                  </a:cubicBezTo>
                  <a:lnTo>
                    <a:pt x="1292" y="794"/>
                  </a:lnTo>
                  <a:cubicBezTo>
                    <a:pt x="1474" y="794"/>
                    <a:pt x="1618" y="651"/>
                    <a:pt x="1618" y="469"/>
                  </a:cubicBezTo>
                  <a:lnTo>
                    <a:pt x="1618" y="325"/>
                  </a:lnTo>
                  <a:cubicBezTo>
                    <a:pt x="1618" y="144"/>
                    <a:pt x="1474" y="0"/>
                    <a:pt x="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4"/>
            <p:cNvSpPr/>
            <p:nvPr/>
          </p:nvSpPr>
          <p:spPr>
            <a:xfrm>
              <a:off x="4130348" y="4085466"/>
              <a:ext cx="87236" cy="30199"/>
            </a:xfrm>
            <a:custGeom>
              <a:avLst/>
              <a:gdLst/>
              <a:ahLst/>
              <a:cxnLst/>
              <a:rect l="l" t="t" r="r" b="b"/>
              <a:pathLst>
                <a:path w="3322" h="1150" extrusionOk="0">
                  <a:moveTo>
                    <a:pt x="441" y="1"/>
                  </a:moveTo>
                  <a:cubicBezTo>
                    <a:pt x="192" y="1"/>
                    <a:pt x="1" y="192"/>
                    <a:pt x="1" y="441"/>
                  </a:cubicBezTo>
                  <a:lnTo>
                    <a:pt x="1" y="1149"/>
                  </a:lnTo>
                  <a:lnTo>
                    <a:pt x="3322" y="1149"/>
                  </a:lnTo>
                  <a:lnTo>
                    <a:pt x="3322" y="1140"/>
                  </a:lnTo>
                  <a:lnTo>
                    <a:pt x="3322" y="441"/>
                  </a:lnTo>
                  <a:cubicBezTo>
                    <a:pt x="3322" y="192"/>
                    <a:pt x="3121" y="1"/>
                    <a:pt x="2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4"/>
            <p:cNvSpPr/>
            <p:nvPr/>
          </p:nvSpPr>
          <p:spPr>
            <a:xfrm>
              <a:off x="4186649" y="4085466"/>
              <a:ext cx="30934" cy="29936"/>
            </a:xfrm>
            <a:custGeom>
              <a:avLst/>
              <a:gdLst/>
              <a:ahLst/>
              <a:cxnLst/>
              <a:rect l="l" t="t" r="r" b="b"/>
              <a:pathLst>
                <a:path w="1178" h="1140" extrusionOk="0">
                  <a:moveTo>
                    <a:pt x="0" y="1"/>
                  </a:moveTo>
                  <a:lnTo>
                    <a:pt x="0" y="1140"/>
                  </a:lnTo>
                  <a:lnTo>
                    <a:pt x="1178" y="1140"/>
                  </a:lnTo>
                  <a:lnTo>
                    <a:pt x="1178" y="441"/>
                  </a:lnTo>
                  <a:cubicBezTo>
                    <a:pt x="1178" y="192"/>
                    <a:pt x="977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4"/>
            <p:cNvSpPr/>
            <p:nvPr/>
          </p:nvSpPr>
          <p:spPr>
            <a:xfrm>
              <a:off x="4098941" y="4108102"/>
              <a:ext cx="150050" cy="37709"/>
            </a:xfrm>
            <a:custGeom>
              <a:avLst/>
              <a:gdLst/>
              <a:ahLst/>
              <a:cxnLst/>
              <a:rect l="l" t="t" r="r" b="b"/>
              <a:pathLst>
                <a:path w="5714" h="1436" extrusionOk="0">
                  <a:moveTo>
                    <a:pt x="460" y="0"/>
                  </a:moveTo>
                  <a:cubicBezTo>
                    <a:pt x="345" y="0"/>
                    <a:pt x="240" y="86"/>
                    <a:pt x="221" y="201"/>
                  </a:cubicBezTo>
                  <a:lnTo>
                    <a:pt x="29" y="1149"/>
                  </a:lnTo>
                  <a:cubicBezTo>
                    <a:pt x="0" y="1302"/>
                    <a:pt x="115" y="1436"/>
                    <a:pt x="268" y="1436"/>
                  </a:cubicBezTo>
                  <a:lnTo>
                    <a:pt x="5436" y="1436"/>
                  </a:lnTo>
                  <a:cubicBezTo>
                    <a:pt x="5599" y="1436"/>
                    <a:pt x="5714" y="1302"/>
                    <a:pt x="5676" y="1149"/>
                  </a:cubicBezTo>
                  <a:lnTo>
                    <a:pt x="5494" y="201"/>
                  </a:lnTo>
                  <a:cubicBezTo>
                    <a:pt x="5475" y="86"/>
                    <a:pt x="5369" y="0"/>
                    <a:pt x="5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4"/>
            <p:cNvSpPr/>
            <p:nvPr/>
          </p:nvSpPr>
          <p:spPr>
            <a:xfrm>
              <a:off x="4211018" y="4108102"/>
              <a:ext cx="37736" cy="37709"/>
            </a:xfrm>
            <a:custGeom>
              <a:avLst/>
              <a:gdLst/>
              <a:ahLst/>
              <a:cxnLst/>
              <a:rect l="l" t="t" r="r" b="b"/>
              <a:pathLst>
                <a:path w="1437" h="1436" extrusionOk="0">
                  <a:moveTo>
                    <a:pt x="1" y="0"/>
                  </a:moveTo>
                  <a:lnTo>
                    <a:pt x="278" y="1436"/>
                  </a:lnTo>
                  <a:lnTo>
                    <a:pt x="1168" y="1436"/>
                  </a:lnTo>
                  <a:cubicBezTo>
                    <a:pt x="1321" y="1436"/>
                    <a:pt x="1436" y="1302"/>
                    <a:pt x="1417" y="1149"/>
                  </a:cubicBezTo>
                  <a:lnTo>
                    <a:pt x="1226" y="201"/>
                  </a:lnTo>
                  <a:cubicBezTo>
                    <a:pt x="1207" y="86"/>
                    <a:pt x="1101" y="0"/>
                    <a:pt x="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64"/>
          <p:cNvGrpSpPr/>
          <p:nvPr/>
        </p:nvGrpSpPr>
        <p:grpSpPr>
          <a:xfrm>
            <a:off x="4106621" y="1870059"/>
            <a:ext cx="930616" cy="924935"/>
            <a:chOff x="2180884" y="2888719"/>
            <a:chExt cx="376752" cy="374468"/>
          </a:xfrm>
        </p:grpSpPr>
        <p:sp>
          <p:nvSpPr>
            <p:cNvPr id="2802" name="Google Shape;2802;p64"/>
            <p:cNvSpPr/>
            <p:nvPr/>
          </p:nvSpPr>
          <p:spPr>
            <a:xfrm>
              <a:off x="2180884" y="2954054"/>
              <a:ext cx="309395" cy="309133"/>
            </a:xfrm>
            <a:custGeom>
              <a:avLst/>
              <a:gdLst/>
              <a:ahLst/>
              <a:cxnLst/>
              <a:rect l="l" t="t" r="r" b="b"/>
              <a:pathLst>
                <a:path w="11782" h="11772" extrusionOk="0">
                  <a:moveTo>
                    <a:pt x="5896" y="0"/>
                  </a:moveTo>
                  <a:cubicBezTo>
                    <a:pt x="2642" y="0"/>
                    <a:pt x="1" y="2632"/>
                    <a:pt x="1" y="5886"/>
                  </a:cubicBezTo>
                  <a:cubicBezTo>
                    <a:pt x="1" y="9140"/>
                    <a:pt x="2642" y="11772"/>
                    <a:pt x="5896" y="11772"/>
                  </a:cubicBezTo>
                  <a:cubicBezTo>
                    <a:pt x="9150" y="11772"/>
                    <a:pt x="11782" y="9140"/>
                    <a:pt x="11782" y="5886"/>
                  </a:cubicBezTo>
                  <a:cubicBezTo>
                    <a:pt x="11782" y="2632"/>
                    <a:pt x="9150" y="0"/>
                    <a:pt x="5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4"/>
            <p:cNvSpPr/>
            <p:nvPr/>
          </p:nvSpPr>
          <p:spPr>
            <a:xfrm>
              <a:off x="2335713" y="3102082"/>
              <a:ext cx="154330" cy="12579"/>
            </a:xfrm>
            <a:custGeom>
              <a:avLst/>
              <a:gdLst/>
              <a:ahLst/>
              <a:cxnLst/>
              <a:rect l="l" t="t" r="r" b="b"/>
              <a:pathLst>
                <a:path w="5877" h="479" extrusionOk="0">
                  <a:moveTo>
                    <a:pt x="0" y="0"/>
                  </a:moveTo>
                  <a:lnTo>
                    <a:pt x="0" y="479"/>
                  </a:lnTo>
                  <a:lnTo>
                    <a:pt x="5876" y="479"/>
                  </a:lnTo>
                  <a:lnTo>
                    <a:pt x="5876" y="240"/>
                  </a:lnTo>
                  <a:lnTo>
                    <a:pt x="5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4"/>
            <p:cNvSpPr/>
            <p:nvPr/>
          </p:nvSpPr>
          <p:spPr>
            <a:xfrm>
              <a:off x="2465648" y="2888719"/>
              <a:ext cx="91989" cy="89993"/>
            </a:xfrm>
            <a:custGeom>
              <a:avLst/>
              <a:gdLst/>
              <a:ahLst/>
              <a:cxnLst/>
              <a:rect l="l" t="t" r="r" b="b"/>
              <a:pathLst>
                <a:path w="3503" h="3427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26"/>
                  </a:lnTo>
                  <a:lnTo>
                    <a:pt x="1120" y="3426"/>
                  </a:lnTo>
                  <a:cubicBezTo>
                    <a:pt x="1311" y="3426"/>
                    <a:pt x="1483" y="3350"/>
                    <a:pt x="1617" y="3216"/>
                  </a:cubicBezTo>
                  <a:lnTo>
                    <a:pt x="3369" y="1474"/>
                  </a:lnTo>
                  <a:cubicBezTo>
                    <a:pt x="3503" y="1321"/>
                    <a:pt x="3407" y="1082"/>
                    <a:pt x="3197" y="1072"/>
                  </a:cubicBez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4"/>
            <p:cNvSpPr/>
            <p:nvPr/>
          </p:nvSpPr>
          <p:spPr>
            <a:xfrm>
              <a:off x="2465648" y="2888719"/>
              <a:ext cx="61842" cy="90229"/>
            </a:xfrm>
            <a:custGeom>
              <a:avLst/>
              <a:gdLst/>
              <a:ahLst/>
              <a:cxnLst/>
              <a:rect l="l" t="t" r="r" b="b"/>
              <a:pathLst>
                <a:path w="2355" h="3436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36"/>
                  </a:ln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4"/>
            <p:cNvSpPr/>
            <p:nvPr/>
          </p:nvSpPr>
          <p:spPr>
            <a:xfrm>
              <a:off x="2218094" y="2991002"/>
              <a:ext cx="235263" cy="235263"/>
            </a:xfrm>
            <a:custGeom>
              <a:avLst/>
              <a:gdLst/>
              <a:ahLst/>
              <a:cxnLst/>
              <a:rect l="l" t="t" r="r" b="b"/>
              <a:pathLst>
                <a:path w="8959" h="8959" extrusionOk="0">
                  <a:moveTo>
                    <a:pt x="4479" y="0"/>
                  </a:moveTo>
                  <a:cubicBezTo>
                    <a:pt x="2010" y="0"/>
                    <a:pt x="0" y="2010"/>
                    <a:pt x="0" y="4479"/>
                  </a:cubicBezTo>
                  <a:cubicBezTo>
                    <a:pt x="0" y="6948"/>
                    <a:pt x="2010" y="8958"/>
                    <a:pt x="4479" y="8958"/>
                  </a:cubicBezTo>
                  <a:cubicBezTo>
                    <a:pt x="6948" y="8958"/>
                    <a:pt x="8958" y="6948"/>
                    <a:pt x="8958" y="4479"/>
                  </a:cubicBezTo>
                  <a:cubicBezTo>
                    <a:pt x="8958" y="2010"/>
                    <a:pt x="6948" y="0"/>
                    <a:pt x="4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4"/>
            <p:cNvSpPr/>
            <p:nvPr/>
          </p:nvSpPr>
          <p:spPr>
            <a:xfrm>
              <a:off x="2335713" y="3102082"/>
              <a:ext cx="117382" cy="12579"/>
            </a:xfrm>
            <a:custGeom>
              <a:avLst/>
              <a:gdLst/>
              <a:ahLst/>
              <a:cxnLst/>
              <a:rect l="l" t="t" r="r" b="b"/>
              <a:pathLst>
                <a:path w="4470" h="479" extrusionOk="0">
                  <a:moveTo>
                    <a:pt x="0" y="0"/>
                  </a:moveTo>
                  <a:lnTo>
                    <a:pt x="0" y="479"/>
                  </a:lnTo>
                  <a:lnTo>
                    <a:pt x="4460" y="479"/>
                  </a:lnTo>
                  <a:cubicBezTo>
                    <a:pt x="4460" y="402"/>
                    <a:pt x="4470" y="326"/>
                    <a:pt x="4470" y="240"/>
                  </a:cubicBezTo>
                  <a:cubicBezTo>
                    <a:pt x="4470" y="153"/>
                    <a:pt x="4460" y="87"/>
                    <a:pt x="4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4"/>
            <p:cNvSpPr/>
            <p:nvPr/>
          </p:nvSpPr>
          <p:spPr>
            <a:xfrm>
              <a:off x="2249003" y="3021910"/>
              <a:ext cx="173185" cy="173421"/>
            </a:xfrm>
            <a:custGeom>
              <a:avLst/>
              <a:gdLst/>
              <a:ahLst/>
              <a:cxnLst/>
              <a:rect l="l" t="t" r="r" b="b"/>
              <a:pathLst>
                <a:path w="6595" h="6604" extrusionOk="0">
                  <a:moveTo>
                    <a:pt x="3302" y="0"/>
                  </a:moveTo>
                  <a:cubicBezTo>
                    <a:pt x="1484" y="0"/>
                    <a:pt x="0" y="1484"/>
                    <a:pt x="0" y="3302"/>
                  </a:cubicBezTo>
                  <a:cubicBezTo>
                    <a:pt x="0" y="5121"/>
                    <a:pt x="1484" y="6604"/>
                    <a:pt x="3302" y="6604"/>
                  </a:cubicBezTo>
                  <a:cubicBezTo>
                    <a:pt x="5121" y="6604"/>
                    <a:pt x="6594" y="5121"/>
                    <a:pt x="6594" y="3302"/>
                  </a:cubicBezTo>
                  <a:cubicBezTo>
                    <a:pt x="6594" y="1484"/>
                    <a:pt x="5121" y="0"/>
                    <a:pt x="3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4"/>
            <p:cNvSpPr/>
            <p:nvPr/>
          </p:nvSpPr>
          <p:spPr>
            <a:xfrm>
              <a:off x="2335713" y="3102082"/>
              <a:ext cx="86711" cy="12579"/>
            </a:xfrm>
            <a:custGeom>
              <a:avLst/>
              <a:gdLst/>
              <a:ahLst/>
              <a:cxnLst/>
              <a:rect l="l" t="t" r="r" b="b"/>
              <a:pathLst>
                <a:path w="3302" h="479" extrusionOk="0">
                  <a:moveTo>
                    <a:pt x="0" y="0"/>
                  </a:moveTo>
                  <a:lnTo>
                    <a:pt x="0" y="479"/>
                  </a:lnTo>
                  <a:lnTo>
                    <a:pt x="3283" y="479"/>
                  </a:lnTo>
                  <a:cubicBezTo>
                    <a:pt x="3283" y="402"/>
                    <a:pt x="3302" y="326"/>
                    <a:pt x="3302" y="240"/>
                  </a:cubicBezTo>
                  <a:cubicBezTo>
                    <a:pt x="3302" y="153"/>
                    <a:pt x="3292" y="87"/>
                    <a:pt x="3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4"/>
            <p:cNvSpPr/>
            <p:nvPr/>
          </p:nvSpPr>
          <p:spPr>
            <a:xfrm>
              <a:off x="2286187" y="3059094"/>
              <a:ext cx="99053" cy="99053"/>
            </a:xfrm>
            <a:custGeom>
              <a:avLst/>
              <a:gdLst/>
              <a:ahLst/>
              <a:cxnLst/>
              <a:rect l="l" t="t" r="r" b="b"/>
              <a:pathLst>
                <a:path w="3772" h="3772" extrusionOk="0">
                  <a:moveTo>
                    <a:pt x="1886" y="1"/>
                  </a:moveTo>
                  <a:cubicBezTo>
                    <a:pt x="843" y="1"/>
                    <a:pt x="1" y="843"/>
                    <a:pt x="1" y="1886"/>
                  </a:cubicBezTo>
                  <a:cubicBezTo>
                    <a:pt x="1" y="2929"/>
                    <a:pt x="843" y="3772"/>
                    <a:pt x="1886" y="3772"/>
                  </a:cubicBezTo>
                  <a:cubicBezTo>
                    <a:pt x="2929" y="3772"/>
                    <a:pt x="3772" y="2929"/>
                    <a:pt x="3772" y="1886"/>
                  </a:cubicBezTo>
                  <a:cubicBezTo>
                    <a:pt x="3772" y="843"/>
                    <a:pt x="2929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4"/>
            <p:cNvSpPr/>
            <p:nvPr/>
          </p:nvSpPr>
          <p:spPr>
            <a:xfrm>
              <a:off x="2335713" y="3102318"/>
              <a:ext cx="49526" cy="12342"/>
            </a:xfrm>
            <a:custGeom>
              <a:avLst/>
              <a:gdLst/>
              <a:ahLst/>
              <a:cxnLst/>
              <a:rect l="l" t="t" r="r" b="b"/>
              <a:pathLst>
                <a:path w="1886" h="470" extrusionOk="0">
                  <a:moveTo>
                    <a:pt x="0" y="1"/>
                  </a:moveTo>
                  <a:lnTo>
                    <a:pt x="0" y="470"/>
                  </a:lnTo>
                  <a:lnTo>
                    <a:pt x="1866" y="470"/>
                  </a:lnTo>
                  <a:cubicBezTo>
                    <a:pt x="1886" y="317"/>
                    <a:pt x="1886" y="154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4"/>
            <p:cNvSpPr/>
            <p:nvPr/>
          </p:nvSpPr>
          <p:spPr>
            <a:xfrm>
              <a:off x="2317095" y="3090002"/>
              <a:ext cx="37237" cy="37237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709" y="1"/>
                  </a:moveTo>
                  <a:cubicBezTo>
                    <a:pt x="317" y="1"/>
                    <a:pt x="1" y="317"/>
                    <a:pt x="1" y="709"/>
                  </a:cubicBezTo>
                  <a:cubicBezTo>
                    <a:pt x="1" y="1102"/>
                    <a:pt x="317" y="1417"/>
                    <a:pt x="709" y="1417"/>
                  </a:cubicBezTo>
                  <a:cubicBezTo>
                    <a:pt x="1102" y="1417"/>
                    <a:pt x="1417" y="1102"/>
                    <a:pt x="1417" y="709"/>
                  </a:cubicBezTo>
                  <a:cubicBezTo>
                    <a:pt x="1417" y="317"/>
                    <a:pt x="1102" y="1"/>
                    <a:pt x="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4"/>
            <p:cNvSpPr/>
            <p:nvPr/>
          </p:nvSpPr>
          <p:spPr>
            <a:xfrm>
              <a:off x="2335713" y="3102318"/>
              <a:ext cx="18855" cy="12342"/>
            </a:xfrm>
            <a:custGeom>
              <a:avLst/>
              <a:gdLst/>
              <a:ahLst/>
              <a:cxnLst/>
              <a:rect l="l" t="t" r="r" b="b"/>
              <a:pathLst>
                <a:path w="718" h="470" extrusionOk="0">
                  <a:moveTo>
                    <a:pt x="0" y="1"/>
                  </a:moveTo>
                  <a:lnTo>
                    <a:pt x="0" y="470"/>
                  </a:lnTo>
                  <a:lnTo>
                    <a:pt x="661" y="470"/>
                  </a:lnTo>
                  <a:cubicBezTo>
                    <a:pt x="718" y="317"/>
                    <a:pt x="718" y="154"/>
                    <a:pt x="66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4"/>
            <p:cNvSpPr/>
            <p:nvPr/>
          </p:nvSpPr>
          <p:spPr>
            <a:xfrm>
              <a:off x="2355566" y="2901954"/>
              <a:ext cx="188704" cy="185080"/>
            </a:xfrm>
            <a:custGeom>
              <a:avLst/>
              <a:gdLst/>
              <a:ahLst/>
              <a:cxnLst/>
              <a:rect l="l" t="t" r="r" b="b"/>
              <a:pathLst>
                <a:path w="7186" h="7048" extrusionOk="0">
                  <a:moveTo>
                    <a:pt x="6868" y="0"/>
                  </a:moveTo>
                  <a:cubicBezTo>
                    <a:pt x="6825" y="0"/>
                    <a:pt x="6780" y="13"/>
                    <a:pt x="6738" y="42"/>
                  </a:cubicBezTo>
                  <a:lnTo>
                    <a:pt x="134" y="6645"/>
                  </a:lnTo>
                  <a:cubicBezTo>
                    <a:pt x="0" y="6789"/>
                    <a:pt x="96" y="7038"/>
                    <a:pt x="306" y="7047"/>
                  </a:cubicBezTo>
                  <a:cubicBezTo>
                    <a:pt x="364" y="7047"/>
                    <a:pt x="421" y="7018"/>
                    <a:pt x="469" y="6980"/>
                  </a:cubicBezTo>
                  <a:lnTo>
                    <a:pt x="7063" y="377"/>
                  </a:lnTo>
                  <a:cubicBezTo>
                    <a:pt x="7186" y="201"/>
                    <a:pt x="7039" y="0"/>
                    <a:pt x="6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4"/>
            <p:cNvSpPr/>
            <p:nvPr/>
          </p:nvSpPr>
          <p:spPr>
            <a:xfrm>
              <a:off x="2326496" y="3073169"/>
              <a:ext cx="44668" cy="41570"/>
            </a:xfrm>
            <a:custGeom>
              <a:avLst/>
              <a:gdLst/>
              <a:ahLst/>
              <a:cxnLst/>
              <a:rect l="l" t="t" r="r" b="b"/>
              <a:pathLst>
                <a:path w="1701" h="1583" extrusionOk="0">
                  <a:moveTo>
                    <a:pt x="1366" y="1"/>
                  </a:moveTo>
                  <a:lnTo>
                    <a:pt x="188" y="1178"/>
                  </a:lnTo>
                  <a:cubicBezTo>
                    <a:pt x="0" y="1306"/>
                    <a:pt x="215" y="1582"/>
                    <a:pt x="390" y="1582"/>
                  </a:cubicBezTo>
                  <a:cubicBezTo>
                    <a:pt x="437" y="1582"/>
                    <a:pt x="481" y="1562"/>
                    <a:pt x="514" y="1513"/>
                  </a:cubicBezTo>
                  <a:lnTo>
                    <a:pt x="1701" y="336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259</Words>
  <Application>Microsoft Office PowerPoint</Application>
  <PresentationFormat>On-screen Show (16:9)</PresentationFormat>
  <Paragraphs>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Open Sans</vt:lpstr>
      <vt:lpstr>Montserrat</vt:lpstr>
      <vt:lpstr>Roboto Slab</vt:lpstr>
      <vt:lpstr>Arial</vt:lpstr>
      <vt:lpstr>Investor Social Media by Slidesgo</vt:lpstr>
      <vt:lpstr>REQUIREMENTS PROCESSING</vt:lpstr>
      <vt:lpstr>01 Goals</vt:lpstr>
      <vt:lpstr>GOALS</vt:lpstr>
      <vt:lpstr>02 Intellectual  Merits</vt:lpstr>
      <vt:lpstr>Intellectual Merits: </vt:lpstr>
      <vt:lpstr>03 Broader Impacts</vt:lpstr>
      <vt:lpstr>Broader Impacts: </vt:lpstr>
      <vt:lpstr>04 Technologies </vt:lpstr>
      <vt:lpstr>Design Specifications</vt:lpstr>
      <vt:lpstr>05 Milestones</vt:lpstr>
      <vt:lpstr>Milestones: </vt:lpstr>
      <vt:lpstr>06 Challenges </vt:lpstr>
      <vt:lpstr>Challenges: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PROCESSING</dc:title>
  <dc:creator>Duy Hưng Nguyễn</dc:creator>
  <cp:lastModifiedBy>Duy Hưng Nguyễn</cp:lastModifiedBy>
  <cp:revision>8</cp:revision>
  <dcterms:modified xsi:type="dcterms:W3CDTF">2021-02-24T05:13:54Z</dcterms:modified>
</cp:coreProperties>
</file>