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15745-3132-44EB-B5A5-B4DB4131806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35FE6-1529-4C48-A6D7-AF5C333F4680}">
      <dgm:prSet/>
      <dgm:spPr/>
      <dgm:t>
        <a:bodyPr/>
        <a:lstStyle/>
        <a:p>
          <a:pPr rtl="0"/>
          <a:r>
            <a:rPr lang="en-US" smtClean="0"/>
            <a:t>Các thành phần của 1 phần mềm</a:t>
          </a:r>
          <a:endParaRPr lang="en-US"/>
        </a:p>
      </dgm:t>
    </dgm:pt>
    <dgm:pt modelId="{B747EF78-FEF1-46F6-BA81-02D469C6866A}" type="parTrans" cxnId="{0108D5F3-A809-4750-91B4-491947321D5F}">
      <dgm:prSet/>
      <dgm:spPr/>
      <dgm:t>
        <a:bodyPr/>
        <a:lstStyle/>
        <a:p>
          <a:endParaRPr lang="en-US"/>
        </a:p>
      </dgm:t>
    </dgm:pt>
    <dgm:pt modelId="{7D608004-EC36-47B0-8C44-B962EC031FD0}" type="sibTrans" cxnId="{0108D5F3-A809-4750-91B4-491947321D5F}">
      <dgm:prSet/>
      <dgm:spPr/>
      <dgm:t>
        <a:bodyPr/>
        <a:lstStyle/>
        <a:p>
          <a:endParaRPr lang="en-US"/>
        </a:p>
      </dgm:t>
    </dgm:pt>
    <dgm:pt modelId="{1209852A-82CC-4F5C-9A9A-9FAF1C775AE5}">
      <dgm:prSet/>
      <dgm:spPr/>
      <dgm:t>
        <a:bodyPr/>
        <a:lstStyle/>
        <a:p>
          <a:pPr rtl="0"/>
          <a:r>
            <a:rPr lang="en-US" smtClean="0"/>
            <a:t>File thực hiện</a:t>
          </a:r>
          <a:endParaRPr lang="en-US"/>
        </a:p>
      </dgm:t>
    </dgm:pt>
    <dgm:pt modelId="{6ADC4EDD-CE08-4E6C-8951-972AFED69287}" type="parTrans" cxnId="{71D32433-FFF7-4762-8F5B-86B8D819908C}">
      <dgm:prSet/>
      <dgm:spPr/>
      <dgm:t>
        <a:bodyPr/>
        <a:lstStyle/>
        <a:p>
          <a:endParaRPr lang="en-US"/>
        </a:p>
      </dgm:t>
    </dgm:pt>
    <dgm:pt modelId="{A5D18F93-885B-49D8-B337-520BC9248F7B}" type="sibTrans" cxnId="{71D32433-FFF7-4762-8F5B-86B8D819908C}">
      <dgm:prSet/>
      <dgm:spPr/>
      <dgm:t>
        <a:bodyPr/>
        <a:lstStyle/>
        <a:p>
          <a:endParaRPr lang="en-US"/>
        </a:p>
      </dgm:t>
    </dgm:pt>
    <dgm:pt modelId="{652FC525-1862-4D4C-BC69-B80BE95F246B}">
      <dgm:prSet/>
      <dgm:spPr/>
      <dgm:t>
        <a:bodyPr/>
        <a:lstStyle/>
        <a:p>
          <a:pPr rtl="0"/>
          <a:r>
            <a:rPr lang="en-US" smtClean="0"/>
            <a:t>Các thư viện phần mềm</a:t>
          </a:r>
          <a:endParaRPr lang="en-US"/>
        </a:p>
      </dgm:t>
    </dgm:pt>
    <dgm:pt modelId="{CF15A005-A96D-4C57-B527-D0B84E261AE4}" type="parTrans" cxnId="{6F996FA6-78B5-42BD-922A-C3CA42EEB34F}">
      <dgm:prSet/>
      <dgm:spPr/>
      <dgm:t>
        <a:bodyPr/>
        <a:lstStyle/>
        <a:p>
          <a:endParaRPr lang="en-US"/>
        </a:p>
      </dgm:t>
    </dgm:pt>
    <dgm:pt modelId="{85530F88-D362-4B58-AD8A-3F62FA3776FC}" type="sibTrans" cxnId="{6F996FA6-78B5-42BD-922A-C3CA42EEB34F}">
      <dgm:prSet/>
      <dgm:spPr/>
      <dgm:t>
        <a:bodyPr/>
        <a:lstStyle/>
        <a:p>
          <a:endParaRPr lang="en-US"/>
        </a:p>
      </dgm:t>
    </dgm:pt>
    <dgm:pt modelId="{BC296190-17D2-4D94-B943-26FA2D6B5539}">
      <dgm:prSet/>
      <dgm:spPr/>
      <dgm:t>
        <a:bodyPr/>
        <a:lstStyle/>
        <a:p>
          <a:pPr rtl="0"/>
          <a:r>
            <a:rPr lang="en-US" smtClean="0"/>
            <a:t>Các file cấu hình</a:t>
          </a:r>
          <a:endParaRPr lang="en-US"/>
        </a:p>
      </dgm:t>
    </dgm:pt>
    <dgm:pt modelId="{105B7D51-9AE7-40AB-8145-BC9E0E6CB6C0}" type="parTrans" cxnId="{A491197A-BB31-4615-BA47-1401F5FFAF6C}">
      <dgm:prSet/>
      <dgm:spPr/>
      <dgm:t>
        <a:bodyPr/>
        <a:lstStyle/>
        <a:p>
          <a:endParaRPr lang="en-US"/>
        </a:p>
      </dgm:t>
    </dgm:pt>
    <dgm:pt modelId="{9889AA3F-70A8-46CF-8A3C-48645D774C06}" type="sibTrans" cxnId="{A491197A-BB31-4615-BA47-1401F5FFAF6C}">
      <dgm:prSet/>
      <dgm:spPr/>
      <dgm:t>
        <a:bodyPr/>
        <a:lstStyle/>
        <a:p>
          <a:endParaRPr lang="en-US"/>
        </a:p>
      </dgm:t>
    </dgm:pt>
    <dgm:pt modelId="{6A9EDFBA-D9C4-4133-B469-E867B0CEB35D}">
      <dgm:prSet/>
      <dgm:spPr/>
      <dgm:t>
        <a:bodyPr/>
        <a:lstStyle/>
        <a:p>
          <a:pPr rtl="0"/>
          <a:r>
            <a:rPr lang="en-US" smtClean="0"/>
            <a:t>Các thao tác quản lý phần mềm</a:t>
          </a:r>
          <a:endParaRPr lang="en-US"/>
        </a:p>
      </dgm:t>
    </dgm:pt>
    <dgm:pt modelId="{D0015B34-4C89-447E-A9ED-5FA3556A1D77}" type="parTrans" cxnId="{142BCC73-2DA0-4866-89E3-67A6BBDB336B}">
      <dgm:prSet/>
      <dgm:spPr/>
      <dgm:t>
        <a:bodyPr/>
        <a:lstStyle/>
        <a:p>
          <a:endParaRPr lang="en-US"/>
        </a:p>
      </dgm:t>
    </dgm:pt>
    <dgm:pt modelId="{FEA72828-2BA0-4E97-8394-CFB84E8117CB}" type="sibTrans" cxnId="{142BCC73-2DA0-4866-89E3-67A6BBDB336B}">
      <dgm:prSet/>
      <dgm:spPr/>
      <dgm:t>
        <a:bodyPr/>
        <a:lstStyle/>
        <a:p>
          <a:endParaRPr lang="en-US"/>
        </a:p>
      </dgm:t>
    </dgm:pt>
    <dgm:pt modelId="{B48F1C2D-EBAA-4F2D-8326-0498D70C9D8E}">
      <dgm:prSet/>
      <dgm:spPr/>
      <dgm:t>
        <a:bodyPr/>
        <a:lstStyle/>
        <a:p>
          <a:pPr rtl="0"/>
          <a:r>
            <a:rPr lang="en-US" smtClean="0"/>
            <a:t>Cài đặt phần mềm</a:t>
          </a:r>
          <a:endParaRPr lang="en-US"/>
        </a:p>
      </dgm:t>
    </dgm:pt>
    <dgm:pt modelId="{C3366BB4-4798-4CD9-B8F6-45C73F8A1136}" type="parTrans" cxnId="{94A03B7C-CDA8-4824-9339-F42DE55C1559}">
      <dgm:prSet/>
      <dgm:spPr/>
      <dgm:t>
        <a:bodyPr/>
        <a:lstStyle/>
        <a:p>
          <a:endParaRPr lang="en-US"/>
        </a:p>
      </dgm:t>
    </dgm:pt>
    <dgm:pt modelId="{A1AED3E6-8756-4F66-BFB2-FC8B41924301}" type="sibTrans" cxnId="{94A03B7C-CDA8-4824-9339-F42DE55C1559}">
      <dgm:prSet/>
      <dgm:spPr/>
      <dgm:t>
        <a:bodyPr/>
        <a:lstStyle/>
        <a:p>
          <a:endParaRPr lang="en-US"/>
        </a:p>
      </dgm:t>
    </dgm:pt>
    <dgm:pt modelId="{2E41EB2A-5F7E-4B30-B6E4-A92FB88C210B}">
      <dgm:prSet/>
      <dgm:spPr/>
      <dgm:t>
        <a:bodyPr/>
        <a:lstStyle/>
        <a:p>
          <a:pPr rtl="0"/>
          <a:r>
            <a:rPr lang="en-US" smtClean="0"/>
            <a:t>Gỡ bỏ phần mềm</a:t>
          </a:r>
          <a:endParaRPr lang="en-US"/>
        </a:p>
      </dgm:t>
    </dgm:pt>
    <dgm:pt modelId="{F603284E-3C3A-41DE-BA99-6187C7937F85}" type="parTrans" cxnId="{BD37C3C2-F332-4202-BA40-8D0858BCFE10}">
      <dgm:prSet/>
      <dgm:spPr/>
      <dgm:t>
        <a:bodyPr/>
        <a:lstStyle/>
        <a:p>
          <a:endParaRPr lang="en-US"/>
        </a:p>
      </dgm:t>
    </dgm:pt>
    <dgm:pt modelId="{12B2F116-CCFC-4AD5-B56F-774BAFB2880E}" type="sibTrans" cxnId="{BD37C3C2-F332-4202-BA40-8D0858BCFE10}">
      <dgm:prSet/>
      <dgm:spPr/>
      <dgm:t>
        <a:bodyPr/>
        <a:lstStyle/>
        <a:p>
          <a:endParaRPr lang="en-US"/>
        </a:p>
      </dgm:t>
    </dgm:pt>
    <dgm:pt modelId="{13DD578F-4DEF-4B6E-8989-1FDEF020365B}">
      <dgm:prSet/>
      <dgm:spPr/>
      <dgm:t>
        <a:bodyPr/>
        <a:lstStyle/>
        <a:p>
          <a:pPr rtl="0"/>
          <a:r>
            <a:rPr lang="en-US" smtClean="0"/>
            <a:t>Cấu hình lại phần mềm</a:t>
          </a:r>
          <a:endParaRPr lang="en-US"/>
        </a:p>
      </dgm:t>
    </dgm:pt>
    <dgm:pt modelId="{0BEABBFD-E280-417E-AEB5-D5355AC81233}" type="parTrans" cxnId="{0A4536C8-6A75-4E17-A261-0F88DB6ABCFF}">
      <dgm:prSet/>
      <dgm:spPr/>
      <dgm:t>
        <a:bodyPr/>
        <a:lstStyle/>
        <a:p>
          <a:endParaRPr lang="en-US"/>
        </a:p>
      </dgm:t>
    </dgm:pt>
    <dgm:pt modelId="{E2E5ED4B-B640-4362-A53C-E918BBD73BA1}" type="sibTrans" cxnId="{0A4536C8-6A75-4E17-A261-0F88DB6ABCFF}">
      <dgm:prSet/>
      <dgm:spPr/>
      <dgm:t>
        <a:bodyPr/>
        <a:lstStyle/>
        <a:p>
          <a:endParaRPr lang="en-US"/>
        </a:p>
      </dgm:t>
    </dgm:pt>
    <dgm:pt modelId="{0877EB75-FD1B-450D-B58E-141A019DD71B}">
      <dgm:prSet/>
      <dgm:spPr/>
      <dgm:t>
        <a:bodyPr/>
        <a:lstStyle/>
        <a:p>
          <a:pPr rtl="0"/>
          <a:r>
            <a:rPr lang="en-US" smtClean="0"/>
            <a:t>Lấy thông tin về phần mềm</a:t>
          </a:r>
          <a:endParaRPr lang="en-US"/>
        </a:p>
      </dgm:t>
    </dgm:pt>
    <dgm:pt modelId="{CC7E390A-3225-40DF-A7CD-AEB26219119A}" type="parTrans" cxnId="{1113EABC-5C62-416C-A904-E05D324885B3}">
      <dgm:prSet/>
      <dgm:spPr/>
      <dgm:t>
        <a:bodyPr/>
        <a:lstStyle/>
        <a:p>
          <a:endParaRPr lang="en-US"/>
        </a:p>
      </dgm:t>
    </dgm:pt>
    <dgm:pt modelId="{EB950CC8-BD94-4972-B745-8CCFF0467A28}" type="sibTrans" cxnId="{1113EABC-5C62-416C-A904-E05D324885B3}">
      <dgm:prSet/>
      <dgm:spPr/>
      <dgm:t>
        <a:bodyPr/>
        <a:lstStyle/>
        <a:p>
          <a:endParaRPr lang="en-US"/>
        </a:p>
      </dgm:t>
    </dgm:pt>
    <dgm:pt modelId="{DA659516-9EA2-46CC-859A-589B7398AF35}">
      <dgm:prSet/>
      <dgm:spPr/>
      <dgm:t>
        <a:bodyPr/>
        <a:lstStyle/>
        <a:p>
          <a:pPr rtl="0"/>
          <a:r>
            <a:rPr lang="en-US" smtClean="0"/>
            <a:t>Cách thức quản lý</a:t>
          </a:r>
          <a:endParaRPr lang="en-US"/>
        </a:p>
      </dgm:t>
    </dgm:pt>
    <dgm:pt modelId="{8741474B-E9A9-444D-8B07-9BC5E1D24199}" type="parTrans" cxnId="{6E95842D-5409-4135-A9EF-3F7A6F4D990B}">
      <dgm:prSet/>
      <dgm:spPr/>
      <dgm:t>
        <a:bodyPr/>
        <a:lstStyle/>
        <a:p>
          <a:endParaRPr lang="en-US"/>
        </a:p>
      </dgm:t>
    </dgm:pt>
    <dgm:pt modelId="{52978AB1-E4C0-4D1A-B0C7-9CB21DEC39A1}" type="sibTrans" cxnId="{6E95842D-5409-4135-A9EF-3F7A6F4D990B}">
      <dgm:prSet/>
      <dgm:spPr/>
      <dgm:t>
        <a:bodyPr/>
        <a:lstStyle/>
        <a:p>
          <a:endParaRPr lang="en-US"/>
        </a:p>
      </dgm:t>
    </dgm:pt>
    <dgm:pt modelId="{691A2B88-236F-4D6B-A647-81EBB5BD778E}">
      <dgm:prSet/>
      <dgm:spPr/>
      <dgm:t>
        <a:bodyPr/>
        <a:lstStyle/>
        <a:p>
          <a:pPr rtl="0"/>
          <a:r>
            <a:rPr lang="en-US" smtClean="0"/>
            <a:t>Độc lập</a:t>
          </a:r>
          <a:endParaRPr lang="en-US"/>
        </a:p>
      </dgm:t>
    </dgm:pt>
    <dgm:pt modelId="{AC23722B-96F7-430C-BA3E-5DE6C98EB212}" type="parTrans" cxnId="{D114570A-3342-4894-9BD6-E1CC481E7D90}">
      <dgm:prSet/>
      <dgm:spPr/>
      <dgm:t>
        <a:bodyPr/>
        <a:lstStyle/>
        <a:p>
          <a:endParaRPr lang="en-US"/>
        </a:p>
      </dgm:t>
    </dgm:pt>
    <dgm:pt modelId="{B113024E-C24D-4DF9-8B85-89FD1AB82BDD}" type="sibTrans" cxnId="{D114570A-3342-4894-9BD6-E1CC481E7D90}">
      <dgm:prSet/>
      <dgm:spPr/>
      <dgm:t>
        <a:bodyPr/>
        <a:lstStyle/>
        <a:p>
          <a:endParaRPr lang="en-US"/>
        </a:p>
      </dgm:t>
    </dgm:pt>
    <dgm:pt modelId="{FA7F8ACD-E69E-4D0C-853E-957751FF5EA5}">
      <dgm:prSet/>
      <dgm:spPr/>
      <dgm:t>
        <a:bodyPr/>
        <a:lstStyle/>
        <a:p>
          <a:pPr rtl="0"/>
          <a:r>
            <a:rPr lang="en-US" smtClean="0"/>
            <a:t>Quản lý bằng CSDL chung</a:t>
          </a:r>
          <a:endParaRPr lang="en-US"/>
        </a:p>
      </dgm:t>
    </dgm:pt>
    <dgm:pt modelId="{016759A6-5983-46F9-BA26-126FDA037974}" type="parTrans" cxnId="{D96B4CDC-E002-4117-A993-F8800C288FDF}">
      <dgm:prSet/>
      <dgm:spPr/>
      <dgm:t>
        <a:bodyPr/>
        <a:lstStyle/>
        <a:p>
          <a:endParaRPr lang="en-US"/>
        </a:p>
      </dgm:t>
    </dgm:pt>
    <dgm:pt modelId="{15179C6B-16C8-4F73-B2C1-66CE1912BE29}" type="sibTrans" cxnId="{D96B4CDC-E002-4117-A993-F8800C288FDF}">
      <dgm:prSet/>
      <dgm:spPr/>
      <dgm:t>
        <a:bodyPr/>
        <a:lstStyle/>
        <a:p>
          <a:endParaRPr lang="en-US"/>
        </a:p>
      </dgm:t>
    </dgm:pt>
    <dgm:pt modelId="{9A334E23-05D6-49C5-BB31-C09938B6DF9E}">
      <dgm:prSet/>
      <dgm:spPr/>
      <dgm:t>
        <a:bodyPr/>
        <a:lstStyle/>
        <a:p>
          <a:pPr rtl="0"/>
          <a:r>
            <a:rPr lang="en-US" smtClean="0"/>
            <a:t>Dữ liệu tạm thời</a:t>
          </a:r>
          <a:endParaRPr lang="en-US"/>
        </a:p>
      </dgm:t>
    </dgm:pt>
    <dgm:pt modelId="{15F7209C-A990-47E2-85D1-197FB62D4DD7}" type="parTrans" cxnId="{0C285C88-BC78-4A31-B83F-D7FC63D4864A}">
      <dgm:prSet/>
      <dgm:spPr/>
    </dgm:pt>
    <dgm:pt modelId="{204D4886-ECA6-4947-9CD0-176F16657D53}" type="sibTrans" cxnId="{0C285C88-BC78-4A31-B83F-D7FC63D4864A}">
      <dgm:prSet/>
      <dgm:spPr/>
    </dgm:pt>
    <dgm:pt modelId="{63B91356-DF30-4384-91D5-45AB5D1B7E77}">
      <dgm:prSet/>
      <dgm:spPr/>
      <dgm:t>
        <a:bodyPr/>
        <a:lstStyle/>
        <a:p>
          <a:pPr rtl="0"/>
          <a:r>
            <a:rPr lang="en-US" smtClean="0"/>
            <a:t>Công cụ quản lý chung</a:t>
          </a:r>
          <a:endParaRPr lang="en-US"/>
        </a:p>
      </dgm:t>
    </dgm:pt>
    <dgm:pt modelId="{44C782AC-BE84-40F3-8D8F-5B702E9AFE55}" type="parTrans" cxnId="{26181B0B-707A-4C7B-BAC3-71015C85D66C}">
      <dgm:prSet/>
      <dgm:spPr/>
    </dgm:pt>
    <dgm:pt modelId="{B36F923F-F242-4727-BC96-5BCC073FF347}" type="sibTrans" cxnId="{26181B0B-707A-4C7B-BAC3-71015C85D66C}">
      <dgm:prSet/>
      <dgm:spPr/>
    </dgm:pt>
    <dgm:pt modelId="{09A8C63F-74A1-446E-BF7B-70522DDEE6AB}">
      <dgm:prSet/>
      <dgm:spPr/>
      <dgm:t>
        <a:bodyPr/>
        <a:lstStyle/>
        <a:p>
          <a:pPr rtl="0"/>
          <a:r>
            <a:rPr lang="en-US" smtClean="0"/>
            <a:t>Script cho từng phần mềm</a:t>
          </a:r>
          <a:endParaRPr lang="en-US"/>
        </a:p>
      </dgm:t>
    </dgm:pt>
    <dgm:pt modelId="{9BBEE6C4-2263-4EAC-90D7-0C94B4ED8976}" type="parTrans" cxnId="{1DF16E83-77F7-4C82-B5E2-AE9796C40E70}">
      <dgm:prSet/>
      <dgm:spPr/>
    </dgm:pt>
    <dgm:pt modelId="{20DE3DA6-33D5-4AD9-B967-0F5AC33E156C}" type="sibTrans" cxnId="{1DF16E83-77F7-4C82-B5E2-AE9796C40E70}">
      <dgm:prSet/>
      <dgm:spPr/>
    </dgm:pt>
    <dgm:pt modelId="{124A403D-552F-466F-BB12-F14A2352A26D}" type="pres">
      <dgm:prSet presAssocID="{E6A15745-3132-44EB-B5A5-B4DB4131806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E9BE37-24C7-4B6A-B0FE-E374C95D1729}" type="pres">
      <dgm:prSet presAssocID="{36335FE6-1529-4C48-A6D7-AF5C333F4680}" presName="composite" presStyleCnt="0"/>
      <dgm:spPr/>
    </dgm:pt>
    <dgm:pt modelId="{F2CACA78-C6F3-4657-A7B5-6CFFFB41A54B}" type="pres">
      <dgm:prSet presAssocID="{36335FE6-1529-4C48-A6D7-AF5C333F468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72450-6B12-4364-9706-B5F904F2DD5A}" type="pres">
      <dgm:prSet presAssocID="{36335FE6-1529-4C48-A6D7-AF5C333F468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4774D-84EB-4B86-8BC9-288206ED4C83}" type="pres">
      <dgm:prSet presAssocID="{7D608004-EC36-47B0-8C44-B962EC031FD0}" presName="space" presStyleCnt="0"/>
      <dgm:spPr/>
    </dgm:pt>
    <dgm:pt modelId="{314B8145-CB13-4F50-BD33-C62856879F8F}" type="pres">
      <dgm:prSet presAssocID="{6A9EDFBA-D9C4-4133-B469-E867B0CEB35D}" presName="composite" presStyleCnt="0"/>
      <dgm:spPr/>
    </dgm:pt>
    <dgm:pt modelId="{13EC2DF3-8968-46B2-9E61-0E422A8A6902}" type="pres">
      <dgm:prSet presAssocID="{6A9EDFBA-D9C4-4133-B469-E867B0CEB35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E7591-4889-4342-A82B-7A9C1E3B311D}" type="pres">
      <dgm:prSet presAssocID="{6A9EDFBA-D9C4-4133-B469-E867B0CEB35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FDB60-ACDF-4493-96CF-CCE20DA41D1D}" type="pres">
      <dgm:prSet presAssocID="{FEA72828-2BA0-4E97-8394-CFB84E8117CB}" presName="space" presStyleCnt="0"/>
      <dgm:spPr/>
    </dgm:pt>
    <dgm:pt modelId="{0BF02B2C-E966-41DE-B8E8-665DF55AEF02}" type="pres">
      <dgm:prSet presAssocID="{DA659516-9EA2-46CC-859A-589B7398AF35}" presName="composite" presStyleCnt="0"/>
      <dgm:spPr/>
    </dgm:pt>
    <dgm:pt modelId="{924F329E-F32A-412F-BE00-CED9CB3053E6}" type="pres">
      <dgm:prSet presAssocID="{DA659516-9EA2-46CC-859A-589B7398AF3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5D0E1-DD34-4B0D-9078-FCE7EFD28618}" type="pres">
      <dgm:prSet presAssocID="{DA659516-9EA2-46CC-859A-589B7398AF3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5A4D48-A9B2-47AF-B642-1C28ECDB3A8D}" type="presOf" srcId="{691A2B88-236F-4D6B-A647-81EBB5BD778E}" destId="{44B5D0E1-DD34-4B0D-9078-FCE7EFD28618}" srcOrd="0" destOrd="0" presId="urn:microsoft.com/office/officeart/2005/8/layout/hList1"/>
    <dgm:cxn modelId="{0A4536C8-6A75-4E17-A261-0F88DB6ABCFF}" srcId="{6A9EDFBA-D9C4-4133-B469-E867B0CEB35D}" destId="{13DD578F-4DEF-4B6E-8989-1FDEF020365B}" srcOrd="2" destOrd="0" parTransId="{0BEABBFD-E280-417E-AEB5-D5355AC81233}" sibTransId="{E2E5ED4B-B640-4362-A53C-E918BBD73BA1}"/>
    <dgm:cxn modelId="{37965E8D-3D18-4245-A395-6ECBA5C77A88}" type="presOf" srcId="{1209852A-82CC-4F5C-9A9A-9FAF1C775AE5}" destId="{0C772450-6B12-4364-9706-B5F904F2DD5A}" srcOrd="0" destOrd="0" presId="urn:microsoft.com/office/officeart/2005/8/layout/hList1"/>
    <dgm:cxn modelId="{A491197A-BB31-4615-BA47-1401F5FFAF6C}" srcId="{36335FE6-1529-4C48-A6D7-AF5C333F4680}" destId="{BC296190-17D2-4D94-B943-26FA2D6B5539}" srcOrd="2" destOrd="0" parTransId="{105B7D51-9AE7-40AB-8145-BC9E0E6CB6C0}" sibTransId="{9889AA3F-70A8-46CF-8A3C-48645D774C06}"/>
    <dgm:cxn modelId="{5F381778-E1DD-4289-80AA-C7AC1214FF44}" type="presOf" srcId="{DA659516-9EA2-46CC-859A-589B7398AF35}" destId="{924F329E-F32A-412F-BE00-CED9CB3053E6}" srcOrd="0" destOrd="0" presId="urn:microsoft.com/office/officeart/2005/8/layout/hList1"/>
    <dgm:cxn modelId="{BD37C3C2-F332-4202-BA40-8D0858BCFE10}" srcId="{6A9EDFBA-D9C4-4133-B469-E867B0CEB35D}" destId="{2E41EB2A-5F7E-4B30-B6E4-A92FB88C210B}" srcOrd="1" destOrd="0" parTransId="{F603284E-3C3A-41DE-BA99-6187C7937F85}" sibTransId="{12B2F116-CCFC-4AD5-B56F-774BAFB2880E}"/>
    <dgm:cxn modelId="{1DF16E83-77F7-4C82-B5E2-AE9796C40E70}" srcId="{DA659516-9EA2-46CC-859A-589B7398AF35}" destId="{09A8C63F-74A1-446E-BF7B-70522DDEE6AB}" srcOrd="1" destOrd="0" parTransId="{9BBEE6C4-2263-4EAC-90D7-0C94B4ED8976}" sibTransId="{20DE3DA6-33D5-4AD9-B967-0F5AC33E156C}"/>
    <dgm:cxn modelId="{6F996FA6-78B5-42BD-922A-C3CA42EEB34F}" srcId="{36335FE6-1529-4C48-A6D7-AF5C333F4680}" destId="{652FC525-1862-4D4C-BC69-B80BE95F246B}" srcOrd="1" destOrd="0" parTransId="{CF15A005-A96D-4C57-B527-D0B84E261AE4}" sibTransId="{85530F88-D362-4B58-AD8A-3F62FA3776FC}"/>
    <dgm:cxn modelId="{876CDC3D-BEF0-48C4-94E0-664B929D6BFC}" type="presOf" srcId="{652FC525-1862-4D4C-BC69-B80BE95F246B}" destId="{0C772450-6B12-4364-9706-B5F904F2DD5A}" srcOrd="0" destOrd="1" presId="urn:microsoft.com/office/officeart/2005/8/layout/hList1"/>
    <dgm:cxn modelId="{8E1A94F1-AC28-4265-A859-B2169BBB6951}" type="presOf" srcId="{2E41EB2A-5F7E-4B30-B6E4-A92FB88C210B}" destId="{95DE7591-4889-4342-A82B-7A9C1E3B311D}" srcOrd="0" destOrd="1" presId="urn:microsoft.com/office/officeart/2005/8/layout/hList1"/>
    <dgm:cxn modelId="{99F7B422-C569-4AEE-82AF-C17A687277DF}" type="presOf" srcId="{63B91356-DF30-4384-91D5-45AB5D1B7E77}" destId="{44B5D0E1-DD34-4B0D-9078-FCE7EFD28618}" srcOrd="0" destOrd="3" presId="urn:microsoft.com/office/officeart/2005/8/layout/hList1"/>
    <dgm:cxn modelId="{2531219F-796A-4E23-8656-6F84F1AF5805}" type="presOf" srcId="{9A334E23-05D6-49C5-BB31-C09938B6DF9E}" destId="{0C772450-6B12-4364-9706-B5F904F2DD5A}" srcOrd="0" destOrd="3" presId="urn:microsoft.com/office/officeart/2005/8/layout/hList1"/>
    <dgm:cxn modelId="{775B7A15-7F8D-4003-89E7-A7D3B454B11F}" type="presOf" srcId="{13DD578F-4DEF-4B6E-8989-1FDEF020365B}" destId="{95DE7591-4889-4342-A82B-7A9C1E3B311D}" srcOrd="0" destOrd="2" presId="urn:microsoft.com/office/officeart/2005/8/layout/hList1"/>
    <dgm:cxn modelId="{D114570A-3342-4894-9BD6-E1CC481E7D90}" srcId="{DA659516-9EA2-46CC-859A-589B7398AF35}" destId="{691A2B88-236F-4D6B-A647-81EBB5BD778E}" srcOrd="0" destOrd="0" parTransId="{AC23722B-96F7-430C-BA3E-5DE6C98EB212}" sibTransId="{B113024E-C24D-4DF9-8B85-89FD1AB82BDD}"/>
    <dgm:cxn modelId="{7DC293D6-8E3E-4C45-BAEC-E0529A3384A8}" type="presOf" srcId="{09A8C63F-74A1-446E-BF7B-70522DDEE6AB}" destId="{44B5D0E1-DD34-4B0D-9078-FCE7EFD28618}" srcOrd="0" destOrd="1" presId="urn:microsoft.com/office/officeart/2005/8/layout/hList1"/>
    <dgm:cxn modelId="{52B5DF62-E790-4344-B321-1376C2B14B42}" type="presOf" srcId="{FA7F8ACD-E69E-4D0C-853E-957751FF5EA5}" destId="{44B5D0E1-DD34-4B0D-9078-FCE7EFD28618}" srcOrd="0" destOrd="2" presId="urn:microsoft.com/office/officeart/2005/8/layout/hList1"/>
    <dgm:cxn modelId="{1113EABC-5C62-416C-A904-E05D324885B3}" srcId="{6A9EDFBA-D9C4-4133-B469-E867B0CEB35D}" destId="{0877EB75-FD1B-450D-B58E-141A019DD71B}" srcOrd="3" destOrd="0" parTransId="{CC7E390A-3225-40DF-A7CD-AEB26219119A}" sibTransId="{EB950CC8-BD94-4972-B745-8CCFF0467A28}"/>
    <dgm:cxn modelId="{142BCC73-2DA0-4866-89E3-67A6BBDB336B}" srcId="{E6A15745-3132-44EB-B5A5-B4DB4131806B}" destId="{6A9EDFBA-D9C4-4133-B469-E867B0CEB35D}" srcOrd="1" destOrd="0" parTransId="{D0015B34-4C89-447E-A9ED-5FA3556A1D77}" sibTransId="{FEA72828-2BA0-4E97-8394-CFB84E8117CB}"/>
    <dgm:cxn modelId="{71D32433-FFF7-4762-8F5B-86B8D819908C}" srcId="{36335FE6-1529-4C48-A6D7-AF5C333F4680}" destId="{1209852A-82CC-4F5C-9A9A-9FAF1C775AE5}" srcOrd="0" destOrd="0" parTransId="{6ADC4EDD-CE08-4E6C-8951-972AFED69287}" sibTransId="{A5D18F93-885B-49D8-B337-520BC9248F7B}"/>
    <dgm:cxn modelId="{0C285C88-BC78-4A31-B83F-D7FC63D4864A}" srcId="{36335FE6-1529-4C48-A6D7-AF5C333F4680}" destId="{9A334E23-05D6-49C5-BB31-C09938B6DF9E}" srcOrd="3" destOrd="0" parTransId="{15F7209C-A990-47E2-85D1-197FB62D4DD7}" sibTransId="{204D4886-ECA6-4947-9CD0-176F16657D53}"/>
    <dgm:cxn modelId="{D96B4CDC-E002-4117-A993-F8800C288FDF}" srcId="{DA659516-9EA2-46CC-859A-589B7398AF35}" destId="{FA7F8ACD-E69E-4D0C-853E-957751FF5EA5}" srcOrd="2" destOrd="0" parTransId="{016759A6-5983-46F9-BA26-126FDA037974}" sibTransId="{15179C6B-16C8-4F73-B2C1-66CE1912BE29}"/>
    <dgm:cxn modelId="{26181B0B-707A-4C7B-BAC3-71015C85D66C}" srcId="{DA659516-9EA2-46CC-859A-589B7398AF35}" destId="{63B91356-DF30-4384-91D5-45AB5D1B7E77}" srcOrd="3" destOrd="0" parTransId="{44C782AC-BE84-40F3-8D8F-5B702E9AFE55}" sibTransId="{B36F923F-F242-4727-BC96-5BCC073FF347}"/>
    <dgm:cxn modelId="{94A03B7C-CDA8-4824-9339-F42DE55C1559}" srcId="{6A9EDFBA-D9C4-4133-B469-E867B0CEB35D}" destId="{B48F1C2D-EBAA-4F2D-8326-0498D70C9D8E}" srcOrd="0" destOrd="0" parTransId="{C3366BB4-4798-4CD9-B8F6-45C73F8A1136}" sibTransId="{A1AED3E6-8756-4F66-BFB2-FC8B41924301}"/>
    <dgm:cxn modelId="{0A232847-894E-4F0E-A505-46C872C1B21A}" type="presOf" srcId="{BC296190-17D2-4D94-B943-26FA2D6B5539}" destId="{0C772450-6B12-4364-9706-B5F904F2DD5A}" srcOrd="0" destOrd="2" presId="urn:microsoft.com/office/officeart/2005/8/layout/hList1"/>
    <dgm:cxn modelId="{0108D5F3-A809-4750-91B4-491947321D5F}" srcId="{E6A15745-3132-44EB-B5A5-B4DB4131806B}" destId="{36335FE6-1529-4C48-A6D7-AF5C333F4680}" srcOrd="0" destOrd="0" parTransId="{B747EF78-FEF1-46F6-BA81-02D469C6866A}" sibTransId="{7D608004-EC36-47B0-8C44-B962EC031FD0}"/>
    <dgm:cxn modelId="{6E95842D-5409-4135-A9EF-3F7A6F4D990B}" srcId="{E6A15745-3132-44EB-B5A5-B4DB4131806B}" destId="{DA659516-9EA2-46CC-859A-589B7398AF35}" srcOrd="2" destOrd="0" parTransId="{8741474B-E9A9-444D-8B07-9BC5E1D24199}" sibTransId="{52978AB1-E4C0-4D1A-B0C7-9CB21DEC39A1}"/>
    <dgm:cxn modelId="{C8DB7608-50FE-4931-8A1B-3347D2E59160}" type="presOf" srcId="{B48F1C2D-EBAA-4F2D-8326-0498D70C9D8E}" destId="{95DE7591-4889-4342-A82B-7A9C1E3B311D}" srcOrd="0" destOrd="0" presId="urn:microsoft.com/office/officeart/2005/8/layout/hList1"/>
    <dgm:cxn modelId="{ABA61261-D89A-4724-AA93-68EB0F3BE772}" type="presOf" srcId="{36335FE6-1529-4C48-A6D7-AF5C333F4680}" destId="{F2CACA78-C6F3-4657-A7B5-6CFFFB41A54B}" srcOrd="0" destOrd="0" presId="urn:microsoft.com/office/officeart/2005/8/layout/hList1"/>
    <dgm:cxn modelId="{68E227AB-18B6-4AEA-B7F1-CBE9C366E469}" type="presOf" srcId="{0877EB75-FD1B-450D-B58E-141A019DD71B}" destId="{95DE7591-4889-4342-A82B-7A9C1E3B311D}" srcOrd="0" destOrd="3" presId="urn:microsoft.com/office/officeart/2005/8/layout/hList1"/>
    <dgm:cxn modelId="{D7166157-D152-4BFE-AF05-14225A33314F}" type="presOf" srcId="{6A9EDFBA-D9C4-4133-B469-E867B0CEB35D}" destId="{13EC2DF3-8968-46B2-9E61-0E422A8A6902}" srcOrd="0" destOrd="0" presId="urn:microsoft.com/office/officeart/2005/8/layout/hList1"/>
    <dgm:cxn modelId="{F134CD3B-97B6-457D-B142-EE6125550CB6}" type="presOf" srcId="{E6A15745-3132-44EB-B5A5-B4DB4131806B}" destId="{124A403D-552F-466F-BB12-F14A2352A26D}" srcOrd="0" destOrd="0" presId="urn:microsoft.com/office/officeart/2005/8/layout/hList1"/>
    <dgm:cxn modelId="{D25A94FA-775F-48F1-BA6A-778972C2F676}" type="presParOf" srcId="{124A403D-552F-466F-BB12-F14A2352A26D}" destId="{61E9BE37-24C7-4B6A-B0FE-E374C95D1729}" srcOrd="0" destOrd="0" presId="urn:microsoft.com/office/officeart/2005/8/layout/hList1"/>
    <dgm:cxn modelId="{E6AA13B2-6525-4ABC-AECE-A346931A71C1}" type="presParOf" srcId="{61E9BE37-24C7-4B6A-B0FE-E374C95D1729}" destId="{F2CACA78-C6F3-4657-A7B5-6CFFFB41A54B}" srcOrd="0" destOrd="0" presId="urn:microsoft.com/office/officeart/2005/8/layout/hList1"/>
    <dgm:cxn modelId="{509A0013-BC50-4465-A7C7-EFD4D010436A}" type="presParOf" srcId="{61E9BE37-24C7-4B6A-B0FE-E374C95D1729}" destId="{0C772450-6B12-4364-9706-B5F904F2DD5A}" srcOrd="1" destOrd="0" presId="urn:microsoft.com/office/officeart/2005/8/layout/hList1"/>
    <dgm:cxn modelId="{867511A6-034D-4EF2-92DF-9AA79D9A1409}" type="presParOf" srcId="{124A403D-552F-466F-BB12-F14A2352A26D}" destId="{34E4774D-84EB-4B86-8BC9-288206ED4C83}" srcOrd="1" destOrd="0" presId="urn:microsoft.com/office/officeart/2005/8/layout/hList1"/>
    <dgm:cxn modelId="{C1452323-3756-4BA6-AB44-0DDB42EE501D}" type="presParOf" srcId="{124A403D-552F-466F-BB12-F14A2352A26D}" destId="{314B8145-CB13-4F50-BD33-C62856879F8F}" srcOrd="2" destOrd="0" presId="urn:microsoft.com/office/officeart/2005/8/layout/hList1"/>
    <dgm:cxn modelId="{6F9094CA-0AE3-4597-B35A-5C438182C1DC}" type="presParOf" srcId="{314B8145-CB13-4F50-BD33-C62856879F8F}" destId="{13EC2DF3-8968-46B2-9E61-0E422A8A6902}" srcOrd="0" destOrd="0" presId="urn:microsoft.com/office/officeart/2005/8/layout/hList1"/>
    <dgm:cxn modelId="{18480FE9-EC06-490A-ACFC-5903E52DF65F}" type="presParOf" srcId="{314B8145-CB13-4F50-BD33-C62856879F8F}" destId="{95DE7591-4889-4342-A82B-7A9C1E3B311D}" srcOrd="1" destOrd="0" presId="urn:microsoft.com/office/officeart/2005/8/layout/hList1"/>
    <dgm:cxn modelId="{60224930-5E36-4C6D-B670-3CAA16DC975A}" type="presParOf" srcId="{124A403D-552F-466F-BB12-F14A2352A26D}" destId="{774FDB60-ACDF-4493-96CF-CCE20DA41D1D}" srcOrd="3" destOrd="0" presId="urn:microsoft.com/office/officeart/2005/8/layout/hList1"/>
    <dgm:cxn modelId="{9D76446F-BDBC-4BEB-81DA-776DE2543444}" type="presParOf" srcId="{124A403D-552F-466F-BB12-F14A2352A26D}" destId="{0BF02B2C-E966-41DE-B8E8-665DF55AEF02}" srcOrd="4" destOrd="0" presId="urn:microsoft.com/office/officeart/2005/8/layout/hList1"/>
    <dgm:cxn modelId="{DE2DC18B-1C2E-4F44-8242-900CC45CB240}" type="presParOf" srcId="{0BF02B2C-E966-41DE-B8E8-665DF55AEF02}" destId="{924F329E-F32A-412F-BE00-CED9CB3053E6}" srcOrd="0" destOrd="0" presId="urn:microsoft.com/office/officeart/2005/8/layout/hList1"/>
    <dgm:cxn modelId="{72D85645-1918-428B-BEBF-0F9DD96FAB28}" type="presParOf" srcId="{0BF02B2C-E966-41DE-B8E8-665DF55AEF02}" destId="{44B5D0E1-DD34-4B0D-9078-FCE7EFD286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ACA78-C6F3-4657-A7B5-6CFFFB41A54B}">
      <dsp:nvSpPr>
        <dsp:cNvPr id="0" name=""/>
        <dsp:cNvSpPr/>
      </dsp:nvSpPr>
      <dsp:spPr>
        <a:xfrm>
          <a:off x="2571" y="402110"/>
          <a:ext cx="2507456" cy="800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Các thành phần của 1 phần mềm</a:t>
          </a:r>
          <a:endParaRPr lang="en-US" sz="2300" kern="1200"/>
        </a:p>
      </dsp:txBody>
      <dsp:txXfrm>
        <a:off x="2571" y="402110"/>
        <a:ext cx="2507456" cy="800761"/>
      </dsp:txXfrm>
    </dsp:sp>
    <dsp:sp modelId="{0C772450-6B12-4364-9706-B5F904F2DD5A}">
      <dsp:nvSpPr>
        <dsp:cNvPr id="0" name=""/>
        <dsp:cNvSpPr/>
      </dsp:nvSpPr>
      <dsp:spPr>
        <a:xfrm>
          <a:off x="2571" y="1202872"/>
          <a:ext cx="2507456" cy="2920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File thực hiện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Các thư viện phần mềm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Các file cấu hình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Dữ liệu tạm thời</a:t>
          </a:r>
          <a:endParaRPr lang="en-US" sz="2300" kern="1200"/>
        </a:p>
      </dsp:txBody>
      <dsp:txXfrm>
        <a:off x="2571" y="1202872"/>
        <a:ext cx="2507456" cy="2920980"/>
      </dsp:txXfrm>
    </dsp:sp>
    <dsp:sp modelId="{13EC2DF3-8968-46B2-9E61-0E422A8A6902}">
      <dsp:nvSpPr>
        <dsp:cNvPr id="0" name=""/>
        <dsp:cNvSpPr/>
      </dsp:nvSpPr>
      <dsp:spPr>
        <a:xfrm>
          <a:off x="2861071" y="402110"/>
          <a:ext cx="2507456" cy="800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Các thao tác quản lý phần mềm</a:t>
          </a:r>
          <a:endParaRPr lang="en-US" sz="2300" kern="1200"/>
        </a:p>
      </dsp:txBody>
      <dsp:txXfrm>
        <a:off x="2861071" y="402110"/>
        <a:ext cx="2507456" cy="800761"/>
      </dsp:txXfrm>
    </dsp:sp>
    <dsp:sp modelId="{95DE7591-4889-4342-A82B-7A9C1E3B311D}">
      <dsp:nvSpPr>
        <dsp:cNvPr id="0" name=""/>
        <dsp:cNvSpPr/>
      </dsp:nvSpPr>
      <dsp:spPr>
        <a:xfrm>
          <a:off x="2861071" y="1202872"/>
          <a:ext cx="2507456" cy="2920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Cài đặt phần mềm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Gỡ bỏ phần mềm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Cấu hình lại phần mềm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Lấy thông tin về phần mềm</a:t>
          </a:r>
          <a:endParaRPr lang="en-US" sz="2300" kern="1200"/>
        </a:p>
      </dsp:txBody>
      <dsp:txXfrm>
        <a:off x="2861071" y="1202872"/>
        <a:ext cx="2507456" cy="2920980"/>
      </dsp:txXfrm>
    </dsp:sp>
    <dsp:sp modelId="{924F329E-F32A-412F-BE00-CED9CB3053E6}">
      <dsp:nvSpPr>
        <dsp:cNvPr id="0" name=""/>
        <dsp:cNvSpPr/>
      </dsp:nvSpPr>
      <dsp:spPr>
        <a:xfrm>
          <a:off x="5719571" y="402110"/>
          <a:ext cx="2507456" cy="8007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Cách thức quản lý</a:t>
          </a:r>
          <a:endParaRPr lang="en-US" sz="2300" kern="1200"/>
        </a:p>
      </dsp:txBody>
      <dsp:txXfrm>
        <a:off x="5719571" y="402110"/>
        <a:ext cx="2507456" cy="800761"/>
      </dsp:txXfrm>
    </dsp:sp>
    <dsp:sp modelId="{44B5D0E1-DD34-4B0D-9078-FCE7EFD28618}">
      <dsp:nvSpPr>
        <dsp:cNvPr id="0" name=""/>
        <dsp:cNvSpPr/>
      </dsp:nvSpPr>
      <dsp:spPr>
        <a:xfrm>
          <a:off x="5719571" y="1202872"/>
          <a:ext cx="2507456" cy="2920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Độc lập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Script cho từng phần mềm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Quản lý bằng CSDL chung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Công cụ quản lý chung</a:t>
          </a:r>
          <a:endParaRPr lang="en-US" sz="2300" kern="1200"/>
        </a:p>
      </dsp:txBody>
      <dsp:txXfrm>
        <a:off x="5719571" y="1202872"/>
        <a:ext cx="2507456" cy="2920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Quản lý phần mềm và dịch vụ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bậc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: yum, apt-get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/</a:t>
            </a:r>
            <a:r>
              <a:rPr lang="en-US" dirty="0" err="1" smtClean="0"/>
              <a:t>gỡ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Nguyên tắc quản lý phần mềm</a:t>
            </a:r>
          </a:p>
          <a:p>
            <a:r>
              <a:rPr lang="en-US" smtClean="0"/>
              <a:t>Công cụ quản lý phần mềm</a:t>
            </a:r>
          </a:p>
          <a:p>
            <a:r>
              <a:rPr lang="en-US" smtClean="0"/>
              <a:t>Dịch mã nguồn</a:t>
            </a:r>
          </a:p>
          <a:p>
            <a:r>
              <a:rPr lang="vi-VN" smtClean="0"/>
              <a:t>Quản lý gói cài đặt</a:t>
            </a:r>
          </a:p>
          <a:p>
            <a:r>
              <a:rPr lang="en-US" smtClean="0"/>
              <a:t>Quản lý phần mềm</a:t>
            </a:r>
          </a:p>
          <a:p>
            <a:r>
              <a:rPr lang="vi-VN" smtClean="0"/>
              <a:t>Quản lý dịch vụ đơn lẻ</a:t>
            </a:r>
          </a:p>
          <a:p>
            <a:r>
              <a:rPr lang="en-US" smtClean="0"/>
              <a:t>Quản lý dịch vụ bằng tcpd</a:t>
            </a:r>
            <a:endParaRPr lang="en-US" b="1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Nguyên tắc quản lý phần mềm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phần mềm từ mã nguồn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: source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bj2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gz</a:t>
            </a:r>
            <a:endParaRPr lang="en-US" dirty="0" smtClean="0"/>
          </a:p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endParaRPr lang="en-US" dirty="0" smtClean="0"/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 smtClean="0"/>
          </a:p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 smtClean="0"/>
          </a:p>
          <a:p>
            <a:r>
              <a:rPr lang="en-US" dirty="0" err="1" smtClean="0"/>
              <a:t>Gỡ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gỡ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 smtClean="0"/>
          </a:p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r>
              <a:rPr lang="en-US" dirty="0" err="1" smtClean="0"/>
              <a:t>Makefile</a:t>
            </a:r>
            <a:r>
              <a:rPr lang="en-US" dirty="0" smtClean="0"/>
              <a:t>, </a:t>
            </a:r>
            <a:r>
              <a:rPr lang="en-US" dirty="0" err="1" smtClean="0"/>
              <a:t>Automake</a:t>
            </a:r>
            <a:r>
              <a:rPr lang="en-US" dirty="0" smtClean="0"/>
              <a:t>, make,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1"/>
            <a:r>
              <a:rPr lang="en-US" dirty="0"/>
              <a:t>t</a:t>
            </a:r>
            <a:r>
              <a:rPr lang="en-US" dirty="0" smtClean="0"/>
              <a:t>ar – </a:t>
            </a:r>
            <a:r>
              <a:rPr lang="en-US" dirty="0" err="1" smtClean="0"/>
              <a:t>zxvf</a:t>
            </a:r>
            <a:r>
              <a:rPr lang="en-US" dirty="0" smtClean="0"/>
              <a:t>  tengoi.gz </a:t>
            </a:r>
            <a:r>
              <a:rPr lang="en-US" dirty="0" err="1" smtClean="0"/>
              <a:t>hoặc</a:t>
            </a:r>
            <a:r>
              <a:rPr lang="en-US" dirty="0" smtClean="0"/>
              <a:t> tar –</a:t>
            </a:r>
            <a:r>
              <a:rPr lang="en-US" dirty="0" err="1" smtClean="0"/>
              <a:t>jxvf</a:t>
            </a:r>
            <a:r>
              <a:rPr lang="en-US" dirty="0" smtClean="0"/>
              <a:t> tengoi2.bz2</a:t>
            </a:r>
          </a:p>
          <a:p>
            <a:pPr lvl="1"/>
            <a:r>
              <a:rPr lang="en-US" dirty="0" smtClean="0"/>
              <a:t>./configure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ake install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phần mềm từ mã cài đặt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Chương trình cài đặt/gỡ bỏ/cấu hình</a:t>
            </a:r>
          </a:p>
          <a:p>
            <a:r>
              <a:rPr lang="en-US" smtClean="0"/>
              <a:t>Xung đột với các phần mềm khác</a:t>
            </a:r>
          </a:p>
          <a:p>
            <a:r>
              <a:rPr lang="en-US" smtClean="0"/>
              <a:t>Công cụ quản lý phần mềm chung</a:t>
            </a:r>
          </a:p>
          <a:p>
            <a:pPr lvl="1"/>
            <a:r>
              <a:rPr lang="en-US" smtClean="0"/>
              <a:t>Phần mềm được đóng gói</a:t>
            </a:r>
          </a:p>
          <a:p>
            <a:pPr lvl="1"/>
            <a:r>
              <a:rPr lang="en-US" smtClean="0"/>
              <a:t>CSDL về các gói phần mềm</a:t>
            </a:r>
          </a:p>
          <a:p>
            <a:pPr lvl="1"/>
            <a:r>
              <a:rPr lang="en-US" smtClean="0"/>
              <a:t>Phát hiện các xung đột phần mềm (thừa, thiếu, khác phiên bản)</a:t>
            </a:r>
          </a:p>
          <a:p>
            <a:pPr lvl="1"/>
            <a:r>
              <a:rPr lang="en-US" smtClean="0"/>
              <a:t>Phức tạp khi cài đặt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Quản lý các gói phần mềm+ CSDL gói phần mềm</a:t>
            </a:r>
          </a:p>
          <a:p>
            <a:r>
              <a:rPr lang="en-US" smtClean="0"/>
              <a:t>Quản lý danh mục các kho phần mềm</a:t>
            </a:r>
          </a:p>
          <a:p>
            <a:r>
              <a:rPr lang="en-US" smtClean="0"/>
              <a:t>Cài đặt/gỡ bỏ các phần mềm tự động</a:t>
            </a:r>
          </a:p>
          <a:p>
            <a:r>
              <a:rPr lang="en-US" smtClean="0"/>
              <a:t>Có thể có giao diện đồ họa/tương tác</a:t>
            </a:r>
          </a:p>
          <a:p>
            <a:r>
              <a:rPr lang="en-US" smtClean="0"/>
              <a:t>Đơn giản</a:t>
            </a:r>
          </a:p>
          <a:p>
            <a:r>
              <a:rPr lang="en-US" smtClean="0"/>
              <a:t>Có khả năng cài thừa các phần mềm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Hệ thống quản lý phần mềm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241953"/>
              </p:ext>
            </p:extLst>
          </p:nvPr>
        </p:nvGraphicFramePr>
        <p:xfrm>
          <a:off x="457200" y="1600200"/>
          <a:ext cx="8229600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Redhat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Debian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gói phần mềm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dpkg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Quản</a:t>
                      </a:r>
                      <a:r>
                        <a:rPr lang="en-US" baseline="0" smtClean="0"/>
                        <a:t> lý các gói phần mềm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yum, </a:t>
                      </a:r>
                      <a:r>
                        <a:rPr lang="en-US" dirty="0" err="1" smtClean="0"/>
                        <a:t>urpm</a:t>
                      </a:r>
                      <a:r>
                        <a:rPr lang="en-US" dirty="0" smtClean="0"/>
                        <a:t>*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apt-*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Giao diện</a:t>
                      </a:r>
                      <a:r>
                        <a:rPr lang="en-US" baseline="0" smtClean="0"/>
                        <a:t> tương tác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dselect,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taskshell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aptitude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Giao diện</a:t>
                      </a:r>
                      <a:r>
                        <a:rPr lang="en-US" baseline="0" smtClean="0"/>
                        <a:t> đồ họa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krpm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yumex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synaptic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vi-V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sudo apt-get install xyz: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lệnh tiến hành tải về và cài đặt gói xyz (xyz là tên gói cần cài đặt - sẽ cài thêm cả những gói liên quan nếu cần)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sudo apt-get remove xyz: 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lệnh gỡ bỏ gói đã cài (có thể sẽ gỡ thêm cả những gói khác nếu thấy không cần đến nữa)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sudo apt-cache search xyz: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lệnh tìm kiếm để đưa ra danh sách những gói có từ cần tìm (giống chức năng search trong Add/Remove)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công cụ bậc thấp - rpm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Quản lý gói phần mềm</a:t>
            </a:r>
          </a:p>
          <a:p>
            <a:pPr lvl="1"/>
            <a:r>
              <a:rPr lang="en-US" smtClean="0"/>
              <a:t>Tạo gói phần mềm</a:t>
            </a:r>
          </a:p>
          <a:p>
            <a:pPr lvl="1"/>
            <a:r>
              <a:rPr lang="en-US" smtClean="0"/>
              <a:t>Tra cứu thông tin</a:t>
            </a:r>
          </a:p>
          <a:p>
            <a:pPr lvl="1"/>
            <a:r>
              <a:rPr lang="en-US" smtClean="0"/>
              <a:t>Giải nén</a:t>
            </a:r>
          </a:p>
          <a:p>
            <a:pPr lvl="1"/>
            <a:r>
              <a:rPr lang="en-US" smtClean="0"/>
              <a:t>Cài đặt</a:t>
            </a:r>
          </a:p>
          <a:p>
            <a:r>
              <a:rPr lang="en-US" smtClean="0"/>
              <a:t>Quản lý phần mềm</a:t>
            </a:r>
          </a:p>
          <a:p>
            <a:pPr lvl="1"/>
            <a:r>
              <a:rPr lang="en-US" smtClean="0"/>
              <a:t>Tra cứu thông tin</a:t>
            </a:r>
          </a:p>
          <a:p>
            <a:pPr lvl="1"/>
            <a:r>
              <a:rPr lang="en-US" smtClean="0"/>
              <a:t>Gỡ bỏ phần mềm</a:t>
            </a:r>
          </a:p>
          <a:p>
            <a:r>
              <a:rPr lang="en-US" smtClean="0"/>
              <a:t>Quản lý cơ sở dữ liệu phần mềm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Sử dụng công cụ bậc thấp - dpkg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Quản lý gói phần mềm</a:t>
            </a:r>
          </a:p>
          <a:p>
            <a:pPr lvl="1"/>
            <a:r>
              <a:rPr lang="en-US" smtClean="0"/>
              <a:t>Tạo gói phần mềm</a:t>
            </a:r>
          </a:p>
          <a:p>
            <a:pPr lvl="1"/>
            <a:r>
              <a:rPr lang="en-US" smtClean="0"/>
              <a:t>Tra cứu thông tin</a:t>
            </a:r>
          </a:p>
          <a:p>
            <a:pPr lvl="1"/>
            <a:r>
              <a:rPr lang="en-US" smtClean="0"/>
              <a:t>Giải nén</a:t>
            </a:r>
          </a:p>
          <a:p>
            <a:pPr lvl="1"/>
            <a:r>
              <a:rPr lang="en-US" smtClean="0"/>
              <a:t>Cài đặt</a:t>
            </a:r>
          </a:p>
          <a:p>
            <a:r>
              <a:rPr lang="en-US" smtClean="0"/>
              <a:t>Quản lý phần mềm</a:t>
            </a:r>
          </a:p>
          <a:p>
            <a:pPr lvl="1"/>
            <a:r>
              <a:rPr lang="en-US" smtClean="0"/>
              <a:t>Tra cứu thông tin</a:t>
            </a:r>
          </a:p>
          <a:p>
            <a:pPr lvl="1"/>
            <a:r>
              <a:rPr lang="en-US" smtClean="0"/>
              <a:t>Gỡ bỏ phần mềm</a:t>
            </a:r>
          </a:p>
          <a:p>
            <a:pPr lvl="1"/>
            <a:r>
              <a:rPr lang="en-US" smtClean="0"/>
              <a:t>Cấu hình lại phần mềm</a:t>
            </a:r>
          </a:p>
          <a:p>
            <a:r>
              <a:rPr lang="en-US" smtClean="0"/>
              <a:t>Quản lý cơ sở dữ liệu phần mềm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514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Quản lý phần mềm và dịch vụ</vt:lpstr>
      <vt:lpstr>Nội dung</vt:lpstr>
      <vt:lpstr>Nguyên tắc quản lý phần mềm</vt:lpstr>
      <vt:lpstr>Cài đặt phần mềm từ mã nguồn</vt:lpstr>
      <vt:lpstr>Cài đặt phần mềm từ mã cài đặt</vt:lpstr>
      <vt:lpstr>Các công cụ quản lý phần mềm tự động</vt:lpstr>
      <vt:lpstr>Hệ thống quản lý phần mềm</vt:lpstr>
      <vt:lpstr>Sử dụng công cụ bậc thấp - rpm</vt:lpstr>
      <vt:lpstr>Sử dụng công cụ bậc thấp - dpkg</vt:lpstr>
      <vt:lpstr>Sử dụng công cụ bậc cao: yum, apt-get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Quản lý phần mềm và dịch vụ</dc:title>
  <dc:creator>TrungHQ</dc:creator>
  <cp:lastModifiedBy>Windows User</cp:lastModifiedBy>
  <cp:revision>12</cp:revision>
  <dcterms:created xsi:type="dcterms:W3CDTF">2006-08-16T00:00:00Z</dcterms:created>
  <dcterms:modified xsi:type="dcterms:W3CDTF">2017-04-12T03:57:04Z</dcterms:modified>
</cp:coreProperties>
</file>