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80" r:id="rId5"/>
    <p:sldId id="258" r:id="rId6"/>
    <p:sldId id="281" r:id="rId7"/>
    <p:sldId id="282" r:id="rId8"/>
    <p:sldId id="283" r:id="rId9"/>
    <p:sldId id="284" r:id="rId10"/>
    <p:sldId id="259" r:id="rId11"/>
    <p:sldId id="285" r:id="rId12"/>
    <p:sldId id="286" r:id="rId13"/>
    <p:sldId id="287" r:id="rId14"/>
    <p:sldId id="288" r:id="rId15"/>
    <p:sldId id="260" r:id="rId16"/>
    <p:sldId id="262" r:id="rId17"/>
    <p:sldId id="264" r:id="rId18"/>
    <p:sldId id="265" r:id="rId19"/>
    <p:sldId id="267" r:id="rId20"/>
    <p:sldId id="268" r:id="rId21"/>
    <p:sldId id="269" r:id="rId22"/>
    <p:sldId id="271" r:id="rId23"/>
    <p:sldId id="270" r:id="rId24"/>
    <p:sldId id="272" r:id="rId25"/>
    <p:sldId id="273" r:id="rId26"/>
    <p:sldId id="274" r:id="rId27"/>
    <p:sldId id="276" r:id="rId28"/>
    <p:sldId id="277" r:id="rId2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86" autoAdjust="0"/>
  </p:normalViewPr>
  <p:slideViewPr>
    <p:cSldViewPr>
      <p:cViewPr varScale="1">
        <p:scale>
          <a:sx n="71" d="100"/>
          <a:sy n="71" d="100"/>
        </p:scale>
        <p:origin x="-4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60DAE-C5C4-4C90-A25D-7CFB48A278B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vi-VN"/>
        </a:p>
      </dgm:t>
    </dgm:pt>
    <dgm:pt modelId="{4EFF5817-3AA4-49CD-9666-97168B88337A}">
      <dgm:prSet/>
      <dgm:spPr/>
      <dgm:t>
        <a:bodyPr/>
        <a:lstStyle/>
        <a:p>
          <a:pPr rtl="0"/>
          <a:r>
            <a:rPr lang="vi-VN" dirty="0" smtClean="0"/>
            <a:t>Master</a:t>
          </a:r>
          <a:endParaRPr lang="vi-VN" dirty="0"/>
        </a:p>
      </dgm:t>
    </dgm:pt>
    <dgm:pt modelId="{F7DA231F-2743-4B63-B2B6-9FA57CA40007}" type="parTrans" cxnId="{4DE012FF-D382-4AF2-9155-4608FBC84954}">
      <dgm:prSet/>
      <dgm:spPr/>
      <dgm:t>
        <a:bodyPr/>
        <a:lstStyle/>
        <a:p>
          <a:endParaRPr lang="vi-VN"/>
        </a:p>
      </dgm:t>
    </dgm:pt>
    <dgm:pt modelId="{1006E33F-360C-4EE5-8FF4-A6829F4A11C0}" type="sibTrans" cxnId="{4DE012FF-D382-4AF2-9155-4608FBC84954}">
      <dgm:prSet/>
      <dgm:spPr/>
      <dgm:t>
        <a:bodyPr/>
        <a:lstStyle/>
        <a:p>
          <a:endParaRPr lang="vi-VN"/>
        </a:p>
      </dgm:t>
    </dgm:pt>
    <dgm:pt modelId="{724EFCFE-35F7-4F44-8215-7CC0707CED74}">
      <dgm:prSet/>
      <dgm:spPr/>
      <dgm:t>
        <a:bodyPr/>
        <a:lstStyle/>
        <a:p>
          <a:pPr rtl="0"/>
          <a:r>
            <a:rPr lang="vi-VN" dirty="0" smtClean="0"/>
            <a:t>Quản lý các thông tin liên quan đến một hoặc nhiều tên miền</a:t>
          </a:r>
          <a:endParaRPr lang="vi-VN" dirty="0"/>
        </a:p>
      </dgm:t>
    </dgm:pt>
    <dgm:pt modelId="{45999AD0-44B7-41DC-88B0-E65B2A3754D4}" type="parTrans" cxnId="{22FBC43C-FECB-4782-B834-86171CB6FF11}">
      <dgm:prSet/>
      <dgm:spPr/>
      <dgm:t>
        <a:bodyPr/>
        <a:lstStyle/>
        <a:p>
          <a:endParaRPr lang="vi-VN"/>
        </a:p>
      </dgm:t>
    </dgm:pt>
    <dgm:pt modelId="{919F2566-BDDD-4476-A96E-2B747E80C0FA}" type="sibTrans" cxnId="{22FBC43C-FECB-4782-B834-86171CB6FF11}">
      <dgm:prSet/>
      <dgm:spPr/>
      <dgm:t>
        <a:bodyPr/>
        <a:lstStyle/>
        <a:p>
          <a:endParaRPr lang="vi-VN"/>
        </a:p>
      </dgm:t>
    </dgm:pt>
    <dgm:pt modelId="{1FBD6F58-D34C-47B7-A665-B12A4EED5D8A}">
      <dgm:prSet/>
      <dgm:spPr/>
      <dgm:t>
        <a:bodyPr/>
        <a:lstStyle/>
        <a:p>
          <a:pPr rtl="0"/>
          <a:r>
            <a:rPr lang="vi-VN" dirty="0" smtClean="0"/>
            <a:t>Trả lời các yêu cầu liên quan đến tên miền</a:t>
          </a:r>
          <a:endParaRPr lang="vi-VN" dirty="0"/>
        </a:p>
      </dgm:t>
    </dgm:pt>
    <dgm:pt modelId="{A123CF1D-30CD-4C6E-8CB7-AFE6C1F04281}" type="parTrans" cxnId="{D49F6174-3859-453A-879A-BDF16695CC45}">
      <dgm:prSet/>
      <dgm:spPr/>
      <dgm:t>
        <a:bodyPr/>
        <a:lstStyle/>
        <a:p>
          <a:endParaRPr lang="vi-VN"/>
        </a:p>
      </dgm:t>
    </dgm:pt>
    <dgm:pt modelId="{80D348AB-0E9D-4138-B7BA-21CA719295BB}" type="sibTrans" cxnId="{D49F6174-3859-453A-879A-BDF16695CC45}">
      <dgm:prSet/>
      <dgm:spPr/>
      <dgm:t>
        <a:bodyPr/>
        <a:lstStyle/>
        <a:p>
          <a:endParaRPr lang="vi-VN"/>
        </a:p>
      </dgm:t>
    </dgm:pt>
    <dgm:pt modelId="{78E1F0B9-6F0F-4085-8503-72F47933035F}">
      <dgm:prSet/>
      <dgm:spPr/>
      <dgm:t>
        <a:bodyPr/>
        <a:lstStyle/>
        <a:p>
          <a:pPr rtl="0"/>
          <a:r>
            <a:rPr lang="vi-VN" dirty="0" smtClean="0"/>
            <a:t>Chuyển tiếp các yêu cầu nếu không có thông tin</a:t>
          </a:r>
          <a:endParaRPr lang="vi-VN" dirty="0"/>
        </a:p>
      </dgm:t>
    </dgm:pt>
    <dgm:pt modelId="{E3D39E84-A65F-4B67-A6DB-C033E4C4967E}" type="parTrans" cxnId="{B376C418-B3B1-4B34-949A-DB60C1CFEAA0}">
      <dgm:prSet/>
      <dgm:spPr/>
      <dgm:t>
        <a:bodyPr/>
        <a:lstStyle/>
        <a:p>
          <a:endParaRPr lang="vi-VN"/>
        </a:p>
      </dgm:t>
    </dgm:pt>
    <dgm:pt modelId="{7E8CA16A-ADEB-410A-8993-51286C96E0E7}" type="sibTrans" cxnId="{B376C418-B3B1-4B34-949A-DB60C1CFEAA0}">
      <dgm:prSet/>
      <dgm:spPr/>
      <dgm:t>
        <a:bodyPr/>
        <a:lstStyle/>
        <a:p>
          <a:endParaRPr lang="vi-VN"/>
        </a:p>
      </dgm:t>
    </dgm:pt>
    <dgm:pt modelId="{03F7BF19-D78E-473E-AF58-AF9A1B5688F1}">
      <dgm:prSet/>
      <dgm:spPr/>
      <dgm:t>
        <a:bodyPr/>
        <a:lstStyle/>
        <a:p>
          <a:pPr rtl="0"/>
          <a:r>
            <a:rPr lang="vi-VN" dirty="0" smtClean="0"/>
            <a:t>Các thông tin trả lời được lấy cục bộ từ server</a:t>
          </a:r>
          <a:endParaRPr lang="vi-VN" dirty="0"/>
        </a:p>
      </dgm:t>
    </dgm:pt>
    <dgm:pt modelId="{B26418E3-6AFB-43F2-A190-02F8F9EA919C}" type="parTrans" cxnId="{9DA8593E-6598-4731-9F9E-51AA7F4060A7}">
      <dgm:prSet/>
      <dgm:spPr/>
      <dgm:t>
        <a:bodyPr/>
        <a:lstStyle/>
        <a:p>
          <a:endParaRPr lang="vi-VN"/>
        </a:p>
      </dgm:t>
    </dgm:pt>
    <dgm:pt modelId="{64406AF2-6D4D-4EAD-A9E7-93EB1EBD23E0}" type="sibTrans" cxnId="{9DA8593E-6598-4731-9F9E-51AA7F4060A7}">
      <dgm:prSet/>
      <dgm:spPr/>
      <dgm:t>
        <a:bodyPr/>
        <a:lstStyle/>
        <a:p>
          <a:endParaRPr lang="vi-VN"/>
        </a:p>
      </dgm:t>
    </dgm:pt>
    <dgm:pt modelId="{190176E4-275A-4B25-95C7-36CD11B0661B}">
      <dgm:prSet/>
      <dgm:spPr/>
      <dgm:t>
        <a:bodyPr/>
        <a:lstStyle/>
        <a:p>
          <a:pPr rtl="0"/>
          <a:r>
            <a:rPr lang="vi-VN" dirty="0" smtClean="0"/>
            <a:t>Các thông báo trả lời được đặt là Authoritative</a:t>
          </a:r>
          <a:endParaRPr lang="vi-VN" dirty="0"/>
        </a:p>
      </dgm:t>
    </dgm:pt>
    <dgm:pt modelId="{C4EE9E8B-F887-46C6-B5BF-F838BABA0E47}" type="parTrans" cxnId="{7E9CDAEF-D8CF-4E2D-B1C8-F36424D8BD07}">
      <dgm:prSet/>
      <dgm:spPr/>
      <dgm:t>
        <a:bodyPr/>
        <a:lstStyle/>
        <a:p>
          <a:endParaRPr lang="vi-VN"/>
        </a:p>
      </dgm:t>
    </dgm:pt>
    <dgm:pt modelId="{44251656-1F81-475D-853D-C888A5999D38}" type="sibTrans" cxnId="{7E9CDAEF-D8CF-4E2D-B1C8-F36424D8BD07}">
      <dgm:prSet/>
      <dgm:spPr/>
      <dgm:t>
        <a:bodyPr/>
        <a:lstStyle/>
        <a:p>
          <a:endParaRPr lang="vi-VN"/>
        </a:p>
      </dgm:t>
    </dgm:pt>
    <dgm:pt modelId="{3CD49678-F86B-46D6-82DA-F99EB70E7D1D}">
      <dgm:prSet/>
      <dgm:spPr/>
      <dgm:t>
        <a:bodyPr/>
        <a:lstStyle/>
        <a:p>
          <a:pPr rtl="0"/>
          <a:r>
            <a:rPr lang="vi-VN" dirty="0" smtClean="0"/>
            <a:t>Slave</a:t>
          </a:r>
          <a:endParaRPr lang="vi-VN" dirty="0"/>
        </a:p>
      </dgm:t>
    </dgm:pt>
    <dgm:pt modelId="{FB25517D-4EAF-4845-B3C7-5E0001C15D01}" type="parTrans" cxnId="{EF90AAAE-936F-4246-928B-4F72F4D99096}">
      <dgm:prSet/>
      <dgm:spPr/>
      <dgm:t>
        <a:bodyPr/>
        <a:lstStyle/>
        <a:p>
          <a:endParaRPr lang="vi-VN"/>
        </a:p>
      </dgm:t>
    </dgm:pt>
    <dgm:pt modelId="{74CF4334-2341-4A8C-B73F-EF09430FDBE3}" type="sibTrans" cxnId="{EF90AAAE-936F-4246-928B-4F72F4D99096}">
      <dgm:prSet/>
      <dgm:spPr/>
      <dgm:t>
        <a:bodyPr/>
        <a:lstStyle/>
        <a:p>
          <a:endParaRPr lang="vi-VN"/>
        </a:p>
      </dgm:t>
    </dgm:pt>
    <dgm:pt modelId="{F263B151-CD33-4EE8-81AC-DAEE83AA747F}">
      <dgm:prSet/>
      <dgm:spPr/>
      <dgm:t>
        <a:bodyPr/>
        <a:lstStyle/>
        <a:p>
          <a:pPr rtl="0"/>
          <a:r>
            <a:rPr lang="vi-VN" dirty="0" smtClean="0"/>
            <a:t>Quản lý các thông tin về một miền đã được Master quản lý</a:t>
          </a:r>
          <a:endParaRPr lang="vi-VN" dirty="0"/>
        </a:p>
      </dgm:t>
    </dgm:pt>
    <dgm:pt modelId="{D722D9AD-BCFD-4621-8BBD-509478DCA4ED}" type="parTrans" cxnId="{E387309A-13C2-4565-83F3-B3392E4546A9}">
      <dgm:prSet/>
      <dgm:spPr/>
      <dgm:t>
        <a:bodyPr/>
        <a:lstStyle/>
        <a:p>
          <a:endParaRPr lang="vi-VN"/>
        </a:p>
      </dgm:t>
    </dgm:pt>
    <dgm:pt modelId="{77CA4C48-D766-4600-90D6-C186200898E4}" type="sibTrans" cxnId="{E387309A-13C2-4565-83F3-B3392E4546A9}">
      <dgm:prSet/>
      <dgm:spPr/>
      <dgm:t>
        <a:bodyPr/>
        <a:lstStyle/>
        <a:p>
          <a:endParaRPr lang="vi-VN"/>
        </a:p>
      </dgm:t>
    </dgm:pt>
    <dgm:pt modelId="{1D40EF47-F3AF-404E-B820-9DFF2C5104A9}">
      <dgm:prSet/>
      <dgm:spPr/>
      <dgm:t>
        <a:bodyPr/>
        <a:lstStyle/>
        <a:p>
          <a:pPr rtl="0"/>
          <a:r>
            <a:rPr lang="vi-VN" dirty="0" smtClean="0"/>
            <a:t>Nhận thông tin về miền thông qua thao tác chuyển miền</a:t>
          </a:r>
          <a:endParaRPr lang="vi-VN" dirty="0"/>
        </a:p>
      </dgm:t>
    </dgm:pt>
    <dgm:pt modelId="{B5EE8FF9-22BB-4589-8855-BF87657017F5}" type="parTrans" cxnId="{9A48FBF2-A29F-4703-93F9-998E66E5C2EB}">
      <dgm:prSet/>
      <dgm:spPr/>
      <dgm:t>
        <a:bodyPr/>
        <a:lstStyle/>
        <a:p>
          <a:endParaRPr lang="vi-VN"/>
        </a:p>
      </dgm:t>
    </dgm:pt>
    <dgm:pt modelId="{A2E8A2BD-967F-4C8D-95D7-4E6FECEAF178}" type="sibTrans" cxnId="{9A48FBF2-A29F-4703-93F9-998E66E5C2EB}">
      <dgm:prSet/>
      <dgm:spPr/>
      <dgm:t>
        <a:bodyPr/>
        <a:lstStyle/>
        <a:p>
          <a:endParaRPr lang="vi-VN"/>
        </a:p>
      </dgm:t>
    </dgm:pt>
    <dgm:pt modelId="{623572B1-CEB7-4776-B4C7-EFAC50E93BA1}">
      <dgm:prSet/>
      <dgm:spPr/>
      <dgm:t>
        <a:bodyPr/>
        <a:lstStyle/>
        <a:p>
          <a:pPr rtl="0"/>
          <a:r>
            <a:rPr lang="vi-VN" dirty="0" smtClean="0"/>
            <a:t>Cache</a:t>
          </a:r>
          <a:endParaRPr lang="vi-VN" dirty="0"/>
        </a:p>
      </dgm:t>
    </dgm:pt>
    <dgm:pt modelId="{46D38225-5970-4181-A778-9E6384FDFB3E}" type="parTrans" cxnId="{24F44C80-4569-43DB-81D0-8F71EE3E86D4}">
      <dgm:prSet/>
      <dgm:spPr/>
      <dgm:t>
        <a:bodyPr/>
        <a:lstStyle/>
        <a:p>
          <a:endParaRPr lang="vi-VN"/>
        </a:p>
      </dgm:t>
    </dgm:pt>
    <dgm:pt modelId="{AAD07EF9-D3A7-43F4-98DC-C7B970BCDF44}" type="sibTrans" cxnId="{24F44C80-4569-43DB-81D0-8F71EE3E86D4}">
      <dgm:prSet/>
      <dgm:spPr/>
      <dgm:t>
        <a:bodyPr/>
        <a:lstStyle/>
        <a:p>
          <a:endParaRPr lang="vi-VN"/>
        </a:p>
      </dgm:t>
    </dgm:pt>
    <dgm:pt modelId="{84EA4018-92C7-45CC-A298-5366290F6745}">
      <dgm:prSet/>
      <dgm:spPr/>
      <dgm:t>
        <a:bodyPr/>
        <a:lstStyle/>
        <a:p>
          <a:pPr rtl="0"/>
          <a:r>
            <a:rPr lang="vi-VN" dirty="0" smtClean="0"/>
            <a:t>Không tham gia vào quá trình quản lý thông tin của domain</a:t>
          </a:r>
          <a:endParaRPr lang="vi-VN" dirty="0"/>
        </a:p>
      </dgm:t>
    </dgm:pt>
    <dgm:pt modelId="{9DCA37F8-F38E-4F85-93F6-4A72562E427C}" type="parTrans" cxnId="{9EB65C8E-5072-4F06-8619-D5227C3814CA}">
      <dgm:prSet/>
      <dgm:spPr/>
      <dgm:t>
        <a:bodyPr/>
        <a:lstStyle/>
        <a:p>
          <a:endParaRPr lang="vi-VN"/>
        </a:p>
      </dgm:t>
    </dgm:pt>
    <dgm:pt modelId="{B3078D45-410F-46D3-8770-55AE3AB2606C}" type="sibTrans" cxnId="{9EB65C8E-5072-4F06-8619-D5227C3814CA}">
      <dgm:prSet/>
      <dgm:spPr/>
      <dgm:t>
        <a:bodyPr/>
        <a:lstStyle/>
        <a:p>
          <a:endParaRPr lang="vi-VN"/>
        </a:p>
      </dgm:t>
    </dgm:pt>
    <dgm:pt modelId="{B3AA532E-F751-4133-875C-01D43AFCC412}">
      <dgm:prSet/>
      <dgm:spPr/>
      <dgm:t>
        <a:bodyPr/>
        <a:lstStyle/>
        <a:p>
          <a:pPr rtl="0"/>
          <a:r>
            <a:rPr lang="vi-VN" dirty="0" smtClean="0"/>
            <a:t>Chỉ lưu trữ các thông tin bằng bộ nhớ đệm</a:t>
          </a:r>
          <a:endParaRPr lang="vi-VN" dirty="0"/>
        </a:p>
      </dgm:t>
    </dgm:pt>
    <dgm:pt modelId="{9E59846F-F584-400F-9F2F-5E7AFBBCBBE4}" type="parTrans" cxnId="{1F3B8486-AAD1-476A-AA24-26D2EE602738}">
      <dgm:prSet/>
      <dgm:spPr/>
      <dgm:t>
        <a:bodyPr/>
        <a:lstStyle/>
        <a:p>
          <a:endParaRPr lang="vi-VN"/>
        </a:p>
      </dgm:t>
    </dgm:pt>
    <dgm:pt modelId="{473DAD4C-8E3E-444D-852C-CC1662E33712}" type="sibTrans" cxnId="{1F3B8486-AAD1-476A-AA24-26D2EE602738}">
      <dgm:prSet/>
      <dgm:spPr/>
      <dgm:t>
        <a:bodyPr/>
        <a:lstStyle/>
        <a:p>
          <a:endParaRPr lang="vi-VN"/>
        </a:p>
      </dgm:t>
    </dgm:pt>
    <dgm:pt modelId="{69174A69-2CF0-4766-8EA6-54B619AC60A7}">
      <dgm:prSet/>
      <dgm:spPr/>
      <dgm:t>
        <a:bodyPr/>
        <a:lstStyle/>
        <a:p>
          <a:pPr rtl="0"/>
          <a:r>
            <a:rPr lang="vi-VN" dirty="0" smtClean="0"/>
            <a:t>Các thao tác giữa các server</a:t>
          </a:r>
          <a:endParaRPr lang="vi-VN" dirty="0"/>
        </a:p>
      </dgm:t>
    </dgm:pt>
    <dgm:pt modelId="{C544769B-4232-4EA3-92A4-8CE299908ECA}" type="parTrans" cxnId="{7EC365BF-F834-4C72-A8B6-CC3BA010ED10}">
      <dgm:prSet/>
      <dgm:spPr/>
      <dgm:t>
        <a:bodyPr/>
        <a:lstStyle/>
        <a:p>
          <a:endParaRPr lang="vi-VN"/>
        </a:p>
      </dgm:t>
    </dgm:pt>
    <dgm:pt modelId="{8BA5B1E5-C90E-4D2A-84F9-A096846414E5}" type="sibTrans" cxnId="{7EC365BF-F834-4C72-A8B6-CC3BA010ED10}">
      <dgm:prSet/>
      <dgm:spPr/>
      <dgm:t>
        <a:bodyPr/>
        <a:lstStyle/>
        <a:p>
          <a:endParaRPr lang="vi-VN"/>
        </a:p>
      </dgm:t>
    </dgm:pt>
    <dgm:pt modelId="{EDD01194-8723-4DF9-8B49-BF22F0740CC0}">
      <dgm:prSet/>
      <dgm:spPr/>
      <dgm:t>
        <a:bodyPr/>
        <a:lstStyle/>
        <a:p>
          <a:pPr rtl="0"/>
          <a:r>
            <a:rPr lang="vi-VN" dirty="0" smtClean="0"/>
            <a:t>Cập nhật đầy đủ zone</a:t>
          </a:r>
          <a:endParaRPr lang="vi-VN" dirty="0"/>
        </a:p>
      </dgm:t>
    </dgm:pt>
    <dgm:pt modelId="{C38A0E56-5D7B-4758-8B00-4B846C24EDA2}" type="parTrans" cxnId="{1AEBE396-20E5-4004-93AE-D541AACDFD4B}">
      <dgm:prSet/>
      <dgm:spPr/>
      <dgm:t>
        <a:bodyPr/>
        <a:lstStyle/>
        <a:p>
          <a:endParaRPr lang="vi-VN"/>
        </a:p>
      </dgm:t>
    </dgm:pt>
    <dgm:pt modelId="{AB4AAADF-9AB3-4EDC-8EFB-A312FA4DCBD1}" type="sibTrans" cxnId="{1AEBE396-20E5-4004-93AE-D541AACDFD4B}">
      <dgm:prSet/>
      <dgm:spPr/>
      <dgm:t>
        <a:bodyPr/>
        <a:lstStyle/>
        <a:p>
          <a:endParaRPr lang="vi-VN"/>
        </a:p>
      </dgm:t>
    </dgm:pt>
    <dgm:pt modelId="{47D89EF5-0F6D-45E9-A21C-D746AE606F06}">
      <dgm:prSet/>
      <dgm:spPr/>
      <dgm:t>
        <a:bodyPr/>
        <a:lstStyle/>
        <a:p>
          <a:pPr rtl="0"/>
          <a:r>
            <a:rPr lang="vi-VN" dirty="0" smtClean="0"/>
            <a:t>Cập nhật tăng dần</a:t>
          </a:r>
          <a:endParaRPr lang="vi-VN" dirty="0"/>
        </a:p>
      </dgm:t>
    </dgm:pt>
    <dgm:pt modelId="{9AAD46B7-15C8-4AFF-9DC8-014D014DED64}" type="parTrans" cxnId="{3BC6CEC0-2C32-41AA-BF16-DCA546EA27F5}">
      <dgm:prSet/>
      <dgm:spPr/>
      <dgm:t>
        <a:bodyPr/>
        <a:lstStyle/>
        <a:p>
          <a:endParaRPr lang="vi-VN"/>
        </a:p>
      </dgm:t>
    </dgm:pt>
    <dgm:pt modelId="{EF368F41-BDAF-44E1-BAD6-D9B757279231}" type="sibTrans" cxnId="{3BC6CEC0-2C32-41AA-BF16-DCA546EA27F5}">
      <dgm:prSet/>
      <dgm:spPr/>
      <dgm:t>
        <a:bodyPr/>
        <a:lstStyle/>
        <a:p>
          <a:endParaRPr lang="vi-VN"/>
        </a:p>
      </dgm:t>
    </dgm:pt>
    <dgm:pt modelId="{9E27733B-B12A-44C9-9F18-DB47814F947E}">
      <dgm:prSet/>
      <dgm:spPr/>
      <dgm:t>
        <a:bodyPr/>
        <a:lstStyle/>
        <a:p>
          <a:pPr rtl="0"/>
          <a:r>
            <a:rPr lang="vi-VN" dirty="0" smtClean="0"/>
            <a:t>Thông báo về sự thay đổi</a:t>
          </a:r>
          <a:endParaRPr lang="vi-VN" dirty="0"/>
        </a:p>
      </dgm:t>
    </dgm:pt>
    <dgm:pt modelId="{214881A0-2123-4B72-B967-3389A6AC8DD7}" type="parTrans" cxnId="{F113D430-A34A-4B7A-BD62-84B3EF9D3780}">
      <dgm:prSet/>
      <dgm:spPr/>
      <dgm:t>
        <a:bodyPr/>
        <a:lstStyle/>
        <a:p>
          <a:endParaRPr lang="vi-VN"/>
        </a:p>
      </dgm:t>
    </dgm:pt>
    <dgm:pt modelId="{920B65A0-F570-466C-B0D0-040885080FCD}" type="sibTrans" cxnId="{F113D430-A34A-4B7A-BD62-84B3EF9D3780}">
      <dgm:prSet/>
      <dgm:spPr/>
      <dgm:t>
        <a:bodyPr/>
        <a:lstStyle/>
        <a:p>
          <a:endParaRPr lang="vi-VN"/>
        </a:p>
      </dgm:t>
    </dgm:pt>
    <dgm:pt modelId="{ABAA2290-1CAE-481F-8D1C-61255AB5710F}">
      <dgm:prSet/>
      <dgm:spPr/>
      <dgm:t>
        <a:bodyPr/>
        <a:lstStyle/>
        <a:p>
          <a:pPr rtl="0"/>
          <a:r>
            <a:rPr lang="vi-VN" dirty="0" smtClean="0"/>
            <a:t>Cập nhật động</a:t>
          </a:r>
          <a:endParaRPr lang="vi-VN" dirty="0"/>
        </a:p>
      </dgm:t>
    </dgm:pt>
    <dgm:pt modelId="{CEBD33F1-7562-4355-B5A0-5A46850947FB}" type="parTrans" cxnId="{194C8C7E-B739-44F0-A50D-8699AD884ECB}">
      <dgm:prSet/>
      <dgm:spPr/>
      <dgm:t>
        <a:bodyPr/>
        <a:lstStyle/>
        <a:p>
          <a:endParaRPr lang="vi-VN"/>
        </a:p>
      </dgm:t>
    </dgm:pt>
    <dgm:pt modelId="{1AA0B8C9-201D-4750-AA9F-E66E5177B59B}" type="sibTrans" cxnId="{194C8C7E-B739-44F0-A50D-8699AD884ECB}">
      <dgm:prSet/>
      <dgm:spPr/>
      <dgm:t>
        <a:bodyPr/>
        <a:lstStyle/>
        <a:p>
          <a:endParaRPr lang="vi-VN"/>
        </a:p>
      </dgm:t>
    </dgm:pt>
    <dgm:pt modelId="{B1E34140-CE27-488D-8CDC-EC4A2A854559}" type="pres">
      <dgm:prSet presAssocID="{53C60DAE-C5C4-4C90-A25D-7CFB48A278B7}" presName="Name0" presStyleCnt="0">
        <dgm:presLayoutVars>
          <dgm:dir/>
          <dgm:animLvl val="lvl"/>
          <dgm:resizeHandles val="exact"/>
        </dgm:presLayoutVars>
      </dgm:prSet>
      <dgm:spPr/>
    </dgm:pt>
    <dgm:pt modelId="{1C13E3C6-3FE8-497C-A610-5F8DFD1D701D}" type="pres">
      <dgm:prSet presAssocID="{4EFF5817-3AA4-49CD-9666-97168B88337A}" presName="composite" presStyleCnt="0"/>
      <dgm:spPr/>
    </dgm:pt>
    <dgm:pt modelId="{389FA7BA-18C3-4306-8C7A-150BABF76F0D}" type="pres">
      <dgm:prSet presAssocID="{4EFF5817-3AA4-49CD-9666-97168B88337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2044B04-ED92-4BDA-B8FB-1ADADCB69D66}" type="pres">
      <dgm:prSet presAssocID="{4EFF5817-3AA4-49CD-9666-97168B88337A}" presName="desTx" presStyleLbl="alignAccFollowNode1" presStyleIdx="0" presStyleCnt="4">
        <dgm:presLayoutVars>
          <dgm:bulletEnabled val="1"/>
        </dgm:presLayoutVars>
      </dgm:prSet>
      <dgm:spPr/>
    </dgm:pt>
    <dgm:pt modelId="{854914E4-A105-4EAF-82C9-35E110BE0329}" type="pres">
      <dgm:prSet presAssocID="{1006E33F-360C-4EE5-8FF4-A6829F4A11C0}" presName="space" presStyleCnt="0"/>
      <dgm:spPr/>
    </dgm:pt>
    <dgm:pt modelId="{131ACB16-9B60-4CB4-83E0-338BDB9052D2}" type="pres">
      <dgm:prSet presAssocID="{3CD49678-F86B-46D6-82DA-F99EB70E7D1D}" presName="composite" presStyleCnt="0"/>
      <dgm:spPr/>
    </dgm:pt>
    <dgm:pt modelId="{5E5A892C-B804-402D-9CE7-5A8385A53872}" type="pres">
      <dgm:prSet presAssocID="{3CD49678-F86B-46D6-82DA-F99EB70E7D1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9994ED1-FD5B-48BD-9B97-A28743D57F72}" type="pres">
      <dgm:prSet presAssocID="{3CD49678-F86B-46D6-82DA-F99EB70E7D1D}" presName="desTx" presStyleLbl="alignAccFollowNode1" presStyleIdx="1" presStyleCnt="4">
        <dgm:presLayoutVars>
          <dgm:bulletEnabled val="1"/>
        </dgm:presLayoutVars>
      </dgm:prSet>
      <dgm:spPr/>
    </dgm:pt>
    <dgm:pt modelId="{6B66B597-8B33-42AF-A85C-E92A3AC52AC1}" type="pres">
      <dgm:prSet presAssocID="{74CF4334-2341-4A8C-B73F-EF09430FDBE3}" presName="space" presStyleCnt="0"/>
      <dgm:spPr/>
    </dgm:pt>
    <dgm:pt modelId="{A61E4ACD-79D3-44B0-A461-0B8935DBE9BC}" type="pres">
      <dgm:prSet presAssocID="{623572B1-CEB7-4776-B4C7-EFAC50E93BA1}" presName="composite" presStyleCnt="0"/>
      <dgm:spPr/>
    </dgm:pt>
    <dgm:pt modelId="{2B10DBD1-A7C2-47CB-806A-8856CA766AB1}" type="pres">
      <dgm:prSet presAssocID="{623572B1-CEB7-4776-B4C7-EFAC50E93BA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5FDA6C6-DAB8-4394-B05D-61C84077D6C4}" type="pres">
      <dgm:prSet presAssocID="{623572B1-CEB7-4776-B4C7-EFAC50E93BA1}" presName="desTx" presStyleLbl="alignAccFollowNode1" presStyleIdx="2" presStyleCnt="4">
        <dgm:presLayoutVars>
          <dgm:bulletEnabled val="1"/>
        </dgm:presLayoutVars>
      </dgm:prSet>
      <dgm:spPr/>
    </dgm:pt>
    <dgm:pt modelId="{5D6BB90B-1497-47E4-9227-4458FFA51A80}" type="pres">
      <dgm:prSet presAssocID="{AAD07EF9-D3A7-43F4-98DC-C7B970BCDF44}" presName="space" presStyleCnt="0"/>
      <dgm:spPr/>
    </dgm:pt>
    <dgm:pt modelId="{1143F9CA-2988-4822-8C4B-BD93A986A979}" type="pres">
      <dgm:prSet presAssocID="{69174A69-2CF0-4766-8EA6-54B619AC60A7}" presName="composite" presStyleCnt="0"/>
      <dgm:spPr/>
    </dgm:pt>
    <dgm:pt modelId="{A7DCD905-70E5-4804-A09E-5CA74C93C1B0}" type="pres">
      <dgm:prSet presAssocID="{69174A69-2CF0-4766-8EA6-54B619AC60A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476EA43-779B-47BA-BD95-A56E91EE6BF5}" type="pres">
      <dgm:prSet presAssocID="{69174A69-2CF0-4766-8EA6-54B619AC60A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937036E-BBEE-49EA-A549-7208939E5424}" type="presOf" srcId="{F263B151-CD33-4EE8-81AC-DAEE83AA747F}" destId="{49994ED1-FD5B-48BD-9B97-A28743D57F72}" srcOrd="0" destOrd="0" presId="urn:microsoft.com/office/officeart/2005/8/layout/hList1"/>
    <dgm:cxn modelId="{EE3249B8-9B09-4EF0-951E-5902684AB647}" type="presOf" srcId="{53C60DAE-C5C4-4C90-A25D-7CFB48A278B7}" destId="{B1E34140-CE27-488D-8CDC-EC4A2A854559}" srcOrd="0" destOrd="0" presId="urn:microsoft.com/office/officeart/2005/8/layout/hList1"/>
    <dgm:cxn modelId="{2D97B8BF-34B7-43FC-93CE-8BAC7DE4AC06}" type="presOf" srcId="{EDD01194-8723-4DF9-8B49-BF22F0740CC0}" destId="{6476EA43-779B-47BA-BD95-A56E91EE6BF5}" srcOrd="0" destOrd="0" presId="urn:microsoft.com/office/officeart/2005/8/layout/hList1"/>
    <dgm:cxn modelId="{2ABCD6EC-D8E7-4909-AF8F-88EC17C61A72}" type="presOf" srcId="{84EA4018-92C7-45CC-A298-5366290F6745}" destId="{D5FDA6C6-DAB8-4394-B05D-61C84077D6C4}" srcOrd="0" destOrd="0" presId="urn:microsoft.com/office/officeart/2005/8/layout/hList1"/>
    <dgm:cxn modelId="{B376C418-B3B1-4B34-949A-DB60C1CFEAA0}" srcId="{4EFF5817-3AA4-49CD-9666-97168B88337A}" destId="{78E1F0B9-6F0F-4085-8503-72F47933035F}" srcOrd="2" destOrd="0" parTransId="{E3D39E84-A65F-4B67-A6DB-C033E4C4967E}" sibTransId="{7E8CA16A-ADEB-410A-8993-51286C96E0E7}"/>
    <dgm:cxn modelId="{60B42370-8836-4FC7-BD49-025A86305A8D}" type="presOf" srcId="{9E27733B-B12A-44C9-9F18-DB47814F947E}" destId="{6476EA43-779B-47BA-BD95-A56E91EE6BF5}" srcOrd="0" destOrd="2" presId="urn:microsoft.com/office/officeart/2005/8/layout/hList1"/>
    <dgm:cxn modelId="{DBCB34C1-83FA-41BC-80F9-5DB42622CA5A}" type="presOf" srcId="{724EFCFE-35F7-4F44-8215-7CC0707CED74}" destId="{12044B04-ED92-4BDA-B8FB-1ADADCB69D66}" srcOrd="0" destOrd="0" presId="urn:microsoft.com/office/officeart/2005/8/layout/hList1"/>
    <dgm:cxn modelId="{1AEBE396-20E5-4004-93AE-D541AACDFD4B}" srcId="{69174A69-2CF0-4766-8EA6-54B619AC60A7}" destId="{EDD01194-8723-4DF9-8B49-BF22F0740CC0}" srcOrd="0" destOrd="0" parTransId="{C38A0E56-5D7B-4758-8B00-4B846C24EDA2}" sibTransId="{AB4AAADF-9AB3-4EDC-8EFB-A312FA4DCBD1}"/>
    <dgm:cxn modelId="{9EB65C8E-5072-4F06-8619-D5227C3814CA}" srcId="{623572B1-CEB7-4776-B4C7-EFAC50E93BA1}" destId="{84EA4018-92C7-45CC-A298-5366290F6745}" srcOrd="0" destOrd="0" parTransId="{9DCA37F8-F38E-4F85-93F6-4A72562E427C}" sibTransId="{B3078D45-410F-46D3-8770-55AE3AB2606C}"/>
    <dgm:cxn modelId="{EB58FCA5-77BC-4E2B-94FB-CF733BFCD9E0}" type="presOf" srcId="{ABAA2290-1CAE-481F-8D1C-61255AB5710F}" destId="{6476EA43-779B-47BA-BD95-A56E91EE6BF5}" srcOrd="0" destOrd="3" presId="urn:microsoft.com/office/officeart/2005/8/layout/hList1"/>
    <dgm:cxn modelId="{7EC365BF-F834-4C72-A8B6-CC3BA010ED10}" srcId="{53C60DAE-C5C4-4C90-A25D-7CFB48A278B7}" destId="{69174A69-2CF0-4766-8EA6-54B619AC60A7}" srcOrd="3" destOrd="0" parTransId="{C544769B-4232-4EA3-92A4-8CE299908ECA}" sibTransId="{8BA5B1E5-C90E-4D2A-84F9-A096846414E5}"/>
    <dgm:cxn modelId="{606FA8A9-EAF6-4526-BF98-F66B09377825}" type="presOf" srcId="{69174A69-2CF0-4766-8EA6-54B619AC60A7}" destId="{A7DCD905-70E5-4804-A09E-5CA74C93C1B0}" srcOrd="0" destOrd="0" presId="urn:microsoft.com/office/officeart/2005/8/layout/hList1"/>
    <dgm:cxn modelId="{7E9CDAEF-D8CF-4E2D-B1C8-F36424D8BD07}" srcId="{4EFF5817-3AA4-49CD-9666-97168B88337A}" destId="{190176E4-275A-4B25-95C7-36CD11B0661B}" srcOrd="4" destOrd="0" parTransId="{C4EE9E8B-F887-46C6-B5BF-F838BABA0E47}" sibTransId="{44251656-1F81-475D-853D-C888A5999D38}"/>
    <dgm:cxn modelId="{96081B38-A7E0-40E5-819C-20F87F4C42B9}" type="presOf" srcId="{47D89EF5-0F6D-45E9-A21C-D746AE606F06}" destId="{6476EA43-779B-47BA-BD95-A56E91EE6BF5}" srcOrd="0" destOrd="1" presId="urn:microsoft.com/office/officeart/2005/8/layout/hList1"/>
    <dgm:cxn modelId="{22FBC43C-FECB-4782-B834-86171CB6FF11}" srcId="{4EFF5817-3AA4-49CD-9666-97168B88337A}" destId="{724EFCFE-35F7-4F44-8215-7CC0707CED74}" srcOrd="0" destOrd="0" parTransId="{45999AD0-44B7-41DC-88B0-E65B2A3754D4}" sibTransId="{919F2566-BDDD-4476-A96E-2B747E80C0FA}"/>
    <dgm:cxn modelId="{9DA8593E-6598-4731-9F9E-51AA7F4060A7}" srcId="{4EFF5817-3AA4-49CD-9666-97168B88337A}" destId="{03F7BF19-D78E-473E-AF58-AF9A1B5688F1}" srcOrd="3" destOrd="0" parTransId="{B26418E3-6AFB-43F2-A190-02F8F9EA919C}" sibTransId="{64406AF2-6D4D-4EAD-A9E7-93EB1EBD23E0}"/>
    <dgm:cxn modelId="{7E5F61D8-F16C-428E-B1D6-BC633367DB80}" type="presOf" srcId="{03F7BF19-D78E-473E-AF58-AF9A1B5688F1}" destId="{12044B04-ED92-4BDA-B8FB-1ADADCB69D66}" srcOrd="0" destOrd="3" presId="urn:microsoft.com/office/officeart/2005/8/layout/hList1"/>
    <dgm:cxn modelId="{1F3B8486-AAD1-476A-AA24-26D2EE602738}" srcId="{623572B1-CEB7-4776-B4C7-EFAC50E93BA1}" destId="{B3AA532E-F751-4133-875C-01D43AFCC412}" srcOrd="1" destOrd="0" parTransId="{9E59846F-F584-400F-9F2F-5E7AFBBCBBE4}" sibTransId="{473DAD4C-8E3E-444D-852C-CC1662E33712}"/>
    <dgm:cxn modelId="{F113D430-A34A-4B7A-BD62-84B3EF9D3780}" srcId="{69174A69-2CF0-4766-8EA6-54B619AC60A7}" destId="{9E27733B-B12A-44C9-9F18-DB47814F947E}" srcOrd="2" destOrd="0" parTransId="{214881A0-2123-4B72-B967-3389A6AC8DD7}" sibTransId="{920B65A0-F570-466C-B0D0-040885080FCD}"/>
    <dgm:cxn modelId="{3BC6CEC0-2C32-41AA-BF16-DCA546EA27F5}" srcId="{69174A69-2CF0-4766-8EA6-54B619AC60A7}" destId="{47D89EF5-0F6D-45E9-A21C-D746AE606F06}" srcOrd="1" destOrd="0" parTransId="{9AAD46B7-15C8-4AFF-9DC8-014D014DED64}" sibTransId="{EF368F41-BDAF-44E1-BAD6-D9B757279231}"/>
    <dgm:cxn modelId="{24F44C80-4569-43DB-81D0-8F71EE3E86D4}" srcId="{53C60DAE-C5C4-4C90-A25D-7CFB48A278B7}" destId="{623572B1-CEB7-4776-B4C7-EFAC50E93BA1}" srcOrd="2" destOrd="0" parTransId="{46D38225-5970-4181-A778-9E6384FDFB3E}" sibTransId="{AAD07EF9-D3A7-43F4-98DC-C7B970BCDF44}"/>
    <dgm:cxn modelId="{09091155-ED5F-4DB2-A54F-17043F7B1F46}" type="presOf" srcId="{3CD49678-F86B-46D6-82DA-F99EB70E7D1D}" destId="{5E5A892C-B804-402D-9CE7-5A8385A53872}" srcOrd="0" destOrd="0" presId="urn:microsoft.com/office/officeart/2005/8/layout/hList1"/>
    <dgm:cxn modelId="{D49F6174-3859-453A-879A-BDF16695CC45}" srcId="{4EFF5817-3AA4-49CD-9666-97168B88337A}" destId="{1FBD6F58-D34C-47B7-A665-B12A4EED5D8A}" srcOrd="1" destOrd="0" parTransId="{A123CF1D-30CD-4C6E-8CB7-AFE6C1F04281}" sibTransId="{80D348AB-0E9D-4138-B7BA-21CA719295BB}"/>
    <dgm:cxn modelId="{EF90AAAE-936F-4246-928B-4F72F4D99096}" srcId="{53C60DAE-C5C4-4C90-A25D-7CFB48A278B7}" destId="{3CD49678-F86B-46D6-82DA-F99EB70E7D1D}" srcOrd="1" destOrd="0" parTransId="{FB25517D-4EAF-4845-B3C7-5E0001C15D01}" sibTransId="{74CF4334-2341-4A8C-B73F-EF09430FDBE3}"/>
    <dgm:cxn modelId="{194C8C7E-B739-44F0-A50D-8699AD884ECB}" srcId="{69174A69-2CF0-4766-8EA6-54B619AC60A7}" destId="{ABAA2290-1CAE-481F-8D1C-61255AB5710F}" srcOrd="3" destOrd="0" parTransId="{CEBD33F1-7562-4355-B5A0-5A46850947FB}" sibTransId="{1AA0B8C9-201D-4750-AA9F-E66E5177B59B}"/>
    <dgm:cxn modelId="{9A48FBF2-A29F-4703-93F9-998E66E5C2EB}" srcId="{3CD49678-F86B-46D6-82DA-F99EB70E7D1D}" destId="{1D40EF47-F3AF-404E-B820-9DFF2C5104A9}" srcOrd="1" destOrd="0" parTransId="{B5EE8FF9-22BB-4589-8855-BF87657017F5}" sibTransId="{A2E8A2BD-967F-4C8D-95D7-4E6FECEAF178}"/>
    <dgm:cxn modelId="{3CD3FCF5-6C74-4D1A-ABDE-327E2D621638}" type="presOf" srcId="{623572B1-CEB7-4776-B4C7-EFAC50E93BA1}" destId="{2B10DBD1-A7C2-47CB-806A-8856CA766AB1}" srcOrd="0" destOrd="0" presId="urn:microsoft.com/office/officeart/2005/8/layout/hList1"/>
    <dgm:cxn modelId="{9BDFBF7F-E1C1-41AB-9789-36BF91B79788}" type="presOf" srcId="{4EFF5817-3AA4-49CD-9666-97168B88337A}" destId="{389FA7BA-18C3-4306-8C7A-150BABF76F0D}" srcOrd="0" destOrd="0" presId="urn:microsoft.com/office/officeart/2005/8/layout/hList1"/>
    <dgm:cxn modelId="{27AED950-15DC-4ABE-B5E9-237C37482866}" type="presOf" srcId="{1FBD6F58-D34C-47B7-A665-B12A4EED5D8A}" destId="{12044B04-ED92-4BDA-B8FB-1ADADCB69D66}" srcOrd="0" destOrd="1" presId="urn:microsoft.com/office/officeart/2005/8/layout/hList1"/>
    <dgm:cxn modelId="{4DE012FF-D382-4AF2-9155-4608FBC84954}" srcId="{53C60DAE-C5C4-4C90-A25D-7CFB48A278B7}" destId="{4EFF5817-3AA4-49CD-9666-97168B88337A}" srcOrd="0" destOrd="0" parTransId="{F7DA231F-2743-4B63-B2B6-9FA57CA40007}" sibTransId="{1006E33F-360C-4EE5-8FF4-A6829F4A11C0}"/>
    <dgm:cxn modelId="{71B541D2-AEFB-45F4-82BF-9D2E660AFDA6}" type="presOf" srcId="{190176E4-275A-4B25-95C7-36CD11B0661B}" destId="{12044B04-ED92-4BDA-B8FB-1ADADCB69D66}" srcOrd="0" destOrd="4" presId="urn:microsoft.com/office/officeart/2005/8/layout/hList1"/>
    <dgm:cxn modelId="{8C326AE1-8C13-44DC-A9B2-DCB62195B2D9}" type="presOf" srcId="{78E1F0B9-6F0F-4085-8503-72F47933035F}" destId="{12044B04-ED92-4BDA-B8FB-1ADADCB69D66}" srcOrd="0" destOrd="2" presId="urn:microsoft.com/office/officeart/2005/8/layout/hList1"/>
    <dgm:cxn modelId="{E387309A-13C2-4565-83F3-B3392E4546A9}" srcId="{3CD49678-F86B-46D6-82DA-F99EB70E7D1D}" destId="{F263B151-CD33-4EE8-81AC-DAEE83AA747F}" srcOrd="0" destOrd="0" parTransId="{D722D9AD-BCFD-4621-8BBD-509478DCA4ED}" sibTransId="{77CA4C48-D766-4600-90D6-C186200898E4}"/>
    <dgm:cxn modelId="{832A46D5-A9C7-4F7C-B843-0E7AA0C8022A}" type="presOf" srcId="{1D40EF47-F3AF-404E-B820-9DFF2C5104A9}" destId="{49994ED1-FD5B-48BD-9B97-A28743D57F72}" srcOrd="0" destOrd="1" presId="urn:microsoft.com/office/officeart/2005/8/layout/hList1"/>
    <dgm:cxn modelId="{6D451425-2D83-4DB8-B925-77F86248893E}" type="presOf" srcId="{B3AA532E-F751-4133-875C-01D43AFCC412}" destId="{D5FDA6C6-DAB8-4394-B05D-61C84077D6C4}" srcOrd="0" destOrd="1" presId="urn:microsoft.com/office/officeart/2005/8/layout/hList1"/>
    <dgm:cxn modelId="{5B991221-0E3E-4CFA-B196-CF017F547B66}" type="presParOf" srcId="{B1E34140-CE27-488D-8CDC-EC4A2A854559}" destId="{1C13E3C6-3FE8-497C-A610-5F8DFD1D701D}" srcOrd="0" destOrd="0" presId="urn:microsoft.com/office/officeart/2005/8/layout/hList1"/>
    <dgm:cxn modelId="{AE33157E-9183-49FF-A68C-B2B1F16080A0}" type="presParOf" srcId="{1C13E3C6-3FE8-497C-A610-5F8DFD1D701D}" destId="{389FA7BA-18C3-4306-8C7A-150BABF76F0D}" srcOrd="0" destOrd="0" presId="urn:microsoft.com/office/officeart/2005/8/layout/hList1"/>
    <dgm:cxn modelId="{B0F885C5-7A51-4471-ACE4-BB7B2230492E}" type="presParOf" srcId="{1C13E3C6-3FE8-497C-A610-5F8DFD1D701D}" destId="{12044B04-ED92-4BDA-B8FB-1ADADCB69D66}" srcOrd="1" destOrd="0" presId="urn:microsoft.com/office/officeart/2005/8/layout/hList1"/>
    <dgm:cxn modelId="{12E7CA37-168F-4D17-A108-88237045EB7E}" type="presParOf" srcId="{B1E34140-CE27-488D-8CDC-EC4A2A854559}" destId="{854914E4-A105-4EAF-82C9-35E110BE0329}" srcOrd="1" destOrd="0" presId="urn:microsoft.com/office/officeart/2005/8/layout/hList1"/>
    <dgm:cxn modelId="{17AE3556-73F7-40E9-B56B-59205FA6F25B}" type="presParOf" srcId="{B1E34140-CE27-488D-8CDC-EC4A2A854559}" destId="{131ACB16-9B60-4CB4-83E0-338BDB9052D2}" srcOrd="2" destOrd="0" presId="urn:microsoft.com/office/officeart/2005/8/layout/hList1"/>
    <dgm:cxn modelId="{086CBD94-841A-4FD7-A3D1-4991BBD1A016}" type="presParOf" srcId="{131ACB16-9B60-4CB4-83E0-338BDB9052D2}" destId="{5E5A892C-B804-402D-9CE7-5A8385A53872}" srcOrd="0" destOrd="0" presId="urn:microsoft.com/office/officeart/2005/8/layout/hList1"/>
    <dgm:cxn modelId="{553C100E-B63B-475C-88EB-D1E877961DC9}" type="presParOf" srcId="{131ACB16-9B60-4CB4-83E0-338BDB9052D2}" destId="{49994ED1-FD5B-48BD-9B97-A28743D57F72}" srcOrd="1" destOrd="0" presId="urn:microsoft.com/office/officeart/2005/8/layout/hList1"/>
    <dgm:cxn modelId="{6851864D-EAD1-472D-8BFF-0FD7BDF081B1}" type="presParOf" srcId="{B1E34140-CE27-488D-8CDC-EC4A2A854559}" destId="{6B66B597-8B33-42AF-A85C-E92A3AC52AC1}" srcOrd="3" destOrd="0" presId="urn:microsoft.com/office/officeart/2005/8/layout/hList1"/>
    <dgm:cxn modelId="{D012FC67-E46E-48DA-A4BD-202A33BB605C}" type="presParOf" srcId="{B1E34140-CE27-488D-8CDC-EC4A2A854559}" destId="{A61E4ACD-79D3-44B0-A461-0B8935DBE9BC}" srcOrd="4" destOrd="0" presId="urn:microsoft.com/office/officeart/2005/8/layout/hList1"/>
    <dgm:cxn modelId="{D0E761E1-F2ED-43E8-B47D-359CCFBF9087}" type="presParOf" srcId="{A61E4ACD-79D3-44B0-A461-0B8935DBE9BC}" destId="{2B10DBD1-A7C2-47CB-806A-8856CA766AB1}" srcOrd="0" destOrd="0" presId="urn:microsoft.com/office/officeart/2005/8/layout/hList1"/>
    <dgm:cxn modelId="{1624BF31-C62B-43C7-9014-300FFB560020}" type="presParOf" srcId="{A61E4ACD-79D3-44B0-A461-0B8935DBE9BC}" destId="{D5FDA6C6-DAB8-4394-B05D-61C84077D6C4}" srcOrd="1" destOrd="0" presId="urn:microsoft.com/office/officeart/2005/8/layout/hList1"/>
    <dgm:cxn modelId="{CD73472A-BBDF-4565-95A0-1C4ED9F234D8}" type="presParOf" srcId="{B1E34140-CE27-488D-8CDC-EC4A2A854559}" destId="{5D6BB90B-1497-47E4-9227-4458FFA51A80}" srcOrd="5" destOrd="0" presId="urn:microsoft.com/office/officeart/2005/8/layout/hList1"/>
    <dgm:cxn modelId="{A24E6E8E-4662-41B8-9BC5-175A3383E801}" type="presParOf" srcId="{B1E34140-CE27-488D-8CDC-EC4A2A854559}" destId="{1143F9CA-2988-4822-8C4B-BD93A986A979}" srcOrd="6" destOrd="0" presId="urn:microsoft.com/office/officeart/2005/8/layout/hList1"/>
    <dgm:cxn modelId="{B04D52A2-3BD1-43DF-9709-83261DD5E2C1}" type="presParOf" srcId="{1143F9CA-2988-4822-8C4B-BD93A986A979}" destId="{A7DCD905-70E5-4804-A09E-5CA74C93C1B0}" srcOrd="0" destOrd="0" presId="urn:microsoft.com/office/officeart/2005/8/layout/hList1"/>
    <dgm:cxn modelId="{D4AF18C9-64AE-4FE7-9DBD-6D328DCB4022}" type="presParOf" srcId="{1143F9CA-2988-4822-8C4B-BD93A986A979}" destId="{6476EA43-779B-47BA-BD95-A56E91EE6B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9FA7BA-18C3-4306-8C7A-150BABF76F0D}">
      <dsp:nvSpPr>
        <dsp:cNvPr id="0" name=""/>
        <dsp:cNvSpPr/>
      </dsp:nvSpPr>
      <dsp:spPr>
        <a:xfrm>
          <a:off x="3094" y="232553"/>
          <a:ext cx="1860500" cy="519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Master</a:t>
          </a:r>
          <a:endParaRPr lang="vi-VN" sz="1500" kern="1200" dirty="0"/>
        </a:p>
      </dsp:txBody>
      <dsp:txXfrm>
        <a:off x="3094" y="232553"/>
        <a:ext cx="1860500" cy="519806"/>
      </dsp:txXfrm>
    </dsp:sp>
    <dsp:sp modelId="{12044B04-ED92-4BDA-B8FB-1ADADCB69D66}">
      <dsp:nvSpPr>
        <dsp:cNvPr id="0" name=""/>
        <dsp:cNvSpPr/>
      </dsp:nvSpPr>
      <dsp:spPr>
        <a:xfrm>
          <a:off x="3094" y="752359"/>
          <a:ext cx="186050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Quản lý các thông tin liên quan đến một hoặc nhiều tên miền</a:t>
          </a:r>
          <a:endParaRPr lang="vi-V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Trả lời các yêu cầu liên quan đến tên miền</a:t>
          </a:r>
          <a:endParaRPr lang="vi-V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Chuyển tiếp các yêu cầu nếu không có thông tin</a:t>
          </a:r>
          <a:endParaRPr lang="vi-V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Các thông tin trả lời được lấy cục bộ từ server</a:t>
          </a:r>
          <a:endParaRPr lang="vi-V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Các thông báo trả lời được đặt là Authoritative</a:t>
          </a:r>
          <a:endParaRPr lang="vi-VN" sz="1500" kern="1200" dirty="0"/>
        </a:p>
      </dsp:txBody>
      <dsp:txXfrm>
        <a:off x="3094" y="752359"/>
        <a:ext cx="1860500" cy="3541050"/>
      </dsp:txXfrm>
    </dsp:sp>
    <dsp:sp modelId="{5E5A892C-B804-402D-9CE7-5A8385A53872}">
      <dsp:nvSpPr>
        <dsp:cNvPr id="0" name=""/>
        <dsp:cNvSpPr/>
      </dsp:nvSpPr>
      <dsp:spPr>
        <a:xfrm>
          <a:off x="2124064" y="232553"/>
          <a:ext cx="1860500" cy="519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Slave</a:t>
          </a:r>
          <a:endParaRPr lang="vi-VN" sz="1500" kern="1200" dirty="0"/>
        </a:p>
      </dsp:txBody>
      <dsp:txXfrm>
        <a:off x="2124064" y="232553"/>
        <a:ext cx="1860500" cy="519806"/>
      </dsp:txXfrm>
    </dsp:sp>
    <dsp:sp modelId="{49994ED1-FD5B-48BD-9B97-A28743D57F72}">
      <dsp:nvSpPr>
        <dsp:cNvPr id="0" name=""/>
        <dsp:cNvSpPr/>
      </dsp:nvSpPr>
      <dsp:spPr>
        <a:xfrm>
          <a:off x="2124064" y="752359"/>
          <a:ext cx="186050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Quản lý các thông tin về một miền đã được Master quản lý</a:t>
          </a:r>
          <a:endParaRPr lang="vi-V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Nhận thông tin về miền thông qua thao tác chuyển miền</a:t>
          </a:r>
          <a:endParaRPr lang="vi-VN" sz="1500" kern="1200" dirty="0"/>
        </a:p>
      </dsp:txBody>
      <dsp:txXfrm>
        <a:off x="2124064" y="752359"/>
        <a:ext cx="1860500" cy="3541050"/>
      </dsp:txXfrm>
    </dsp:sp>
    <dsp:sp modelId="{2B10DBD1-A7C2-47CB-806A-8856CA766AB1}">
      <dsp:nvSpPr>
        <dsp:cNvPr id="0" name=""/>
        <dsp:cNvSpPr/>
      </dsp:nvSpPr>
      <dsp:spPr>
        <a:xfrm>
          <a:off x="4245035" y="232553"/>
          <a:ext cx="1860500" cy="519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Cache</a:t>
          </a:r>
          <a:endParaRPr lang="vi-VN" sz="1500" kern="1200" dirty="0"/>
        </a:p>
      </dsp:txBody>
      <dsp:txXfrm>
        <a:off x="4245035" y="232553"/>
        <a:ext cx="1860500" cy="519806"/>
      </dsp:txXfrm>
    </dsp:sp>
    <dsp:sp modelId="{D5FDA6C6-DAB8-4394-B05D-61C84077D6C4}">
      <dsp:nvSpPr>
        <dsp:cNvPr id="0" name=""/>
        <dsp:cNvSpPr/>
      </dsp:nvSpPr>
      <dsp:spPr>
        <a:xfrm>
          <a:off x="4245035" y="752359"/>
          <a:ext cx="186050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Không tham gia vào quá trình quản lý thông tin của domain</a:t>
          </a:r>
          <a:endParaRPr lang="vi-V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Chỉ lưu trữ các thông tin bằng bộ nhớ đệm</a:t>
          </a:r>
          <a:endParaRPr lang="vi-VN" sz="1500" kern="1200" dirty="0"/>
        </a:p>
      </dsp:txBody>
      <dsp:txXfrm>
        <a:off x="4245035" y="752359"/>
        <a:ext cx="1860500" cy="3541050"/>
      </dsp:txXfrm>
    </dsp:sp>
    <dsp:sp modelId="{A7DCD905-70E5-4804-A09E-5CA74C93C1B0}">
      <dsp:nvSpPr>
        <dsp:cNvPr id="0" name=""/>
        <dsp:cNvSpPr/>
      </dsp:nvSpPr>
      <dsp:spPr>
        <a:xfrm>
          <a:off x="6366005" y="232553"/>
          <a:ext cx="1860500" cy="519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Các thao tác giữa các server</a:t>
          </a:r>
          <a:endParaRPr lang="vi-VN" sz="1500" kern="1200" dirty="0"/>
        </a:p>
      </dsp:txBody>
      <dsp:txXfrm>
        <a:off x="6366005" y="232553"/>
        <a:ext cx="1860500" cy="519806"/>
      </dsp:txXfrm>
    </dsp:sp>
    <dsp:sp modelId="{6476EA43-779B-47BA-BD95-A56E91EE6BF5}">
      <dsp:nvSpPr>
        <dsp:cNvPr id="0" name=""/>
        <dsp:cNvSpPr/>
      </dsp:nvSpPr>
      <dsp:spPr>
        <a:xfrm>
          <a:off x="6366005" y="752359"/>
          <a:ext cx="186050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Cập nhật đầy đủ zone</a:t>
          </a:r>
          <a:endParaRPr lang="vi-V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Cập nhật tăng dần</a:t>
          </a:r>
          <a:endParaRPr lang="vi-V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Thông báo về sự thay đổi</a:t>
          </a:r>
          <a:endParaRPr lang="vi-V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Cập nhật động</a:t>
          </a:r>
          <a:endParaRPr lang="vi-VN" sz="1500" kern="1200" dirty="0"/>
        </a:p>
      </dsp:txBody>
      <dsp:txXfrm>
        <a:off x="6366005" y="752359"/>
        <a:ext cx="1860500" cy="3541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0714-32FB-40E7-9195-7A0F5226FC35}" type="datetimeFigureOut">
              <a:rPr lang="vi-VN" smtClean="0"/>
              <a:pPr/>
              <a:t>23/11/2009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E736-8AE3-4F99-9110-BB8AB6494631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ann.org/committees/dns-roo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vi-V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28065" y="1600200"/>
            <a:ext cx="72878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Client gửi </a:t>
            </a:r>
            <a:r>
              <a:rPr lang="vi-VN" dirty="0" smtClean="0"/>
              <a:t>yêu cầu dạng không đệ </a:t>
            </a:r>
            <a:r>
              <a:rPr lang="vi-VN" dirty="0" smtClean="0"/>
              <a:t>qui đến server</a:t>
            </a:r>
          </a:p>
          <a:p>
            <a:pPr lvl="1"/>
            <a:r>
              <a:rPr lang="vi-VN" dirty="0" smtClean="0"/>
              <a:t>Server </a:t>
            </a:r>
            <a:r>
              <a:rPr lang="vi-VN" dirty="0" smtClean="0"/>
              <a:t>thỏa thuận với client có hỗ trợ hay </a:t>
            </a:r>
            <a:r>
              <a:rPr lang="vi-VN" dirty="0" smtClean="0"/>
              <a:t>không	</a:t>
            </a:r>
            <a:endParaRPr lang="vi-VN" dirty="0" smtClean="0"/>
          </a:p>
          <a:p>
            <a:r>
              <a:rPr lang="vi-VN" dirty="0" smtClean="0"/>
              <a:t>Nếu không</a:t>
            </a:r>
          </a:p>
          <a:p>
            <a:pPr lvl="2"/>
            <a:r>
              <a:rPr lang="vi-VN" dirty="0" smtClean="0"/>
              <a:t>Nếu </a:t>
            </a:r>
            <a:r>
              <a:rPr lang="vi-VN" dirty="0" smtClean="0"/>
              <a:t>tồn tại host, gửi thông báo trả lời về cho </a:t>
            </a:r>
            <a:r>
              <a:rPr lang="vi-VN" dirty="0" smtClean="0"/>
              <a:t>client</a:t>
            </a:r>
          </a:p>
          <a:p>
            <a:pPr lvl="2"/>
            <a:r>
              <a:rPr lang="vi-VN" dirty="0" smtClean="0"/>
              <a:t>Nếu </a:t>
            </a:r>
            <a:r>
              <a:rPr lang="vi-VN" dirty="0" smtClean="0"/>
              <a:t>không có trả lời là không có host nào như vậy</a:t>
            </a:r>
          </a:p>
          <a:p>
            <a:pPr lvl="2"/>
            <a:r>
              <a:rPr lang="vi-VN" dirty="0" smtClean="0"/>
              <a:t>Nếu server đang bận báolỗi</a:t>
            </a:r>
            <a:endParaRPr lang="vi-VN" dirty="0" smtClean="0"/>
          </a:p>
          <a:p>
            <a:r>
              <a:rPr lang="vi-VN" dirty="0" smtClean="0"/>
              <a:t>Nếu có Server </a:t>
            </a:r>
            <a:r>
              <a:rPr lang="vi-VN" dirty="0" smtClean="0"/>
              <a:t>tìm trong dữ liệu cục bộ (không thấy)</a:t>
            </a:r>
          </a:p>
          <a:p>
            <a:r>
              <a:rPr lang="vi-VN" dirty="0" smtClean="0"/>
              <a:t>Server gửi cho client địa chỉ của các root server</a:t>
            </a:r>
          </a:p>
          <a:p>
            <a:r>
              <a:rPr lang="vi-VN" dirty="0" smtClean="0"/>
              <a:t>Client hỏi Các root server về tên miền</a:t>
            </a:r>
          </a:p>
          <a:p>
            <a:r>
              <a:rPr lang="vi-VN" dirty="0" smtClean="0"/>
              <a:t>Các root server trả lại địa chỉ của các DNS</a:t>
            </a:r>
          </a:p>
          <a:p>
            <a:r>
              <a:rPr lang="vi-VN" dirty="0" smtClean="0"/>
              <a:t>Client tiếp tục hỏi các server </a:t>
            </a:r>
            <a:r>
              <a:rPr lang="vi-VN" dirty="0" smtClean="0"/>
              <a:t>khác</a:t>
            </a:r>
            <a:endParaRPr lang="vi-V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Cơ chế giải tên miền đệ qui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 smtClean="0"/>
              <a:t>Client gửi thông báo đệ qui đến server</a:t>
            </a:r>
          </a:p>
          <a:p>
            <a:pPr lvl="1"/>
            <a:r>
              <a:rPr lang="vi-VN" dirty="0" smtClean="0"/>
              <a:t>Server </a:t>
            </a:r>
            <a:r>
              <a:rPr lang="vi-VN" dirty="0" smtClean="0"/>
              <a:t>thỏa thuận với client có hỗ trợ hay không</a:t>
            </a:r>
          </a:p>
          <a:p>
            <a:pPr lvl="1"/>
            <a:r>
              <a:rPr lang="vi-VN" dirty="0" smtClean="0"/>
              <a:t>Nếu </a:t>
            </a:r>
            <a:r>
              <a:rPr lang="vi-VN" dirty="0" smtClean="0"/>
              <a:t>tồn tại host, gửi thông báo trả lời về cho client</a:t>
            </a:r>
          </a:p>
          <a:p>
            <a:pPr lvl="1"/>
            <a:r>
              <a:rPr lang="vi-VN" dirty="0" smtClean="0"/>
              <a:t>Nếu </a:t>
            </a:r>
            <a:r>
              <a:rPr lang="vi-VN" dirty="0" smtClean="0"/>
              <a:t>không có trả lời là không có host nào như vậy</a:t>
            </a:r>
          </a:p>
          <a:p>
            <a:pPr lvl="1"/>
            <a:r>
              <a:rPr lang="vi-VN" dirty="0" smtClean="0"/>
              <a:t>Hoặc </a:t>
            </a:r>
            <a:r>
              <a:rPr lang="vi-VN" dirty="0" smtClean="0"/>
              <a:t>trả lời là host đang bận</a:t>
            </a:r>
          </a:p>
          <a:p>
            <a:r>
              <a:rPr lang="vi-VN" dirty="0" smtClean="0"/>
              <a:t>Server tìm trong dữ liệu cục bộ (không thấy)</a:t>
            </a:r>
          </a:p>
          <a:p>
            <a:r>
              <a:rPr lang="vi-VN" dirty="0" smtClean="0"/>
              <a:t>Server gửi cho các root server</a:t>
            </a:r>
          </a:p>
          <a:p>
            <a:r>
              <a:rPr lang="vi-VN" dirty="0" smtClean="0"/>
              <a:t>Các root server gửi IP các NS TLĐ</a:t>
            </a:r>
          </a:p>
          <a:p>
            <a:r>
              <a:rPr lang="vi-VN" dirty="0" smtClean="0"/>
              <a:t>Server hỏi các server khác về tên miền</a:t>
            </a:r>
          </a:p>
          <a:p>
            <a:r>
              <a:rPr lang="vi-VN" dirty="0" smtClean="0"/>
              <a:t>Trả lời lại </a:t>
            </a:r>
            <a:r>
              <a:rPr lang="vi-VN" dirty="0" smtClean="0"/>
              <a:t>client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Diễn giải ngược tên miền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Gửi thông báo yêu cầu diễn giải ngược</a:t>
            </a:r>
          </a:p>
          <a:p>
            <a:pPr lvl="1"/>
            <a:r>
              <a:rPr lang="vi-VN" dirty="0" smtClean="0"/>
              <a:t>Không có nhiều DNS server hỗ trợ</a:t>
            </a:r>
          </a:p>
          <a:p>
            <a:r>
              <a:rPr lang="vi-VN" dirty="0" smtClean="0"/>
              <a:t>Dùng zone ngược để lưu trữ các thông tin giải địa chỉ ngược</a:t>
            </a:r>
          </a:p>
          <a:p>
            <a:r>
              <a:rPr lang="vi-VN" dirty="0" smtClean="0"/>
              <a:t>142.47.202.in-addr.arpa.zone</a:t>
            </a:r>
          </a:p>
          <a:p>
            <a:r>
              <a:rPr lang="vi-VN" dirty="0" smtClean="0"/>
              <a:t>Các bản ghi PTR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loại server DNS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server DNS</a:t>
            </a:r>
            <a:endParaRPr lang="vi-V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83366" y="1600200"/>
            <a:ext cx="71772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smtClean="0"/>
              <a:t>DNS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IP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ind9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ind9utils</a:t>
            </a:r>
          </a:p>
          <a:p>
            <a:pPr lvl="1"/>
            <a:r>
              <a:rPr lang="en-US" dirty="0" err="1" smtClean="0"/>
              <a:t>dnsutils</a:t>
            </a:r>
            <a:endParaRPr lang="vi-V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vi-V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47989" y="1600200"/>
            <a:ext cx="74480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bind</a:t>
            </a:r>
            <a:endParaRPr lang="vi-V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34099" y="1600200"/>
            <a:ext cx="72758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bind daemon</a:t>
            </a:r>
            <a:endParaRPr lang="vi-V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72277" y="1600200"/>
            <a:ext cx="73994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Vai trò của DNS</a:t>
            </a:r>
          </a:p>
          <a:p>
            <a:r>
              <a:rPr lang="vi-VN" dirty="0" smtClean="0"/>
              <a:t>Hệ thống tên miền</a:t>
            </a:r>
          </a:p>
          <a:p>
            <a:r>
              <a:rPr lang="vi-VN" dirty="0" smtClean="0"/>
              <a:t>Các thành phần của hệ thống tên miền</a:t>
            </a:r>
          </a:p>
          <a:p>
            <a:r>
              <a:rPr lang="vi-VN" dirty="0" smtClean="0"/>
              <a:t>Cơ chế giải tên miền</a:t>
            </a:r>
          </a:p>
          <a:p>
            <a:r>
              <a:rPr lang="vi-VN" dirty="0" smtClean="0"/>
              <a:t>Các vấn đề về bảo mật</a:t>
            </a:r>
          </a:p>
          <a:p>
            <a:r>
              <a:rPr lang="vi-VN" dirty="0" smtClean="0"/>
              <a:t>Các loại server DNS</a:t>
            </a:r>
          </a:p>
          <a:p>
            <a:r>
              <a:rPr lang="vi-VN" dirty="0" smtClean="0"/>
              <a:t>Cài đặt và cấu hình DNS</a:t>
            </a:r>
            <a:endParaRPr lang="vi-VN" b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zone file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lookup</a:t>
            </a:r>
            <a:endParaRPr lang="vi-V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11184" y="1600200"/>
            <a:ext cx="75216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file</a:t>
            </a:r>
            <a:endParaRPr lang="vi-V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09612" y="1720056"/>
            <a:ext cx="77247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lookup</a:t>
            </a:r>
            <a:endParaRPr lang="vi-V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32506" y="1600200"/>
            <a:ext cx="76789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file</a:t>
            </a:r>
            <a:endParaRPr lang="vi-V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7237" y="1662906"/>
            <a:ext cx="76295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file</a:t>
            </a:r>
            <a:endParaRPr lang="vi-V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84875" y="1600200"/>
            <a:ext cx="75742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resolver</a:t>
            </a:r>
            <a:endParaRPr lang="vi-V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28662" y="1605756"/>
            <a:ext cx="76866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zone</a:t>
            </a:r>
            <a:endParaRPr lang="vi-V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69762" y="1600200"/>
            <a:ext cx="74044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DNS</a:t>
            </a:r>
            <a:endParaRPr lang="vi-V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94097" y="1600200"/>
            <a:ext cx="73558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DNS</a:t>
            </a:r>
            <a:endParaRPr lang="vi-V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12530" y="1600200"/>
            <a:ext cx="75189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Phân giải tên miền thành IP</a:t>
            </a:r>
          </a:p>
          <a:p>
            <a:r>
              <a:rPr lang="vi-VN" dirty="0" smtClean="0"/>
              <a:t>Là dịch vụ cần thiết cho các dịch vụ mạng khác</a:t>
            </a:r>
          </a:p>
          <a:p>
            <a:r>
              <a:rPr lang="vi-VN" dirty="0" smtClean="0"/>
              <a:t>Có nhiều giải pháp</a:t>
            </a:r>
          </a:p>
          <a:p>
            <a:pPr lvl="1"/>
            <a:r>
              <a:rPr lang="vi-VN" dirty="0" smtClean="0"/>
              <a:t>WINNS, NIS, DNS, host file</a:t>
            </a:r>
          </a:p>
          <a:p>
            <a:r>
              <a:rPr lang="vi-VN" dirty="0" smtClean="0"/>
              <a:t>Giải pháp tập trung</a:t>
            </a:r>
          </a:p>
          <a:p>
            <a:r>
              <a:rPr lang="vi-VN" dirty="0" smtClean="0"/>
              <a:t>Giải pháp phân tán</a:t>
            </a:r>
          </a:p>
          <a:p>
            <a:pPr lvl="1"/>
            <a:r>
              <a:rPr lang="vi-VN" dirty="0" smtClean="0"/>
              <a:t>Chức năng, dữ liệu, quản lý</a:t>
            </a:r>
            <a:endParaRPr lang="vi-V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miền-cấu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miền-cấu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Gốc</a:t>
            </a:r>
            <a:r>
              <a:rPr lang="en-US" dirty="0" smtClean="0"/>
              <a:t> “.”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</a:t>
            </a:r>
            <a:r>
              <a:rPr lang="en-US" dirty="0" err="1" smtClean="0"/>
              <a:t>gTLD</a:t>
            </a:r>
            <a:r>
              <a:rPr lang="en-US" dirty="0" smtClean="0"/>
              <a:t>),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(</a:t>
            </a:r>
            <a:r>
              <a:rPr lang="en-US" dirty="0" err="1" smtClean="0"/>
              <a:t>ccTLD</a:t>
            </a:r>
            <a:r>
              <a:rPr lang="en-US" dirty="0" smtClean="0"/>
              <a:t>),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</a:t>
            </a:r>
            <a:r>
              <a:rPr lang="en-US" dirty="0" err="1" smtClean="0"/>
              <a:t>sTLD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năng-quốc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, </a:t>
            </a:r>
            <a:r>
              <a:rPr lang="en-US" dirty="0" err="1" smtClean="0"/>
              <a:t>tỉnh-quốc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,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FQDN-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 smtClean="0"/>
          </a:p>
          <a:p>
            <a:pPr lvl="1"/>
            <a:r>
              <a:rPr lang="en-US" dirty="0" smtClean="0"/>
              <a:t>www.hut.edu.vn.</a:t>
            </a:r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miền-quản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ICANN (</a:t>
            </a:r>
            <a:r>
              <a:rPr lang="en-US" dirty="0" smtClean="0"/>
              <a:t>Internet Corporation for Assigned Numbers and </a:t>
            </a:r>
            <a:r>
              <a:rPr lang="en-US" dirty="0" smtClean="0"/>
              <a:t>Names</a:t>
            </a:r>
          </a:p>
          <a:p>
            <a:r>
              <a:rPr lang="en-US" dirty="0" smtClean="0">
                <a:hlinkClick r:id="rId2"/>
              </a:rPr>
              <a:t>Root Servers Systems Advisory Committee (RSSAC)</a:t>
            </a:r>
            <a:endParaRPr lang="en-US" dirty="0" smtClean="0"/>
          </a:p>
          <a:p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ban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(</a:t>
            </a:r>
            <a:r>
              <a:rPr lang="en-US" dirty="0" err="1" smtClean="0"/>
              <a:t>ccTLD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(</a:t>
            </a:r>
            <a:r>
              <a:rPr lang="en-US" dirty="0" err="1" smtClean="0"/>
              <a:t>gTLD</a:t>
            </a:r>
            <a:r>
              <a:rPr lang="en-US" dirty="0" smtClean="0"/>
              <a:t>, </a:t>
            </a:r>
            <a:r>
              <a:rPr lang="en-US" dirty="0" err="1" smtClean="0"/>
              <a:t>sTLD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  <a:p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Root Server</a:t>
            </a:r>
          </a:p>
          <a:p>
            <a:r>
              <a:rPr lang="vi-VN" dirty="0" smtClean="0"/>
              <a:t>TLD server</a:t>
            </a:r>
          </a:p>
          <a:p>
            <a:r>
              <a:rPr lang="vi-VN" dirty="0" smtClean="0"/>
              <a:t>Các server khác</a:t>
            </a:r>
          </a:p>
          <a:p>
            <a:r>
              <a:rPr lang="vi-VN" dirty="0" smtClean="0"/>
              <a:t>DNS resolver</a:t>
            </a:r>
            <a:endParaRPr lang="vi-VN" b="1" dirty="0" smtClean="0"/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 </a:t>
            </a:r>
            <a:r>
              <a:rPr lang="en-US" dirty="0" smtClean="0"/>
              <a:t>(zone file)</a:t>
            </a:r>
            <a:endParaRPr lang="en-US" dirty="0" smtClean="0"/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Zone file: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zone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zone file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zone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host </a:t>
            </a:r>
            <a:r>
              <a:rPr lang="en-US" dirty="0" err="1" smtClean="0"/>
              <a:t>trong</a:t>
            </a:r>
            <a:r>
              <a:rPr lang="en-US" dirty="0" smtClean="0"/>
              <a:t> zone (A, AAAA, CNAME)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zone (MX, SRV, ….)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subdomain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zone (NS)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673</Words>
  <Application>Microsoft Office PowerPoint</Application>
  <PresentationFormat>On-screen Show (4:3)</PresentationFormat>
  <Paragraphs>119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Dịch vụ tên miền</vt:lpstr>
      <vt:lpstr>Nội dung</vt:lpstr>
      <vt:lpstr>Vai trò của DNS</vt:lpstr>
      <vt:lpstr>Vai trò của DNS</vt:lpstr>
      <vt:lpstr>Hệ thống các tên miền-cấu trúc</vt:lpstr>
      <vt:lpstr>Hệ thống tên miền-cấu trúc</vt:lpstr>
      <vt:lpstr>Hệ thống tên miền-quản lý</vt:lpstr>
      <vt:lpstr>Các thành phần của hệ thống tên miền</vt:lpstr>
      <vt:lpstr>Dữ liệu phân bố trên server</vt:lpstr>
      <vt:lpstr>Không gian tên và không gian địa chỉ</vt:lpstr>
      <vt:lpstr>Cơ chế giải tên miền không đệ qui</vt:lpstr>
      <vt:lpstr>Cơ chế giải tên miền đệ qui</vt:lpstr>
      <vt:lpstr>Diễn giải ngược tên miền</vt:lpstr>
      <vt:lpstr>Các loại server DNS</vt:lpstr>
      <vt:lpstr>Các loại server DNS</vt:lpstr>
      <vt:lpstr>Cài đặt DNS dưới linux</vt:lpstr>
      <vt:lpstr>Qui trình cài đặt</vt:lpstr>
      <vt:lpstr>Cấu hình bind</vt:lpstr>
      <vt:lpstr>Cấu hình bind daemon</vt:lpstr>
      <vt:lpstr>Định dạng của zone file</vt:lpstr>
      <vt:lpstr>Forward lookup</vt:lpstr>
      <vt:lpstr>Zone file</vt:lpstr>
      <vt:lpstr>Reverse lookup</vt:lpstr>
      <vt:lpstr>Zone file</vt:lpstr>
      <vt:lpstr>Cache file</vt:lpstr>
      <vt:lpstr>resolver</vt:lpstr>
      <vt:lpstr>Hạn chế trao đổi zone</vt:lpstr>
      <vt:lpstr>Cập nhật thông tin trên DNS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Dịch vụ tên miền</dc:title>
  <dc:creator>trunghq</dc:creator>
  <cp:lastModifiedBy>trunghq</cp:lastModifiedBy>
  <cp:revision>8</cp:revision>
  <dcterms:created xsi:type="dcterms:W3CDTF">2009-11-23T12:24:02Z</dcterms:created>
  <dcterms:modified xsi:type="dcterms:W3CDTF">2009-11-23T13:27:03Z</dcterms:modified>
</cp:coreProperties>
</file>