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5" r:id="rId14"/>
    <p:sldId id="269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CFE3BD-8A31-48A3-90C7-FA988E8B9DDC}" type="doc">
      <dgm:prSet loTypeId="urn:microsoft.com/office/officeart/2005/8/layout/chevron2" loCatId="list" qsTypeId="urn:microsoft.com/office/officeart/2005/8/quickstyle/3d9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B9D4FEE-2570-4991-BADD-091D1BB4F39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CBC74F22-A346-4C21-9A82-80C39359D4A3}" type="parTrans" cxnId="{464F4821-0048-4D8B-A7EB-FC8F7731CB2E}">
      <dgm:prSet/>
      <dgm:spPr/>
      <dgm:t>
        <a:bodyPr/>
        <a:lstStyle/>
        <a:p>
          <a:endParaRPr lang="en-US"/>
        </a:p>
      </dgm:t>
    </dgm:pt>
    <dgm:pt modelId="{BFA11EF3-1860-4B3C-9DB1-CC1C36C81F35}" type="sibTrans" cxnId="{464F4821-0048-4D8B-A7EB-FC8F7731CB2E}">
      <dgm:prSet/>
      <dgm:spPr/>
      <dgm:t>
        <a:bodyPr/>
        <a:lstStyle/>
        <a:p>
          <a:endParaRPr lang="en-US"/>
        </a:p>
      </dgm:t>
    </dgm:pt>
    <dgm:pt modelId="{CD2976CD-E9A6-42F9-A8CD-18116009DB0A}">
      <dgm:prSet phldrT="[Text]"/>
      <dgm:spPr/>
      <dgm:t>
        <a:bodyPr/>
        <a:lstStyle/>
        <a:p>
          <a:r>
            <a:rPr lang="en-US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Chọn</a:t>
          </a:r>
          <a:r>
            <a: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</a:t>
          </a:r>
          <a:r>
            <a:rPr lang="en-US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sản</a:t>
          </a:r>
          <a:r>
            <a: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</a:t>
          </a:r>
          <a:r>
            <a:rPr lang="en-US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phẩm</a:t>
          </a:r>
          <a:endParaRPr lang="en-US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AC2A5DE-B042-4BC6-B981-FF1E8871A846}" type="parTrans" cxnId="{30BB8EFA-3BC8-4B62-A26B-14EF6E1FFB2C}">
      <dgm:prSet/>
      <dgm:spPr/>
      <dgm:t>
        <a:bodyPr/>
        <a:lstStyle/>
        <a:p>
          <a:endParaRPr lang="en-US"/>
        </a:p>
      </dgm:t>
    </dgm:pt>
    <dgm:pt modelId="{3772CFB5-D985-4FF6-A764-67328DD1AA78}" type="sibTrans" cxnId="{30BB8EFA-3BC8-4B62-A26B-14EF6E1FFB2C}">
      <dgm:prSet/>
      <dgm:spPr/>
      <dgm:t>
        <a:bodyPr/>
        <a:lstStyle/>
        <a:p>
          <a:endParaRPr lang="en-US"/>
        </a:p>
      </dgm:t>
    </dgm:pt>
    <dgm:pt modelId="{48FDEC05-EAB3-43E8-A866-BA2D68FE5558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5732B61F-8697-42F1-B877-C7D815B503A6}" type="parTrans" cxnId="{9EF8F2E8-E88F-4904-B3C2-60D8C73F8763}">
      <dgm:prSet/>
      <dgm:spPr/>
      <dgm:t>
        <a:bodyPr/>
        <a:lstStyle/>
        <a:p>
          <a:endParaRPr lang="en-US"/>
        </a:p>
      </dgm:t>
    </dgm:pt>
    <dgm:pt modelId="{BCEFE162-C456-45F6-AD77-EB9C63756863}" type="sibTrans" cxnId="{9EF8F2E8-E88F-4904-B3C2-60D8C73F8763}">
      <dgm:prSet/>
      <dgm:spPr/>
      <dgm:t>
        <a:bodyPr/>
        <a:lstStyle/>
        <a:p>
          <a:endParaRPr lang="en-US"/>
        </a:p>
      </dgm:t>
    </dgm:pt>
    <dgm:pt modelId="{1D090A95-F0BD-4241-A373-5584FCB3A63F}">
      <dgm:prSet phldrT="[Text]"/>
      <dgm:spPr/>
      <dgm:t>
        <a:bodyPr/>
        <a:lstStyle/>
        <a:p>
          <a:r>
            <a:rPr lang="en-US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Kiểm</a:t>
          </a:r>
          <a:r>
            <a: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</a:t>
          </a:r>
          <a:r>
            <a:rPr lang="en-US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tra</a:t>
          </a:r>
          <a:r>
            <a: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</a:t>
          </a:r>
          <a:r>
            <a:rPr lang="en-US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đơn</a:t>
          </a:r>
          <a:r>
            <a: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</a:t>
          </a:r>
          <a:r>
            <a:rPr lang="en-US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hàng</a:t>
          </a:r>
          <a:endParaRPr lang="en-US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AF4940B-3AF7-4E25-ACD6-33255600498D}" type="parTrans" cxnId="{F9FD4431-076F-400A-83C7-08C985C8E964}">
      <dgm:prSet/>
      <dgm:spPr/>
      <dgm:t>
        <a:bodyPr/>
        <a:lstStyle/>
        <a:p>
          <a:endParaRPr lang="en-US"/>
        </a:p>
      </dgm:t>
    </dgm:pt>
    <dgm:pt modelId="{D62A922E-CB3B-4DDD-9BDD-14487EF39E24}" type="sibTrans" cxnId="{F9FD4431-076F-400A-83C7-08C985C8E964}">
      <dgm:prSet/>
      <dgm:spPr/>
      <dgm:t>
        <a:bodyPr/>
        <a:lstStyle/>
        <a:p>
          <a:endParaRPr lang="en-US"/>
        </a:p>
      </dgm:t>
    </dgm:pt>
    <dgm:pt modelId="{8BBBE6EF-B2D8-4BA6-87DE-B0A15F7DF95F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1AE3A3F2-5EA2-4676-98ED-42906857DC7B}" type="parTrans" cxnId="{5D9B531C-23B8-451F-8A70-E4ED10A8D91C}">
      <dgm:prSet/>
      <dgm:spPr/>
      <dgm:t>
        <a:bodyPr/>
        <a:lstStyle/>
        <a:p>
          <a:endParaRPr lang="en-US"/>
        </a:p>
      </dgm:t>
    </dgm:pt>
    <dgm:pt modelId="{24531597-B7B4-401F-9D33-7C504BDA952C}" type="sibTrans" cxnId="{5D9B531C-23B8-451F-8A70-E4ED10A8D91C}">
      <dgm:prSet/>
      <dgm:spPr/>
      <dgm:t>
        <a:bodyPr/>
        <a:lstStyle/>
        <a:p>
          <a:endParaRPr lang="en-US"/>
        </a:p>
      </dgm:t>
    </dgm:pt>
    <dgm:pt modelId="{1331E1FD-8774-4A2F-BB13-83BEAFC9B539}">
      <dgm:prSet phldrT="[Text]"/>
      <dgm:spPr/>
      <dgm:t>
        <a:bodyPr/>
        <a:lstStyle/>
        <a:p>
          <a:r>
            <a:rPr lang="en-US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Gửi</a:t>
          </a:r>
          <a:r>
            <a: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</a:t>
          </a:r>
          <a:r>
            <a:rPr lang="en-US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yêu</a:t>
          </a:r>
          <a:r>
            <a: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</a:t>
          </a:r>
          <a:r>
            <a:rPr lang="en-US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cầu</a:t>
          </a:r>
          <a:endParaRPr lang="en-US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0F7FCEB6-EE31-483C-A7DA-FAFD1DE70F2C}" type="parTrans" cxnId="{7048E3B1-FAAC-400B-AB35-72ED60979759}">
      <dgm:prSet/>
      <dgm:spPr/>
      <dgm:t>
        <a:bodyPr/>
        <a:lstStyle/>
        <a:p>
          <a:endParaRPr lang="en-US"/>
        </a:p>
      </dgm:t>
    </dgm:pt>
    <dgm:pt modelId="{64520ADE-E088-4581-A1F7-0034966B11C8}" type="sibTrans" cxnId="{7048E3B1-FAAC-400B-AB35-72ED60979759}">
      <dgm:prSet/>
      <dgm:spPr/>
      <dgm:t>
        <a:bodyPr/>
        <a:lstStyle/>
        <a:p>
          <a:endParaRPr lang="en-US"/>
        </a:p>
      </dgm:t>
    </dgm:pt>
    <dgm:pt modelId="{35A85EED-44F8-49F9-AAC5-080C1A62D799}" type="pres">
      <dgm:prSet presAssocID="{F5CFE3BD-8A31-48A3-90C7-FA988E8B9DD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BD3E34-9E7D-4707-A9A0-8E2E42A4D4E4}" type="pres">
      <dgm:prSet presAssocID="{2B9D4FEE-2570-4991-BADD-091D1BB4F392}" presName="composite" presStyleCnt="0"/>
      <dgm:spPr/>
    </dgm:pt>
    <dgm:pt modelId="{0894AB83-36CB-42CF-BE5B-B19C506E7B2D}" type="pres">
      <dgm:prSet presAssocID="{2B9D4FEE-2570-4991-BADD-091D1BB4F39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5DC70-CECC-42CB-A8D4-913A18D91CFF}" type="pres">
      <dgm:prSet presAssocID="{2B9D4FEE-2570-4991-BADD-091D1BB4F392}" presName="descendantText" presStyleLbl="alignAcc1" presStyleIdx="0" presStyleCnt="3" custLinFactNeighborX="2630" custLinFactNeighborY="-323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2CD3B-1A53-4314-9726-BBC4D6EA9C2C}" type="pres">
      <dgm:prSet presAssocID="{BFA11EF3-1860-4B3C-9DB1-CC1C36C81F35}" presName="sp" presStyleCnt="0"/>
      <dgm:spPr/>
    </dgm:pt>
    <dgm:pt modelId="{3057D274-DB33-4D32-8A61-F19CB8352DCD}" type="pres">
      <dgm:prSet presAssocID="{48FDEC05-EAB3-43E8-A866-BA2D68FE5558}" presName="composite" presStyleCnt="0"/>
      <dgm:spPr/>
    </dgm:pt>
    <dgm:pt modelId="{61C99BA2-2B74-4542-B380-196233A32979}" type="pres">
      <dgm:prSet presAssocID="{48FDEC05-EAB3-43E8-A866-BA2D68FE555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5997A-1A95-459E-BF1D-A97291C88D7B}" type="pres">
      <dgm:prSet presAssocID="{48FDEC05-EAB3-43E8-A866-BA2D68FE555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55482E-2459-4EA8-B01C-042D3FE4F384}" type="pres">
      <dgm:prSet presAssocID="{BCEFE162-C456-45F6-AD77-EB9C63756863}" presName="sp" presStyleCnt="0"/>
      <dgm:spPr/>
    </dgm:pt>
    <dgm:pt modelId="{F78B4CE4-47FA-48AC-9F9E-341F2699A4B2}" type="pres">
      <dgm:prSet presAssocID="{8BBBE6EF-B2D8-4BA6-87DE-B0A15F7DF95F}" presName="composite" presStyleCnt="0"/>
      <dgm:spPr/>
    </dgm:pt>
    <dgm:pt modelId="{31FF0DAA-8F59-4A8E-B50B-AA27CF4D56CC}" type="pres">
      <dgm:prSet presAssocID="{8BBBE6EF-B2D8-4BA6-87DE-B0A15F7DF95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69FD2A-4D13-480C-9CFB-28FB54466985}" type="pres">
      <dgm:prSet presAssocID="{8BBBE6EF-B2D8-4BA6-87DE-B0A15F7DF95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212E5D-6DC0-45B1-AA95-82F493046B21}" type="presOf" srcId="{8BBBE6EF-B2D8-4BA6-87DE-B0A15F7DF95F}" destId="{31FF0DAA-8F59-4A8E-B50B-AA27CF4D56CC}" srcOrd="0" destOrd="0" presId="urn:microsoft.com/office/officeart/2005/8/layout/chevron2"/>
    <dgm:cxn modelId="{F9FD4431-076F-400A-83C7-08C985C8E964}" srcId="{48FDEC05-EAB3-43E8-A866-BA2D68FE5558}" destId="{1D090A95-F0BD-4241-A373-5584FCB3A63F}" srcOrd="0" destOrd="0" parTransId="{2AF4940B-3AF7-4E25-ACD6-33255600498D}" sibTransId="{D62A922E-CB3B-4DDD-9BDD-14487EF39E24}"/>
    <dgm:cxn modelId="{7048E3B1-FAAC-400B-AB35-72ED60979759}" srcId="{8BBBE6EF-B2D8-4BA6-87DE-B0A15F7DF95F}" destId="{1331E1FD-8774-4A2F-BB13-83BEAFC9B539}" srcOrd="0" destOrd="0" parTransId="{0F7FCEB6-EE31-483C-A7DA-FAFD1DE70F2C}" sibTransId="{64520ADE-E088-4581-A1F7-0034966B11C8}"/>
    <dgm:cxn modelId="{0849975E-741B-4F72-818B-D46CCA9A24CF}" type="presOf" srcId="{1331E1FD-8774-4A2F-BB13-83BEAFC9B539}" destId="{BE69FD2A-4D13-480C-9CFB-28FB54466985}" srcOrd="0" destOrd="0" presId="urn:microsoft.com/office/officeart/2005/8/layout/chevron2"/>
    <dgm:cxn modelId="{3A1E6736-0954-499D-AE18-53B17044B526}" type="presOf" srcId="{1D090A95-F0BD-4241-A373-5584FCB3A63F}" destId="{FF15997A-1A95-459E-BF1D-A97291C88D7B}" srcOrd="0" destOrd="0" presId="urn:microsoft.com/office/officeart/2005/8/layout/chevron2"/>
    <dgm:cxn modelId="{70A4FD24-BDE8-4820-ACAD-87D02F0AF988}" type="presOf" srcId="{2B9D4FEE-2570-4991-BADD-091D1BB4F392}" destId="{0894AB83-36CB-42CF-BE5B-B19C506E7B2D}" srcOrd="0" destOrd="0" presId="urn:microsoft.com/office/officeart/2005/8/layout/chevron2"/>
    <dgm:cxn modelId="{5115C422-78CC-4196-A43E-B9732391E94F}" type="presOf" srcId="{48FDEC05-EAB3-43E8-A866-BA2D68FE5558}" destId="{61C99BA2-2B74-4542-B380-196233A32979}" srcOrd="0" destOrd="0" presId="urn:microsoft.com/office/officeart/2005/8/layout/chevron2"/>
    <dgm:cxn modelId="{755DA9C8-4ABD-4D74-889D-D0F42B8F4479}" type="presOf" srcId="{F5CFE3BD-8A31-48A3-90C7-FA988E8B9DDC}" destId="{35A85EED-44F8-49F9-AAC5-080C1A62D799}" srcOrd="0" destOrd="0" presId="urn:microsoft.com/office/officeart/2005/8/layout/chevron2"/>
    <dgm:cxn modelId="{30BB8EFA-3BC8-4B62-A26B-14EF6E1FFB2C}" srcId="{2B9D4FEE-2570-4991-BADD-091D1BB4F392}" destId="{CD2976CD-E9A6-42F9-A8CD-18116009DB0A}" srcOrd="0" destOrd="0" parTransId="{AAC2A5DE-B042-4BC6-B981-FF1E8871A846}" sibTransId="{3772CFB5-D985-4FF6-A764-67328DD1AA78}"/>
    <dgm:cxn modelId="{468541BB-37E4-4FF2-A8E8-0E746F77B772}" type="presOf" srcId="{CD2976CD-E9A6-42F9-A8CD-18116009DB0A}" destId="{31D5DC70-CECC-42CB-A8D4-913A18D91CFF}" srcOrd="0" destOrd="0" presId="urn:microsoft.com/office/officeart/2005/8/layout/chevron2"/>
    <dgm:cxn modelId="{464F4821-0048-4D8B-A7EB-FC8F7731CB2E}" srcId="{F5CFE3BD-8A31-48A3-90C7-FA988E8B9DDC}" destId="{2B9D4FEE-2570-4991-BADD-091D1BB4F392}" srcOrd="0" destOrd="0" parTransId="{CBC74F22-A346-4C21-9A82-80C39359D4A3}" sibTransId="{BFA11EF3-1860-4B3C-9DB1-CC1C36C81F35}"/>
    <dgm:cxn modelId="{9EF8F2E8-E88F-4904-B3C2-60D8C73F8763}" srcId="{F5CFE3BD-8A31-48A3-90C7-FA988E8B9DDC}" destId="{48FDEC05-EAB3-43E8-A866-BA2D68FE5558}" srcOrd="1" destOrd="0" parTransId="{5732B61F-8697-42F1-B877-C7D815B503A6}" sibTransId="{BCEFE162-C456-45F6-AD77-EB9C63756863}"/>
    <dgm:cxn modelId="{5D9B531C-23B8-451F-8A70-E4ED10A8D91C}" srcId="{F5CFE3BD-8A31-48A3-90C7-FA988E8B9DDC}" destId="{8BBBE6EF-B2D8-4BA6-87DE-B0A15F7DF95F}" srcOrd="2" destOrd="0" parTransId="{1AE3A3F2-5EA2-4676-98ED-42906857DC7B}" sibTransId="{24531597-B7B4-401F-9D33-7C504BDA952C}"/>
    <dgm:cxn modelId="{BCAD50A5-E757-4C18-BA5E-959E8B737670}" type="presParOf" srcId="{35A85EED-44F8-49F9-AAC5-080C1A62D799}" destId="{9DBD3E34-9E7D-4707-A9A0-8E2E42A4D4E4}" srcOrd="0" destOrd="0" presId="urn:microsoft.com/office/officeart/2005/8/layout/chevron2"/>
    <dgm:cxn modelId="{137E414A-F5EA-4A0F-9E82-91F3FBBE1387}" type="presParOf" srcId="{9DBD3E34-9E7D-4707-A9A0-8E2E42A4D4E4}" destId="{0894AB83-36CB-42CF-BE5B-B19C506E7B2D}" srcOrd="0" destOrd="0" presId="urn:microsoft.com/office/officeart/2005/8/layout/chevron2"/>
    <dgm:cxn modelId="{D498E3C5-506B-40DB-BA48-133BC7D96FB8}" type="presParOf" srcId="{9DBD3E34-9E7D-4707-A9A0-8E2E42A4D4E4}" destId="{31D5DC70-CECC-42CB-A8D4-913A18D91CFF}" srcOrd="1" destOrd="0" presId="urn:microsoft.com/office/officeart/2005/8/layout/chevron2"/>
    <dgm:cxn modelId="{7296F68C-7146-4951-8B9A-0B1E35980743}" type="presParOf" srcId="{35A85EED-44F8-49F9-AAC5-080C1A62D799}" destId="{8272CD3B-1A53-4314-9726-BBC4D6EA9C2C}" srcOrd="1" destOrd="0" presId="urn:microsoft.com/office/officeart/2005/8/layout/chevron2"/>
    <dgm:cxn modelId="{D877477D-35E3-47B8-8A91-1548402FB56D}" type="presParOf" srcId="{35A85EED-44F8-49F9-AAC5-080C1A62D799}" destId="{3057D274-DB33-4D32-8A61-F19CB8352DCD}" srcOrd="2" destOrd="0" presId="urn:microsoft.com/office/officeart/2005/8/layout/chevron2"/>
    <dgm:cxn modelId="{1B2A1246-E865-47B5-A7B7-C3845EBA6B3B}" type="presParOf" srcId="{3057D274-DB33-4D32-8A61-F19CB8352DCD}" destId="{61C99BA2-2B74-4542-B380-196233A32979}" srcOrd="0" destOrd="0" presId="urn:microsoft.com/office/officeart/2005/8/layout/chevron2"/>
    <dgm:cxn modelId="{5324DC7C-E677-43A1-BA13-9F1A5D1D804A}" type="presParOf" srcId="{3057D274-DB33-4D32-8A61-F19CB8352DCD}" destId="{FF15997A-1A95-459E-BF1D-A97291C88D7B}" srcOrd="1" destOrd="0" presId="urn:microsoft.com/office/officeart/2005/8/layout/chevron2"/>
    <dgm:cxn modelId="{D27047DC-D3BC-4759-A9D2-707E8AF59099}" type="presParOf" srcId="{35A85EED-44F8-49F9-AAC5-080C1A62D799}" destId="{8355482E-2459-4EA8-B01C-042D3FE4F384}" srcOrd="3" destOrd="0" presId="urn:microsoft.com/office/officeart/2005/8/layout/chevron2"/>
    <dgm:cxn modelId="{B8D695E1-2C8C-45B0-8BD2-966FC2CB81D2}" type="presParOf" srcId="{35A85EED-44F8-49F9-AAC5-080C1A62D799}" destId="{F78B4CE4-47FA-48AC-9F9E-341F2699A4B2}" srcOrd="4" destOrd="0" presId="urn:microsoft.com/office/officeart/2005/8/layout/chevron2"/>
    <dgm:cxn modelId="{41FE0DE7-FF35-4284-8CEF-3DCC548D5800}" type="presParOf" srcId="{F78B4CE4-47FA-48AC-9F9E-341F2699A4B2}" destId="{31FF0DAA-8F59-4A8E-B50B-AA27CF4D56CC}" srcOrd="0" destOrd="0" presId="urn:microsoft.com/office/officeart/2005/8/layout/chevron2"/>
    <dgm:cxn modelId="{DE4DC262-AF53-48FD-9DA3-360CC21378F0}" type="presParOf" srcId="{F78B4CE4-47FA-48AC-9F9E-341F2699A4B2}" destId="{BE69FD2A-4D13-480C-9CFB-28FB5446698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90F9F-4658-4578-87B3-CFC610DB2E1D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GVHD Nguyễn Hồng Phương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F316C-21B9-4EAF-BEDF-9F4A61F2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7298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C6A16-085B-46AE-BFDE-159B0153E88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GVHD Nguyễn Hồng Phương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BD824-B864-41A8-AF1A-DC047E696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761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BD824-B864-41A8-AF1A-DC047E6969E2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GVHD Nguyễn Hồng Phương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97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BD824-B864-41A8-AF1A-DC047E6969E2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GVHD Nguyễn Hồng Phương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51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BD824-B864-41A8-AF1A-DC047E6969E2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GVHD Nguyễn Hồng Phương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2B84C5B-8E86-4A72-9761-9F248B58CCF1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C2F3-9115-49AC-A262-EFB69D5184F9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58A2-64BC-4623-89CE-E3CF6058C6E1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13FA-06CC-48DE-9489-4D88F55ED839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080C-379B-4DD8-A39F-DC03A0EB0B54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A511-6315-4584-9C7B-F6BC81399CCE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6A6F-8305-419D-BD89-A7B3BD1DB2A1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D3A3-7E52-41DE-8202-1F3CC5511D43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9019-7654-48B8-9787-C0C8F5B0E689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5F2D-84BF-4CA6-95EB-C7229EBF38A0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187B-AF0B-4897-BAB1-01040B663372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38DA-05DB-4016-BC67-17E96053E5FF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EF28-C464-4BBF-8736-3117764398D0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F38C-CC36-42CD-A3E7-BFCB784FBB5D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7E53-C6AC-440D-988E-740BD51CC3DE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CEC0-A59D-423E-808D-C5BB5258CA30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F9A4-80E9-4D8A-B3D9-ECE202C122FE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646110D-F6F2-4CF2-8385-4A648B9264BB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Website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bán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hàng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dành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nhân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vi-VN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GVHD Nguyễn Hồng Phương</a:t>
            </a: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BkShop</a:t>
            </a:r>
            <a:r>
              <a:rPr lang="en-US" dirty="0" smtClean="0"/>
              <a:t> Team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8356">
            <a:off x="1547122" y="1091222"/>
            <a:ext cx="2466555" cy="147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950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/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Lục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do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nguyên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CSDL</a:t>
            </a:r>
          </a:p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chức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bản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phát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triển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581" y="1506828"/>
            <a:ext cx="5428949" cy="30522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546249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4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chức</a:t>
            </a:r>
            <a:r>
              <a:rPr lang="en-US" sz="4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4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sz="4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bản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1" y="2874219"/>
            <a:ext cx="14911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8660" y="1950889"/>
            <a:ext cx="39484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nhân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Thêm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sửa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xóa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Xem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lịch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giao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dịch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Xem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sản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phẩm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sản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phẩm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category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tùy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..)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sản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phẩm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Mua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sản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phẩm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Đặt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hàng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mua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sản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phẩm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giỏ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hàng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tại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Thanh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toán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gửi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yêu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mua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yêu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đăng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nhập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/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25996815"/>
              </p:ext>
            </p:extLst>
          </p:nvPr>
        </p:nvGraphicFramePr>
        <p:xfrm>
          <a:off x="7056012" y="1422780"/>
          <a:ext cx="4334799" cy="327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35450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56" y="275785"/>
            <a:ext cx="9221487" cy="63064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83" y="290074"/>
            <a:ext cx="9202434" cy="6277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62636"/>
            <a:ext cx="10058400" cy="493272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8079788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86" y="566996"/>
            <a:ext cx="10058400" cy="519033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55" y="793449"/>
            <a:ext cx="10058400" cy="496388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6200" y="654254"/>
            <a:ext cx="11551086" cy="5103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0700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4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chức</a:t>
            </a:r>
            <a:r>
              <a:rPr lang="en-US" sz="4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4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sz="4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bản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345" y="2874219"/>
            <a:ext cx="19800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Admin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0180" y="2089389"/>
            <a:ext cx="39484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sản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phẩm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Thêm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sửa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xóa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chuyên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xóa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xóa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khuyến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mãi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xóa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đơn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hang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Xử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yêu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/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3943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54" y="1136374"/>
            <a:ext cx="11138357" cy="46209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81" y="552048"/>
            <a:ext cx="10058400" cy="5170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20" y="1069000"/>
            <a:ext cx="10058400" cy="475570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763910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/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Lục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do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nguyên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CSDL</a:t>
            </a:r>
          </a:p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chức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bản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phát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triển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581" y="1506828"/>
            <a:ext cx="5428949" cy="30522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91376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sz="4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phát</a:t>
            </a:r>
            <a:r>
              <a:rPr lang="en-US" sz="4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triển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1" y="2739102"/>
            <a:ext cx="3520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Hoàn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thiện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đầy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đủ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tính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Phát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triển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thành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Hỗ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trợ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nền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808" y="1624766"/>
            <a:ext cx="5145024" cy="342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241" y="1580851"/>
            <a:ext cx="5441255" cy="35685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62" y="522469"/>
            <a:ext cx="10058400" cy="49308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497" y="337520"/>
            <a:ext cx="3160271" cy="600349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2759699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01953" y="2782389"/>
            <a:ext cx="3964577" cy="2366565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Lê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Vĩnh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thiện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Dương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quang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duy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Trần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ngọc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tiến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Đỗ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đức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quyền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8008" y="2174009"/>
            <a:ext cx="3968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/>
              <a:t>BKSHOP team</a:t>
            </a:r>
          </a:p>
        </p:txBody>
      </p:sp>
    </p:spTree>
    <p:extLst>
      <p:ext uri="{BB962C8B-B14F-4D97-AF65-F5344CB8AC3E}">
        <p14:creationId xmlns:p14="http://schemas.microsoft.com/office/powerpoint/2010/main" val="273941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6" grpId="1"/>
      <p:bldP spid="6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Lục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do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nguyên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CSDL</a:t>
            </a:r>
          </a:p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chức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bản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phát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triển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581" y="1506828"/>
            <a:ext cx="5428949" cy="30522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447033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/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Lục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do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nguyên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CSDL</a:t>
            </a:r>
          </a:p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chức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bản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phát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triển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581" y="1506828"/>
            <a:ext cx="5428949" cy="30522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975635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4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do </a:t>
            </a:r>
            <a:r>
              <a:rPr lang="en-US" sz="4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4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ĐỀ </a:t>
            </a:r>
            <a:r>
              <a:rPr lang="en-US" sz="4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BkShop Team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fld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739" y="2301404"/>
            <a:ext cx="69805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nay </a:t>
            </a: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nhu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nhân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mở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cửa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hàng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online </a:t>
            </a: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rất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nhiều</a:t>
            </a:r>
            <a:endParaRPr lang="en-US" sz="20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endParaRPr lang="en-US" sz="20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Bán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hàng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online </a:t>
            </a: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trở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thành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xu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thế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kinh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doanh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tại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Việt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Nam</a:t>
            </a:r>
          </a:p>
          <a:p>
            <a:pPr algn="just"/>
            <a:endParaRPr lang="en-US" sz="20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Cần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giải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phục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vụ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nhu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mua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bán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hàng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online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372" y="1831063"/>
            <a:ext cx="4206191" cy="32164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290547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4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do </a:t>
            </a:r>
            <a:r>
              <a:rPr lang="en-US" sz="4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4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ĐỀ </a:t>
            </a:r>
            <a:r>
              <a:rPr lang="en-US" sz="4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8550" y="1783127"/>
            <a:ext cx="63829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 SÁNH VỚI CÁC GIẢI PHÁP HIỆN CÓ</a:t>
            </a:r>
          </a:p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điểm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Chuyên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nghiệp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Hỗ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trợ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toàn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diện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Cộng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đồng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phát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triển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điểm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Cồng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kềnh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nguyên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Khó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nhân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699" y="1666090"/>
            <a:ext cx="1872420" cy="16383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119" y="1547128"/>
            <a:ext cx="2501721" cy="18762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699" y="3666621"/>
            <a:ext cx="4774966" cy="16119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590811"/>
            <a:ext cx="16364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BKShop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63651" y="4472614"/>
            <a:ext cx="4670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tới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nhân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cài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đặt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đơn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giản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ít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nguyên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636409" y="4807032"/>
            <a:ext cx="263621" cy="243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40" y="2622582"/>
            <a:ext cx="48196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138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/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Lục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do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nguyên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CSDL</a:t>
            </a:r>
          </a:p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chức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bản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phát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triển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581" y="1506828"/>
            <a:ext cx="5428949" cy="30522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266616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4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r>
              <a:rPr lang="en-US" sz="4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nguyên</a:t>
            </a:r>
            <a:r>
              <a:rPr lang="en-US" sz="4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4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064" y="1837765"/>
            <a:ext cx="1340735" cy="1317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951" y="1935018"/>
            <a:ext cx="1421671" cy="1137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935018"/>
            <a:ext cx="1122708" cy="1122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3495841"/>
            <a:ext cx="4317998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013" y="2162341"/>
            <a:ext cx="58102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764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/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Lục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do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nguyên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CSDL</a:t>
            </a:r>
          </a:p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chức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bản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phát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triển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581" y="1506828"/>
            <a:ext cx="5428949" cy="30522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797394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4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4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CSDL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BkShop Team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9" y="1954672"/>
            <a:ext cx="2423563" cy="3029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21" y="1817438"/>
            <a:ext cx="8479823" cy="33039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656092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268</TotalTime>
  <Words>502</Words>
  <Application>Microsoft Office PowerPoint</Application>
  <PresentationFormat>Widescreen</PresentationFormat>
  <Paragraphs>142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Impact</vt:lpstr>
      <vt:lpstr>Roboto</vt:lpstr>
      <vt:lpstr>Wingdings</vt:lpstr>
      <vt:lpstr>Main Event</vt:lpstr>
      <vt:lpstr>BKShop</vt:lpstr>
      <vt:lpstr>Mục Lục</vt:lpstr>
      <vt:lpstr>Mục Lục</vt:lpstr>
      <vt:lpstr>Lý do chọn ĐỀ tài</vt:lpstr>
      <vt:lpstr>Lý do chọn ĐỀ tài</vt:lpstr>
      <vt:lpstr>Mục Lục</vt:lpstr>
      <vt:lpstr>CÁc tài nguyên sử dụng</vt:lpstr>
      <vt:lpstr>Mục Lục</vt:lpstr>
      <vt:lpstr>Mô Hình CSDL</vt:lpstr>
      <vt:lpstr>Mục Lục</vt:lpstr>
      <vt:lpstr>Các chức năng cơ bản</vt:lpstr>
      <vt:lpstr>PowerPoint Presentation</vt:lpstr>
      <vt:lpstr>PowerPoint Presentation</vt:lpstr>
      <vt:lpstr>Các chức năng cơ bản</vt:lpstr>
      <vt:lpstr>PowerPoint Presentation</vt:lpstr>
      <vt:lpstr>Mục Lục</vt:lpstr>
      <vt:lpstr>Hướng phát triển</vt:lpstr>
      <vt:lpstr>Thanks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BKShop</dc:title>
  <dc:creator>Leng Keng</dc:creator>
  <cp:lastModifiedBy>Leng Keng</cp:lastModifiedBy>
  <cp:revision>68</cp:revision>
  <dcterms:created xsi:type="dcterms:W3CDTF">2015-10-21T15:43:16Z</dcterms:created>
  <dcterms:modified xsi:type="dcterms:W3CDTF">2015-11-05T01:46:32Z</dcterms:modified>
</cp:coreProperties>
</file>